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6"/>
  </p:notesMasterIdLst>
  <p:sldIdLst>
    <p:sldId id="291" r:id="rId2"/>
    <p:sldId id="303" r:id="rId3"/>
    <p:sldId id="302" r:id="rId4"/>
    <p:sldId id="304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800000"/>
    <a:srgbClr val="FF33CC"/>
    <a:srgbClr val="CC00FF"/>
    <a:srgbClr val="FFFF00"/>
    <a:srgbClr val="0000CC"/>
    <a:srgbClr val="33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897" autoAdjust="0"/>
  </p:normalViewPr>
  <p:slideViewPr>
    <p:cSldViewPr>
      <p:cViewPr varScale="1">
        <p:scale>
          <a:sx n="53" d="100"/>
          <a:sy n="53" d="100"/>
        </p:scale>
        <p:origin x="-99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C8A20-3750-413C-B8F3-0642BD02B6C2}" type="datetimeFigureOut">
              <a:rPr lang="zh-TW" altLang="en-US" smtClean="0"/>
              <a:pPr/>
              <a:t>2015/2/11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65230-9D67-4589-B615-851E295C52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dirty="0" smtClean="0"/>
              <a:t>黃姵穎電話</a:t>
            </a:r>
            <a:r>
              <a:rPr lang="en-US" altLang="zh-TW" b="0" dirty="0" smtClean="0"/>
              <a:t>:</a:t>
            </a:r>
            <a:r>
              <a:rPr lang="en-US" altLang="zh-TW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0958661589(OK);</a:t>
            </a:r>
            <a:r>
              <a:rPr lang="zh-TW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杜玉珍電話</a:t>
            </a:r>
            <a:r>
              <a:rPr lang="en-US" altLang="zh-TW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037-723528(OK);</a:t>
            </a:r>
            <a:r>
              <a:rPr lang="zh-TW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蘇正明電話</a:t>
            </a:r>
            <a:r>
              <a:rPr lang="en-US" altLang="zh-TW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:0910574472(</a:t>
            </a:r>
            <a:r>
              <a:rPr lang="zh-TW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一直未開機</a:t>
            </a:r>
            <a:r>
              <a:rPr lang="en-US" altLang="zh-TW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鄭又榛</a:t>
            </a:r>
            <a:r>
              <a:rPr lang="en-US" altLang="zh-TW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:06-2827682;0920632896(</a:t>
            </a:r>
            <a:r>
              <a:rPr lang="zh-TW" altLang="en-US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鄭媽媽</a:t>
            </a:r>
            <a:r>
              <a:rPr lang="en-US" altLang="zh-TW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OK);</a:t>
            </a:r>
            <a:r>
              <a:rPr lang="zh-TW" altLang="en-US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王品涵</a:t>
            </a:r>
            <a:r>
              <a:rPr lang="en-US" altLang="zh-TW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:06-6581733(OK);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全國年紀最小廖唯翔</a:t>
            </a:r>
            <a:r>
              <a:rPr lang="en-US" altLang="zh-TW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zh-TW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不方便給電話號碼</a:t>
            </a:r>
            <a:r>
              <a:rPr lang="en-US" altLang="zh-TW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全國年紀最大的借閱楷模</a:t>
            </a:r>
            <a:r>
              <a:rPr lang="en-US" altLang="zh-TW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:</a:t>
            </a:r>
            <a:r>
              <a:rPr lang="zh-TW" altLang="en-US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齊瑞華先生</a:t>
            </a:r>
            <a:r>
              <a:rPr lang="en-US" altLang="zh-TW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(84</a:t>
            </a:r>
            <a:r>
              <a:rPr lang="zh-TW" altLang="en-US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歲</a:t>
            </a:r>
            <a:r>
              <a:rPr lang="en-US" altLang="zh-TW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, 103</a:t>
            </a:r>
            <a:r>
              <a:rPr lang="zh-TW" altLang="en-US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年借閱冊數</a:t>
            </a:r>
            <a:r>
              <a:rPr lang="en-US" altLang="zh-TW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497</a:t>
            </a:r>
            <a:r>
              <a:rPr lang="zh-TW" altLang="en-US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冊</a:t>
            </a:r>
            <a:r>
              <a:rPr lang="en-US" altLang="zh-TW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高雄市立圖書館推薦</a:t>
            </a:r>
            <a:r>
              <a:rPr lang="en-US" altLang="zh-TW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, 2</a:t>
            </a:r>
            <a:r>
              <a:rPr lang="zh-TW" altLang="en-US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月</a:t>
            </a:r>
            <a:r>
              <a:rPr lang="en-US" altLang="zh-TW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12</a:t>
            </a:r>
            <a:r>
              <a:rPr lang="zh-TW" altLang="en-US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日會參加記者會</a:t>
            </a:r>
            <a:r>
              <a:rPr lang="en-US" altLang="zh-TW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電話</a:t>
            </a:r>
            <a:r>
              <a:rPr lang="en-US" altLang="zh-TW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:0929321582,</a:t>
            </a:r>
            <a:r>
              <a:rPr lang="zh-TW" altLang="en-US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因有重聽</a:t>
            </a:r>
            <a:r>
              <a:rPr lang="en-US" altLang="zh-TW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所以都是由齊太太接手機</a:t>
            </a:r>
            <a:r>
              <a:rPr lang="en-US" altLang="zh-TW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,OK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65230-9D67-4589-B615-851E295C529F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宥</a:t>
            </a:r>
            <a:r>
              <a:rPr lang="en-US" altLang="zh-TW" dirty="0" smtClean="0"/>
              <a:t>: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ㄧㄡˋ</a:t>
            </a:r>
            <a:endParaRPr lang="en-US" altLang="zh-CN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陳宥宇電話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03-5589483,</a:t>
            </a:r>
            <a:r>
              <a:rPr lang="zh-TW" altLang="en-US" sz="1200" dirty="0" smtClean="0">
                <a:solidFill>
                  <a:srgbClr val="0000CC"/>
                </a:solidFill>
              </a:rPr>
              <a:t>翁佑丞</a:t>
            </a:r>
            <a:r>
              <a:rPr lang="zh-TW" altLang="en-US" dirty="0" smtClean="0"/>
              <a:t>電話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0918-777933(OK),</a:t>
            </a:r>
            <a:r>
              <a:rPr lang="zh-TW" altLang="en-US" dirty="0" smtClean="0"/>
              <a:t>黃姵穎電話</a:t>
            </a:r>
            <a:r>
              <a:rPr lang="en-US" altLang="zh-TW" dirty="0" smtClean="0"/>
              <a:t>:</a:t>
            </a:r>
            <a:r>
              <a:rPr lang="en-US" altLang="zh-TW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0958371589(OK)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65230-9D67-4589-B615-851E295C529F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solidFill>
                  <a:srgbClr val="0000CC"/>
                </a:solidFill>
              </a:rPr>
              <a:t>蔡政諺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電話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0975316675</a:t>
            </a:r>
            <a:r>
              <a:rPr lang="zh-TW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zh-TW" altLang="en-US" sz="1200" dirty="0" smtClean="0">
                <a:solidFill>
                  <a:srgbClr val="0000CC"/>
                </a:solidFill>
              </a:rPr>
              <a:t>趙芳瑢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電話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229091375</a:t>
            </a:r>
            <a:r>
              <a:rPr lang="zh-TW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zh-TW" altLang="en-US" sz="1200" dirty="0" smtClean="0">
                <a:solidFill>
                  <a:srgbClr val="0000CC"/>
                </a:solidFill>
              </a:rPr>
              <a:t>翁秀寶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電話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06-6561914</a:t>
            </a:r>
            <a:r>
              <a:rPr lang="zh-TW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altLang="zh-TW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TW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65230-9D67-4589-B615-851E295C529F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全國年紀最大的借閱楷模</a:t>
            </a:r>
            <a:r>
              <a:rPr lang="en-US" altLang="zh-TW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同時也是參加表揚典禮年紀最大的楷模</a:t>
            </a:r>
            <a:r>
              <a:rPr lang="en-US" altLang="zh-TW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:</a:t>
            </a:r>
            <a:r>
              <a:rPr lang="zh-TW" altLang="en-US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齊瑞華先生</a:t>
            </a:r>
            <a:r>
              <a:rPr lang="en-US" altLang="zh-TW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(84</a:t>
            </a:r>
            <a:r>
              <a:rPr lang="zh-TW" altLang="en-US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歲</a:t>
            </a:r>
            <a:r>
              <a:rPr lang="en-US" altLang="zh-TW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, 103</a:t>
            </a:r>
            <a:r>
              <a:rPr lang="zh-TW" altLang="en-US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年借閱冊數</a:t>
            </a:r>
            <a:r>
              <a:rPr lang="en-US" altLang="zh-TW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497</a:t>
            </a:r>
            <a:r>
              <a:rPr lang="zh-TW" altLang="en-US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冊</a:t>
            </a:r>
            <a:r>
              <a:rPr lang="en-US" altLang="zh-TW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高雄市立圖書館推薦</a:t>
            </a:r>
            <a:r>
              <a:rPr lang="en-US" altLang="zh-TW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, 2</a:t>
            </a:r>
            <a:r>
              <a:rPr lang="zh-TW" altLang="en-US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月</a:t>
            </a:r>
            <a:r>
              <a:rPr lang="en-US" altLang="zh-TW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12</a:t>
            </a:r>
            <a:r>
              <a:rPr lang="zh-TW" altLang="en-US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日會參加記者會</a:t>
            </a:r>
            <a:r>
              <a:rPr lang="en-US" altLang="zh-TW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電話</a:t>
            </a:r>
            <a:r>
              <a:rPr lang="en-US" altLang="zh-TW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:0929321582,</a:t>
            </a:r>
            <a:r>
              <a:rPr lang="zh-TW" altLang="en-US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因有重聽</a:t>
            </a:r>
            <a:r>
              <a:rPr lang="en-US" altLang="zh-TW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所以都是由齊太太接手機</a:t>
            </a:r>
            <a:r>
              <a:rPr lang="en-US" altLang="zh-TW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,OK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參加表揚典禮年紀最小的楷模</a:t>
            </a:r>
            <a:r>
              <a:rPr lang="zh-TW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林品勛</a:t>
            </a:r>
            <a:r>
              <a:rPr lang="en-US" altLang="zh-TW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0985-404638(</a:t>
            </a:r>
            <a:r>
              <a:rPr lang="zh-TW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媽媽電話</a:t>
            </a:r>
            <a:r>
              <a:rPr lang="en-US" altLang="zh-TW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;OK)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kern="12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65230-9D67-4589-B615-851E295C529F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5A5B-7F74-4261-8407-4DDB350D6F95}" type="datetime1">
              <a:rPr lang="zh-TW" altLang="en-US" smtClean="0"/>
              <a:pPr/>
              <a:t>2015/2/11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9A88-8981-4C6D-A211-7B5973ACD57D}" type="datetime1">
              <a:rPr lang="zh-TW" altLang="en-US" smtClean="0"/>
              <a:pPr/>
              <a:t>2015/2/11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EE89-6170-4191-AAE5-46138E5EB15C}" type="datetime1">
              <a:rPr lang="zh-TW" altLang="en-US" smtClean="0"/>
              <a:pPr/>
              <a:t>2015/2/11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8250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4C42-F5AD-4C68-A063-DCC3C3A6B024}" type="datetime1">
              <a:rPr lang="zh-TW" altLang="en-US" smtClean="0"/>
              <a:pPr/>
              <a:t>2015/2/11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48D7-05B1-4F73-9CEF-6E4C1BD28887}" type="datetime1">
              <a:rPr lang="zh-TW" altLang="en-US" smtClean="0"/>
              <a:pPr/>
              <a:t>2015/2/11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89BF-C110-46B1-9D4C-357859BEE7BA}" type="datetime1">
              <a:rPr lang="zh-TW" altLang="en-US" smtClean="0"/>
              <a:pPr/>
              <a:t>2015/2/11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C692-DA1B-433C-8639-8E801E6F2247}" type="datetime1">
              <a:rPr lang="zh-TW" altLang="en-US" smtClean="0"/>
              <a:pPr/>
              <a:t>2015/2/11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7C44-35A4-42DE-B665-E4ED72C8FF84}" type="datetime1">
              <a:rPr lang="zh-TW" altLang="en-US" smtClean="0"/>
              <a:pPr/>
              <a:t>2015/2/11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BD77-3976-4E7D-88B6-8F97661BB50F}" type="datetime1">
              <a:rPr lang="zh-TW" altLang="en-US" smtClean="0"/>
              <a:pPr/>
              <a:t>2015/2/11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8C983-967E-4D35-9261-6D18B32938F2}" type="datetime1">
              <a:rPr lang="zh-TW" altLang="en-US" smtClean="0"/>
              <a:pPr/>
              <a:t>2015/2/11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B4F81-DE55-4D86-A8D5-4627733F060F}" type="datetime1">
              <a:rPr lang="zh-TW" altLang="en-US" smtClean="0"/>
              <a:pPr/>
              <a:t>2015/2/11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4" cstate="email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5" cstate="email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9768C-37AD-4F8F-B5F7-5E25E84A8DC2}" type="datetime1">
              <a:rPr lang="zh-TW" altLang="en-US" smtClean="0"/>
              <a:pPr/>
              <a:t>2015/2/11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1520" y="188640"/>
            <a:ext cx="85331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3200" b="1" cap="none" spc="50" dirty="0" smtClean="0">
                <a:ln w="11430"/>
                <a:solidFill>
                  <a:srgbClr val="800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itchFamily="18" charset="0"/>
                <a:ea typeface="微軟正黑體" pitchFamily="34" charset="-120"/>
              </a:rPr>
              <a:t>借閱楷模 愛閱標竿</a:t>
            </a:r>
            <a:r>
              <a:rPr lang="en-US" altLang="zh-TW" sz="3200" b="1" cap="none" spc="50" dirty="0" smtClean="0">
                <a:ln w="11430"/>
                <a:solidFill>
                  <a:srgbClr val="800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itchFamily="18" charset="0"/>
                <a:ea typeface="微軟正黑體" pitchFamily="34" charset="-120"/>
              </a:rPr>
              <a:t>-</a:t>
            </a:r>
            <a:r>
              <a:rPr lang="zh-TW" altLang="en-US" sz="2800" b="1" cap="none" spc="50" dirty="0" smtClean="0">
                <a:ln w="11430"/>
                <a:solidFill>
                  <a:srgbClr val="FF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itchFamily="18" charset="0"/>
                <a:ea typeface="微軟正黑體" pitchFamily="34" charset="-120"/>
              </a:rPr>
              <a:t>全國公共圖書館各組借閱冠軍</a:t>
            </a:r>
            <a:endParaRPr lang="zh-TW" altLang="en-US" sz="2800" b="1" cap="none" spc="50" dirty="0">
              <a:ln w="11430"/>
              <a:solidFill>
                <a:srgbClr val="FF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sto MT" pitchFamily="18" charset="0"/>
              <a:ea typeface="微軟正黑體" pitchFamily="34" charset="-120"/>
            </a:endParaRPr>
          </a:p>
        </p:txBody>
      </p:sp>
      <p:sp>
        <p:nvSpPr>
          <p:cNvPr id="78850" name="AutoShape 2" descr="data:image/jpeg;base64,/9j/4AAQSkZJRgABAQAAAQABAAD/2wCEAAkGBwgHBgkIBwgKCgkLDRYPDQwMDRsUFRAWIB0iIiAdHx8kKDQsJCYxJx8fLT0tMTU3Ojo6Iys/RD84QzQ5OjcBCgoKDQwNGg8PGjclHyU3Nzc3Nzc3Nzc3Nzc3Nzc3Nzc3Nzc3Nzc3Nzc3Nzc3Nzc3Nzc3Nzc3Nzc3Nzc3Nzc3N//AABEIAKAAcAMBIgACEQEDEQH/xAAcAAACAgMBAQAAAAAAAAAAAAAFBgQHAQIDAAj/xAA+EAACAQMDAQYDBQUGBwEAAAABAgMABBEFEiExBhMiQVFhcYGRFDKhwdFCUrHh8AcVI2KS8RYlM0NUgqIk/8QAGgEAAgMBAQAAAAAAAAAAAAAAAgMABAUBBv/EACsRAAIBAwMDAQgDAAAAAAAAAAECAAMRIQQSQQUTMVEUIlJhcZGhscHR4f/aAAwDAQACEQMRAD8Ar5lVSCeR6Ct0AlYKo2j0rVlyealWkO48fWhJhgXM5JA27kH40a07T+82nHNTLC3jDxl0Dr+0M80Zs9MKndByvkPaks945UAnODSVkXaw5+FTtP7NzXN0kUaAMzYJ9B60c0i0aXG+Fzg4LKuQDTTb6eSEYKyMvRsYNAATCJAgYdjEt4Q0MplmB6OMAjNKHbiyDwCVUxhgMYxirPu7k2MRkupMR9AQM+WTnj40tavGmuWhEZXYj5LYwAPzomAEAEkZlNQabLd3JijwuFZ2ZjwABkn+VDZZ3kQRKSIQQVXA9Opx59frTx2j0hjGq21u0MQzzuJMnPBPp8KW00W4dyFiY+wBpyP6xL0zxA3Iz7jBrlIAOootfaZNZECdGQkZwwxQmbmmg3iipHmaJk8+f9cVpcgFGXowrcHAI9a5yLx8KkkLYyRRjRrSa4cCIbj6VEtrfvXA28069n9NZWQgdKrO+JcVOTNbHTpAwDIQ2fu+f0pu0zSmLd3MCJME92vDjjjJPAonaabDujmMYyo4Hln1qN2ieZhaWsyBDcSfeRmQvtG4IGUEjJXk+gPmRSrYvCJknTk1SLve5iCorSYxt55Tb19t350Rml1pXk7qKIptYpvIBU5crnnpjYD5g+uThLj1C/nheUanPKpFkVdN0YIe4ZSCOOdvBOBnGcUU7RXkg1/u/tUtu8H2eFNjHnvXxnbja24+HB6AE+fBK+IphcwrqA1K7iZYoXaMRybe87skvhdufT9qubadew2yBbcnwSGRI2RS0gxtOf3Tg/UZFLVlfX8Oqwj7bcx75LxC80+VJW7iUeDO0kKSoAA68etT9VvLywuI5XkmSIalNLtDd6AqQkgqAw8B4Ow9Dn2qbgcyZGJO1LS9QuRIFs4gCx7slhgLjAB56g+I+3HWhY0u7tp2P2bYrOoySv3Noz5noc/T51Il1S+0mz1Xu7ozXdvFLPKXCmPvmwwTBbdgKRgLwAeeTmoBnuz2huVLSiSeZ32srGN0EW3wkHaOgOctyTxUJE6CYG7aaW09t3iAkr04qs7q3ZGII5FXF2VC3umKrSbx9mtwymQtsbuxnII4J6nk0p9vdOitp4u4iC7gSx9cf701HxAdbyviMdelavg9OlTZFxkCokijPQfSniIjvo9oWkBxnBqx+z9qDjgcUpaFblXY7gAGxmnvQl2zOvOQR5VSGTNBsCMlvars9sUK7T6fdXVxpAs4yxiuHZnyQEHdMASR74o/EQFxg/OsuwCk4JwM8VY2gi0qbjeI3/Dt5baHOYrTfOslmI7eOTJMcDqzEFsclu8IzjjHTpXWTSr7VtYuLq7sJbdZI7GTY8oXa8buxAKkgkHH4c0Yt7+Vpo5na7EUkhAjMG0qDwM5PQYP1Fc5bqeISAT3rkEuGWAEYIB29fLGPmaHtCTcYtW2jahHaaRONMuCLTUppnSeTMpSSRtjNgndjwM2T5eddtQ0O8/x75tOuGF9MJHtbURNJApCKyEM6gkrEOQTgs3B60z7rhxJP9puljRd3diIZ82/hx9POtbgypZk/arwNbS5dlhyZBnpjzHI+lc7Qndxi3bW9zf/AN8W7aHfW5vp1kWSa3SNY4x3alBhzk4BPkOtdtN03Uo7sXv92XKqO/7uG4nj3EyPuG7aCAAOOWOPLPAosLqeN97XV46bh4fs+OB18/Pr8ql6VevLO8chvGwv/dh2jw8E/MkH+VdFMTm6L/ZXSLrSI7+wvLZI44W72O6jztn3licZ6bQAMUkdu7n7dcqsSFUQH73matvVnaNH2EDwnmqp7QQBJznk80NtuBGDMr65TBNQXQk9aPXcQLEYoZcRnJCjGPOnqYlllpaErC4aPOeQTuPr/WacdJcGaVsbSeMenSlaxQ2t2BMMpKmFPkcZzn/UDRvRp9xJPUmqoMuMI5JNlM1mOXcze3FQVmAQHPHnWbeVVjaRyAoYbifrTSwAuZX2woThc0Ln1VDNsi8SqfER50u9oe0E8riC1YxxMcH95/0rjZSBTsY4U8MfQV5vqfWCwCac49ZepaE7dzw0e1toTiOCd/fgfnW8fam2b70Eyj1ABrrD2Y0lFG6B5T6yTOfwzj8K6P2d0tx4bdoz6xyMv54rSNLqJyKg+3+RO7S+Npkm01Szu/8AozAt+6eD9K6zSlQcUv3nZ2aHx2UvfAc93LgN8mHH1HzrjaazJA5hvA5VThlceOM0I6hWoMF1aWHxDxJ7Ori9E3+XM9q08neuCxHB86r3Xi5kYnjJqxtTg74iWLDIyjxeXNJ/aLTmC/PPWtHcCLgxaiIF5nvDyaHTOQdvA/jTJqGmSBSwA9etC7nTyiFnYZ8gKNWEBkMdJtUSWNQisGRs5J4II5/r2ovok/HHrxSZZkuWA+PJpl0FlFg0hfxg4Az6VX5loiNt3eLEiopJJHrXGe9aWBI1DEZyFHVj0H6Cgkl21zPHGp5J2j+vnTFoFuJtSBxlIBuHx6L/AANZfUXas6aVDbd5+kZRUKpqNxFS/jki1eSOV8vHjIB4U+nyP51MhmfCnoAcj3qJ2gt57XXJzKG/xHLbiODzx+H511ikBjwQRtHnWJq02vYDx+JpKbqDLMsLiO6tYpom3Kyg5Nd6rvstrxstSkt5z/8AlZWd26CPH7R9vL5ipOpduZJ3MOhwjb/5Ew4+Q/WvUUeo0+wGqYPpMepoandKrkR6JCg5PFLuuy6bPNEJCplU4VkbxP8A5cDlh8KVoIb/AFa5jW8vJ53c427sKPkOKeNI0W10uMd0gMxHikxyaR7Q3UQadMWXkn+J1qK6bJa7fKAItSW67y1jhaFIGKLvGCWHXjy/OheuxpJEWaXGR0FFe1MBtdQiuYxjvxhj6MPP5j+FBNSDTwsVUkAZ48s80OjJo1ammbjI+kN1UotReYs3A71cJIOmDmoM9mvcBmfJGVbPqKkOpDsjABkJI9qgXM+1njJJB5Az9a0RAmtu2V586L2blGdV/cBb+FBoQQgbyzRW0O6bYpyzFeh6DGa407DmmADUYADkiIufiQf5U99l4lNrLIRyz4B8+n86QNPk/wCe4PHBT/5/lT12dZtjoG24fp8RWUDbqi3+H+4186c29YT1fSbfU7fZOMOo8D45H6iqxeV1SYIrMobwuATkfH0p/wC0V3cIHhik8Gwd8FHiVSeSPlS3f6jpob7JF3UbquFk64+VV+rVqT1tqLkeYzQ71TOQfxEy+LyPFZPlS2Jpl6HJ+4D8FOcf5qN2aLGqhVOTxgCgWpafPZztcx3QuGZtxkJ5Y+560d7EXUF1rVuL27tgyDcsJyGdx0AyMe/XypbUe+FVDiXXfYpMsHs3pRtIRc3CYnccD9wenxo55VwaYd2xHQDrUK91ForSQ2y97cbcpGOeT6+gr0dFKelpBF8CYDl6r7jIfbRVbS0f9pJkI+eR+dKklxsheAdZIgw4zzk1O1mWVdNjjvpWmu5pgx2HhQBnHsM46Ur61fGzvYfEQojAPwOc/wBe1ZRcvrwwFvdl9U26a3zgrUmZbjOeDQS4cCRc/Cp2p3ALgg55oLdyYUt5jmtVBKzGGJu7TuVOdpcHzHFTtGw+oTbgQFB4ByRxxQc3Imv41O3CnnP1qfplyIW1KYDOCQM+XX+VcIxC5hTRy1xe94uchjISPY/7U/addi1uopG4jlIRvYnp+NV12Qnwk74JIwv40/2lv9r05mK+D7uPlyayeoU3DrXpi5T8jmOpsLFW8GELxhZ6z9pmObWdQrHqFOMYPsa46DaWwuNQsDBHLE0glG9QQykYHX02/jXe0bvohDM+5wMHP7Q/WuxgGlql7AQY1HjTPIXzx7e3z8sUNLa9QaqjlT5HIv5gs1lNM+eJn/hXQgzSvpFoSOf+kDVZa32Sso764NmCiLIWizxtB5wPhVvy3Ze07+Ef4bLlTnk58/ak2djLNO567gBx7A1Z6m5Skppeb/ud0bncdxkXs32gkuLF9H1CV5J4EyJfumZR5E9fb1P8TP23CKFVVDLyFpbvdP3zi4t12XEZyB+97UXtUFxDGy5GR4vb2pKa5aSFq+CPvGVaKsQafgyDdyNITPN91Rx+f1/KkjtVcl8Ozcjg/jTd2gue5ZYUXC4yT6+mKrrtJcZQii6ajuWr1Blv1B1DgKEXwJxuLvfbK2ecdagSzh0Iz1FQxcZt8fGopuCFznFbQWZ7NeH9NYG8O7kKD1reC+CWl7uIBcnkn4frQ6xlUyXDvjiMnn1oZJelYTDxy+fwrhW8INHrspK7RMFOMsKtzSMW9ioXxAISxBzjjn4VSHZO77uBm8u8wfoKtGxvPtUSiaMd11VASAPfA6n41Trblb3RLCWZcw5c3ILkxKo/zHPHv61LsLwr4hIJm82OM0tXEzZG4M3XAauaDwl1yH8tuc1nNoRv7lFtjH7Qy2LEXEma5/aFoHZm4j0adLndKu9u7QGOAMeASSMDOegOKIaDNYarCZ7W6ilDkkbCG/GqU/tO+2zzrNcWTQxRNtWeWVS0hPkFHOPP5Gg3YftNdaDqkaRzuttM2HUHofWtbsM1NSTkSrvsxHBn0xJpkSqzk53dS1DDafZVJ3Axnhl8/Y1TX9qmp3kmsWtzDqku1oQRAkjDYQfvY6c/lXuznap74LDqF5cAoMbEYRq3uSPEfriqzdOp1CKj5MYtdl92OXbK8AwwPNVxrc++N8elG+0+pJLGO7YEZ9c0n39xvjPP7NXqacxbtIkU3+GwHrXAyt0U+dcY3wT71jfT4qFILkCOfnrHQx3zITWm9gMZ8sVrnmpacvGTs/dqts0e4hxJuxnGRgfpTtp+ukQoFfGzjg1U6sVORU231OaFcAn60p6e6MSpaXDHqu8g7sZ8yeaIjUUhhMrEHHoapyHtHOq4bJI6VmftPeSQlFJBKkZJ6Uj2drxveW0N6/rGodqNUaKwtoWhtGJDvyCemTnj1xS3qWh3emKktx3ZUn/ttnb8eKmdmtUSwgeMjl23Gp2p6rDd2zwvkqy4Ip12VrAYi9qstyczXWEm1+2tpdPspwbaAmWaUBQwxnA9TwaA6NBHc3oik3eJTtI8jUqx1u4sV7gtvgxtAHBAqHp12lncvKFbGCFx1FMAIEAkXhq7tzaWIhMm8qOuMUvzzFhtqbc6oJkwFbn1oWxyaij1kY+kxWKyaxRxc9Xq9Xqkk9WaxXqkkl6Xbw3V9FBc3C28TZ3St0Xgnn+H69KLns9a7Gca1a43FVJwA3Bxzu8/CP8A2Ofuml4dantrOoNbpbtdN3UezYoAGNmdvl5ZNSSFY+z9n4m/v+0AG7nHXgFepHX08iPMc1rbaPbXMMb/AN6xJujVnJCkKzA+HG7IwRt565GOKFz6vfXMRjuLlpEY5KsBz+HvXotXvoZZpY7giSYgyHaDux08qlp25hJtAsw7rJrtopG3GcHOSw8m46D/AFDoOaEX9vHaXTQw3CXCBVIlTocqCR8icfKtpNSu5O83zE96oV/CBuA6A8ewqHUnJtmsZrFeqTt56vV6vVJyf//Z"/>
          <p:cNvSpPr>
            <a:spLocks noChangeAspect="1" noChangeArrowheads="1"/>
          </p:cNvSpPr>
          <p:nvPr/>
        </p:nvSpPr>
        <p:spPr bwMode="auto">
          <a:xfrm>
            <a:off x="92075" y="-731838"/>
            <a:ext cx="10668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" name="投影片編號版面配置區 19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fld id="{6810F0C8-20E7-484E-9061-DBB870C55BF0}" type="slidenum">
              <a:rPr lang="en-US" altLang="zh-TW" smtClean="0"/>
              <a:pPr/>
              <a:t>1</a:t>
            </a:fld>
            <a:endParaRPr lang="en-US" altLang="zh-TW" dirty="0"/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395536" y="1412776"/>
          <a:ext cx="8424936" cy="4855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1656184"/>
                <a:gridCol w="2088232"/>
                <a:gridCol w="1800200"/>
              </a:tblGrid>
              <a:tr h="596638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組別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姓名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年齡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借閱冊數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推薦縣市</a:t>
                      </a:r>
                      <a:endParaRPr lang="zh-TW" altLang="en-US" dirty="0"/>
                    </a:p>
                  </a:txBody>
                  <a:tcPr/>
                </a:tc>
              </a:tr>
              <a:tr h="596638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0-6</a:t>
                      </a:r>
                      <a:r>
                        <a:rPr lang="zh-TW" altLang="en-US" sz="2400" dirty="0" smtClean="0"/>
                        <a:t>歲</a:t>
                      </a:r>
                      <a:r>
                        <a:rPr lang="en-US" altLang="zh-TW" sz="2400" dirty="0" smtClean="0"/>
                        <a:t>(</a:t>
                      </a:r>
                      <a:r>
                        <a:rPr lang="zh-TW" altLang="en-US" sz="2400" dirty="0" smtClean="0"/>
                        <a:t>嬰幼兒</a:t>
                      </a:r>
                      <a:r>
                        <a:rPr lang="en-US" altLang="zh-TW" sz="2400" dirty="0" smtClean="0"/>
                        <a:t>)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廖唯翔</a:t>
                      </a:r>
                      <a:r>
                        <a:rPr lang="en-US" altLang="zh-TW" sz="2400" dirty="0" smtClean="0"/>
                        <a:t>(2)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</a:rPr>
                        <a:t>1,911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台北</a:t>
                      </a:r>
                      <a:endParaRPr lang="zh-TW" altLang="en-US" sz="2400" dirty="0"/>
                    </a:p>
                  </a:txBody>
                  <a:tcPr/>
                </a:tc>
              </a:tr>
              <a:tr h="596638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7-12</a:t>
                      </a:r>
                      <a:r>
                        <a:rPr lang="zh-TW" altLang="en-US" sz="2400" dirty="0" smtClean="0"/>
                        <a:t>歲</a:t>
                      </a:r>
                      <a:r>
                        <a:rPr lang="en-US" altLang="zh-TW" sz="2400" dirty="0" smtClean="0"/>
                        <a:t>(</a:t>
                      </a:r>
                      <a:r>
                        <a:rPr lang="zh-TW" altLang="en-US" sz="2400" dirty="0" smtClean="0"/>
                        <a:t>國小學童</a:t>
                      </a:r>
                      <a:r>
                        <a:rPr lang="en-US" altLang="zh-TW" sz="2400" dirty="0" smtClean="0"/>
                        <a:t>)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鄭又榛</a:t>
                      </a:r>
                      <a:r>
                        <a:rPr lang="en-US" altLang="zh-TW" sz="2400" dirty="0" smtClean="0"/>
                        <a:t>(7)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</a:rPr>
                        <a:t>2,646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台南</a:t>
                      </a:r>
                      <a:endParaRPr lang="zh-TW" altLang="en-US" sz="2400" dirty="0"/>
                    </a:p>
                  </a:txBody>
                  <a:tcPr/>
                </a:tc>
              </a:tr>
              <a:tr h="596638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13-18</a:t>
                      </a:r>
                      <a:r>
                        <a:rPr lang="zh-TW" altLang="en-US" sz="2400" dirty="0" smtClean="0"/>
                        <a:t>歲</a:t>
                      </a:r>
                      <a:r>
                        <a:rPr lang="en-US" altLang="zh-TW" sz="2400" dirty="0" smtClean="0"/>
                        <a:t>(</a:t>
                      </a:r>
                      <a:r>
                        <a:rPr lang="zh-TW" altLang="en-US" sz="2400" dirty="0" smtClean="0"/>
                        <a:t>青少年</a:t>
                      </a:r>
                      <a:r>
                        <a:rPr lang="en-US" altLang="zh-TW" sz="2400" dirty="0" smtClean="0"/>
                        <a:t>)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黃姵穎</a:t>
                      </a:r>
                      <a:r>
                        <a:rPr lang="en-US" altLang="zh-TW" sz="2400" dirty="0" smtClean="0"/>
                        <a:t>(13)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</a:rPr>
                        <a:t>1,684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雲林</a:t>
                      </a:r>
                      <a:endParaRPr lang="zh-TW" altLang="en-US" sz="2400" dirty="0"/>
                    </a:p>
                  </a:txBody>
                  <a:tcPr/>
                </a:tc>
              </a:tr>
              <a:tr h="596638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19-30</a:t>
                      </a:r>
                      <a:r>
                        <a:rPr lang="zh-TW" altLang="en-US" sz="2400" dirty="0" smtClean="0"/>
                        <a:t>歲</a:t>
                      </a:r>
                      <a:r>
                        <a:rPr lang="en-US" altLang="zh-TW" sz="2400" dirty="0" smtClean="0"/>
                        <a:t>(</a:t>
                      </a:r>
                      <a:r>
                        <a:rPr lang="zh-TW" altLang="en-US" sz="2400" dirty="0" smtClean="0"/>
                        <a:t>青年</a:t>
                      </a:r>
                      <a:r>
                        <a:rPr lang="en-US" altLang="zh-TW" sz="2400" dirty="0" smtClean="0"/>
                        <a:t>)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王品涵</a:t>
                      </a:r>
                      <a:r>
                        <a:rPr lang="en-US" altLang="zh-TW" sz="2400" dirty="0" smtClean="0"/>
                        <a:t>(23)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</a:rPr>
                        <a:t>3,694</a:t>
                      </a:r>
                    </a:p>
                    <a:p>
                      <a:pPr algn="ctr"/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</a:rPr>
                        <a:t>全國第三名</a:t>
                      </a:r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台南</a:t>
                      </a:r>
                      <a:endParaRPr lang="zh-TW" altLang="en-US" sz="2400" dirty="0"/>
                    </a:p>
                  </a:txBody>
                  <a:tcPr/>
                </a:tc>
              </a:tr>
              <a:tr h="596638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31-60</a:t>
                      </a:r>
                      <a:r>
                        <a:rPr lang="zh-TW" altLang="en-US" sz="2400" dirty="0" smtClean="0"/>
                        <a:t>歲</a:t>
                      </a:r>
                      <a:r>
                        <a:rPr lang="en-US" altLang="zh-TW" sz="2400" dirty="0" smtClean="0"/>
                        <a:t>(</a:t>
                      </a:r>
                      <a:r>
                        <a:rPr lang="zh-TW" altLang="en-US" sz="2400" dirty="0" smtClean="0"/>
                        <a:t>壯年</a:t>
                      </a:r>
                      <a:r>
                        <a:rPr lang="en-US" altLang="zh-TW" sz="2400" dirty="0" smtClean="0"/>
                        <a:t>)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杜玉珍</a:t>
                      </a:r>
                      <a:r>
                        <a:rPr lang="en-US" altLang="zh-TW" sz="2400" dirty="0" smtClean="0"/>
                        <a:t>(52)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</a:rPr>
                        <a:t>5,251</a:t>
                      </a:r>
                    </a:p>
                    <a:p>
                      <a:pPr algn="ctr"/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</a:rPr>
                        <a:t>全國第二名</a:t>
                      </a:r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苗栗</a:t>
                      </a:r>
                      <a:endParaRPr lang="en-US" altLang="zh-TW" sz="2400" dirty="0" smtClean="0"/>
                    </a:p>
                  </a:txBody>
                  <a:tcPr/>
                </a:tc>
              </a:tr>
              <a:tr h="596638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61</a:t>
                      </a:r>
                      <a:r>
                        <a:rPr lang="zh-TW" altLang="en-US" sz="2400" dirty="0" smtClean="0"/>
                        <a:t>歲以上</a:t>
                      </a:r>
                      <a:r>
                        <a:rPr lang="en-US" altLang="zh-TW" sz="2400" dirty="0" smtClean="0"/>
                        <a:t>(</a:t>
                      </a:r>
                      <a:r>
                        <a:rPr lang="zh-TW" altLang="en-US" sz="2400" dirty="0" smtClean="0"/>
                        <a:t>銀髮族</a:t>
                      </a:r>
                      <a:r>
                        <a:rPr lang="en-US" altLang="zh-TW" sz="2400" dirty="0" smtClean="0"/>
                        <a:t>)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蘇正明</a:t>
                      </a:r>
                      <a:r>
                        <a:rPr lang="en-US" altLang="zh-TW" sz="2400" dirty="0" smtClean="0"/>
                        <a:t>(66)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</a:rPr>
                        <a:t>5,624</a:t>
                      </a:r>
                    </a:p>
                    <a:p>
                      <a:pPr algn="ctr"/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</a:rPr>
                        <a:t>全國冠軍</a:t>
                      </a:r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台中</a:t>
                      </a:r>
                      <a:endParaRPr lang="zh-TW" alt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4923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1520" y="188640"/>
            <a:ext cx="87831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3200" b="1" cap="none" spc="50" dirty="0" smtClean="0">
                <a:ln w="11430"/>
                <a:solidFill>
                  <a:srgbClr val="800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itchFamily="18" charset="0"/>
                <a:ea typeface="微軟正黑體" pitchFamily="34" charset="-120"/>
              </a:rPr>
              <a:t>借閱楷模 愛閱標竿</a:t>
            </a:r>
            <a:r>
              <a:rPr lang="en-US" altLang="zh-TW" sz="3200" b="1" cap="none" spc="50" dirty="0" smtClean="0">
                <a:ln w="11430"/>
                <a:solidFill>
                  <a:srgbClr val="800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itchFamily="18" charset="0"/>
                <a:ea typeface="微軟正黑體" pitchFamily="34" charset="-120"/>
              </a:rPr>
              <a:t>-</a:t>
            </a:r>
            <a:r>
              <a:rPr lang="zh-TW" altLang="en-US" sz="3200" b="1" cap="none" spc="50" dirty="0" smtClean="0">
                <a:ln w="11430"/>
                <a:solidFill>
                  <a:srgbClr val="800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itchFamily="18" charset="0"/>
                <a:ea typeface="微軟正黑體" pitchFamily="34" charset="-120"/>
              </a:rPr>
              <a:t>參加表揚典禮各組借閱冠軍</a:t>
            </a:r>
            <a:endParaRPr lang="zh-TW" altLang="en-US" sz="3200" b="1" cap="none" spc="50" dirty="0">
              <a:ln w="11430"/>
              <a:solidFill>
                <a:srgbClr val="80008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sto MT" pitchFamily="18" charset="0"/>
              <a:ea typeface="微軟正黑體" pitchFamily="34" charset="-120"/>
            </a:endParaRPr>
          </a:p>
        </p:txBody>
      </p:sp>
      <p:sp>
        <p:nvSpPr>
          <p:cNvPr id="78850" name="AutoShape 2" descr="data:image/jpeg;base64,/9j/4AAQSkZJRgABAQAAAQABAAD/2wCEAAkGBwgHBgkIBwgKCgkLDRYPDQwMDRsUFRAWIB0iIiAdHx8kKDQsJCYxJx8fLT0tMTU3Ojo6Iys/RD84QzQ5OjcBCgoKDQwNGg8PGjclHyU3Nzc3Nzc3Nzc3Nzc3Nzc3Nzc3Nzc3Nzc3Nzc3Nzc3Nzc3Nzc3Nzc3Nzc3Nzc3Nzc3N//AABEIAKAAcAMBIgACEQEDEQH/xAAcAAACAgMBAQAAAAAAAAAAAAAFBgQHAQIDAAj/xAA+EAACAQMDAQYDBQUGBwEAAAABAgMABBEFEiExBhMiQVFhcYGRFDKhwdFCUrHh8AcVI2KS8RYlM0NUgqIk/8QAGgEAAgMBAQAAAAAAAAAAAAAAAgMABAUBBv/EACsRAAIBAwMDAQgDAAAAAAAAAAECAAMRIQQSQQUTMVEUIlJhcZGhscHR4f/aAAwDAQACEQMRAD8Ar5lVSCeR6Ct0AlYKo2j0rVlyealWkO48fWhJhgXM5JA27kH40a07T+82nHNTLC3jDxl0Dr+0M80Zs9MKndByvkPaks945UAnODSVkXaw5+FTtP7NzXN0kUaAMzYJ9B60c0i0aXG+Fzg4LKuQDTTb6eSEYKyMvRsYNAATCJAgYdjEt4Q0MplmB6OMAjNKHbiyDwCVUxhgMYxirPu7k2MRkupMR9AQM+WTnj40tavGmuWhEZXYj5LYwAPzomAEAEkZlNQabLd3JijwuFZ2ZjwABkn+VDZZ3kQRKSIQQVXA9Opx59frTx2j0hjGq21u0MQzzuJMnPBPp8KW00W4dyFiY+wBpyP6xL0zxA3Iz7jBrlIAOootfaZNZECdGQkZwwxQmbmmg3iipHmaJk8+f9cVpcgFGXowrcHAI9a5yLx8KkkLYyRRjRrSa4cCIbj6VEtrfvXA28069n9NZWQgdKrO+JcVOTNbHTpAwDIQ2fu+f0pu0zSmLd3MCJME92vDjjjJPAonaabDujmMYyo4Hln1qN2ieZhaWsyBDcSfeRmQvtG4IGUEjJXk+gPmRSrYvCJknTk1SLve5iCorSYxt55Tb19t350Rml1pXk7qKIptYpvIBU5crnnpjYD5g+uThLj1C/nheUanPKpFkVdN0YIe4ZSCOOdvBOBnGcUU7RXkg1/u/tUtu8H2eFNjHnvXxnbja24+HB6AE+fBK+IphcwrqA1K7iZYoXaMRybe87skvhdufT9qubadew2yBbcnwSGRI2RS0gxtOf3Tg/UZFLVlfX8Oqwj7bcx75LxC80+VJW7iUeDO0kKSoAA68etT9VvLywuI5XkmSIalNLtDd6AqQkgqAw8B4Ow9Dn2qbgcyZGJO1LS9QuRIFs4gCx7slhgLjAB56g+I+3HWhY0u7tp2P2bYrOoySv3Noz5noc/T51Il1S+0mz1Xu7ozXdvFLPKXCmPvmwwTBbdgKRgLwAeeTmoBnuz2huVLSiSeZ32srGN0EW3wkHaOgOctyTxUJE6CYG7aaW09t3iAkr04qs7q3ZGII5FXF2VC3umKrSbx9mtwymQtsbuxnII4J6nk0p9vdOitp4u4iC7gSx9cf701HxAdbyviMdelavg9OlTZFxkCokijPQfSniIjvo9oWkBxnBqx+z9qDjgcUpaFblXY7gAGxmnvQl2zOvOQR5VSGTNBsCMlvars9sUK7T6fdXVxpAs4yxiuHZnyQEHdMASR74o/EQFxg/OsuwCk4JwM8VY2gi0qbjeI3/Dt5baHOYrTfOslmI7eOTJMcDqzEFsclu8IzjjHTpXWTSr7VtYuLq7sJbdZI7GTY8oXa8buxAKkgkHH4c0Yt7+Vpo5na7EUkhAjMG0qDwM5PQYP1Fc5bqeISAT3rkEuGWAEYIB29fLGPmaHtCTcYtW2jahHaaRONMuCLTUppnSeTMpSSRtjNgndjwM2T5eddtQ0O8/x75tOuGF9MJHtbURNJApCKyEM6gkrEOQTgs3B60z7rhxJP9puljRd3diIZ82/hx9POtbgypZk/arwNbS5dlhyZBnpjzHI+lc7Qndxi3bW9zf/AN8W7aHfW5vp1kWSa3SNY4x3alBhzk4BPkOtdtN03Uo7sXv92XKqO/7uG4nj3EyPuG7aCAAOOWOPLPAosLqeN97XV46bh4fs+OB18/Pr8ql6VevLO8chvGwv/dh2jw8E/MkH+VdFMTm6L/ZXSLrSI7+wvLZI44W72O6jztn3licZ6bQAMUkdu7n7dcqsSFUQH73matvVnaNH2EDwnmqp7QQBJznk80NtuBGDMr65TBNQXQk9aPXcQLEYoZcRnJCjGPOnqYlllpaErC4aPOeQTuPr/WacdJcGaVsbSeMenSlaxQ2t2BMMpKmFPkcZzn/UDRvRp9xJPUmqoMuMI5JNlM1mOXcze3FQVmAQHPHnWbeVVjaRyAoYbifrTSwAuZX2woThc0Ln1VDNsi8SqfER50u9oe0E8riC1YxxMcH95/0rjZSBTsY4U8MfQV5vqfWCwCac49ZepaE7dzw0e1toTiOCd/fgfnW8fam2b70Eyj1ABrrD2Y0lFG6B5T6yTOfwzj8K6P2d0tx4bdoz6xyMv54rSNLqJyKg+3+RO7S+Npkm01Szu/8AozAt+6eD9K6zSlQcUv3nZ2aHx2UvfAc93LgN8mHH1HzrjaazJA5hvA5VThlceOM0I6hWoMF1aWHxDxJ7Ori9E3+XM9q08neuCxHB86r3Xi5kYnjJqxtTg74iWLDIyjxeXNJ/aLTmC/PPWtHcCLgxaiIF5nvDyaHTOQdvA/jTJqGmSBSwA9etC7nTyiFnYZ8gKNWEBkMdJtUSWNQisGRs5J4II5/r2ovok/HHrxSZZkuWA+PJpl0FlFg0hfxg4Az6VX5loiNt3eLEiopJJHrXGe9aWBI1DEZyFHVj0H6Cgkl21zPHGp5J2j+vnTFoFuJtSBxlIBuHx6L/AANZfUXas6aVDbd5+kZRUKpqNxFS/jki1eSOV8vHjIB4U+nyP51MhmfCnoAcj3qJ2gt57XXJzKG/xHLbiODzx+H511ikBjwQRtHnWJq02vYDx+JpKbqDLMsLiO6tYpom3Kyg5Nd6rvstrxstSkt5z/8AlZWd26CPH7R9vL5ipOpduZJ3MOhwjb/5Ew4+Q/WvUUeo0+wGqYPpMepoandKrkR6JCg5PFLuuy6bPNEJCplU4VkbxP8A5cDlh8KVoIb/AFa5jW8vJ53c427sKPkOKeNI0W10uMd0gMxHikxyaR7Q3UQadMWXkn+J1qK6bJa7fKAItSW67y1jhaFIGKLvGCWHXjy/OheuxpJEWaXGR0FFe1MBtdQiuYxjvxhj6MPP5j+FBNSDTwsVUkAZ48s80OjJo1ammbjI+kN1UotReYs3A71cJIOmDmoM9mvcBmfJGVbPqKkOpDsjABkJI9qgXM+1njJJB5Az9a0RAmtu2V586L2blGdV/cBb+FBoQQgbyzRW0O6bYpyzFeh6DGa407DmmADUYADkiIufiQf5U99l4lNrLIRyz4B8+n86QNPk/wCe4PHBT/5/lT12dZtjoG24fp8RWUDbqi3+H+4186c29YT1fSbfU7fZOMOo8D45H6iqxeV1SYIrMobwuATkfH0p/wC0V3cIHhik8Gwd8FHiVSeSPlS3f6jpob7JF3UbquFk64+VV+rVqT1tqLkeYzQ71TOQfxEy+LyPFZPlS2Jpl6HJ+4D8FOcf5qN2aLGqhVOTxgCgWpafPZztcx3QuGZtxkJ5Y+560d7EXUF1rVuL27tgyDcsJyGdx0AyMe/XypbUe+FVDiXXfYpMsHs3pRtIRc3CYnccD9wenxo55VwaYd2xHQDrUK91ForSQ2y97cbcpGOeT6+gr0dFKelpBF8CYDl6r7jIfbRVbS0f9pJkI+eR+dKklxsheAdZIgw4zzk1O1mWVdNjjvpWmu5pgx2HhQBnHsM46Ur61fGzvYfEQojAPwOc/wBe1ZRcvrwwFvdl9U26a3zgrUmZbjOeDQS4cCRc/Cp2p3ALgg55oLdyYUt5jmtVBKzGGJu7TuVOdpcHzHFTtGw+oTbgQFB4ByRxxQc3Imv41O3CnnP1qfplyIW1KYDOCQM+XX+VcIxC5hTRy1xe94uchjISPY/7U/addi1uopG4jlIRvYnp+NV12Qnwk74JIwv40/2lv9r05mK+D7uPlyayeoU3DrXpi5T8jmOpsLFW8GELxhZ6z9pmObWdQrHqFOMYPsa46DaWwuNQsDBHLE0glG9QQykYHX02/jXe0bvohDM+5wMHP7Q/WuxgGlql7AQY1HjTPIXzx7e3z8sUNLa9QaqjlT5HIv5gs1lNM+eJn/hXQgzSvpFoSOf+kDVZa32Sso764NmCiLIWizxtB5wPhVvy3Ze07+Ef4bLlTnk58/ak2djLNO567gBx7A1Z6m5Skppeb/ud0bncdxkXs32gkuLF9H1CV5J4EyJfumZR5E9fb1P8TP23CKFVVDLyFpbvdP3zi4t12XEZyB+97UXtUFxDGy5GR4vb2pKa5aSFq+CPvGVaKsQafgyDdyNITPN91Rx+f1/KkjtVcl8Ozcjg/jTd2gue5ZYUXC4yT6+mKrrtJcZQii6ajuWr1Blv1B1DgKEXwJxuLvfbK2ecdagSzh0Iz1FQxcZt8fGopuCFznFbQWZ7NeH9NYG8O7kKD1reC+CWl7uIBcnkn4frQ6xlUyXDvjiMnn1oZJelYTDxy+fwrhW8INHrspK7RMFOMsKtzSMW9ioXxAISxBzjjn4VSHZO77uBm8u8wfoKtGxvPtUSiaMd11VASAPfA6n41Trblb3RLCWZcw5c3ILkxKo/zHPHv61LsLwr4hIJm82OM0tXEzZG4M3XAauaDwl1yH8tuc1nNoRv7lFtjH7Qy2LEXEma5/aFoHZm4j0adLndKu9u7QGOAMeASSMDOegOKIaDNYarCZ7W6ilDkkbCG/GqU/tO+2zzrNcWTQxRNtWeWVS0hPkFHOPP5Gg3YftNdaDqkaRzuttM2HUHofWtbsM1NSTkSrvsxHBn0xJpkSqzk53dS1DDafZVJ3Axnhl8/Y1TX9qmp3kmsWtzDqku1oQRAkjDYQfvY6c/lXuznap74LDqF5cAoMbEYRq3uSPEfriqzdOp1CKj5MYtdl92OXbK8AwwPNVxrc++N8elG+0+pJLGO7YEZ9c0n39xvjPP7NXqacxbtIkU3+GwHrXAyt0U+dcY3wT71jfT4qFILkCOfnrHQx3zITWm9gMZ8sVrnmpacvGTs/dqts0e4hxJuxnGRgfpTtp+ukQoFfGzjg1U6sVORU231OaFcAn60p6e6MSpaXDHqu8g7sZ8yeaIjUUhhMrEHHoapyHtHOq4bJI6VmftPeSQlFJBKkZJ6Uj2drxveW0N6/rGodqNUaKwtoWhtGJDvyCemTnj1xS3qWh3emKktx3ZUn/ttnb8eKmdmtUSwgeMjl23Gp2p6rDd2zwvkqy4Ip12VrAYi9qstyczXWEm1+2tpdPspwbaAmWaUBQwxnA9TwaA6NBHc3oik3eJTtI8jUqx1u4sV7gtvgxtAHBAqHp12lncvKFbGCFx1FMAIEAkXhq7tzaWIhMm8qOuMUvzzFhtqbc6oJkwFbn1oWxyaij1kY+kxWKyaxRxc9Xq9Xqkk9WaxXqkkl6Xbw3V9FBc3C28TZ3St0Xgnn+H69KLns9a7Gca1a43FVJwA3Bxzu8/CP8A2Ofuml4dantrOoNbpbtdN3UezYoAGNmdvl5ZNSSFY+z9n4m/v+0AG7nHXgFepHX08iPMc1rbaPbXMMb/AN6xJujVnJCkKzA+HG7IwRt565GOKFz6vfXMRjuLlpEY5KsBz+HvXotXvoZZpY7giSYgyHaDux08qlp25hJtAsw7rJrtopG3GcHOSw8m46D/AFDoOaEX9vHaXTQw3CXCBVIlTocqCR8icfKtpNSu5O83zE96oV/CBuA6A8ewqHUnJtmsZrFeqTt56vV6vVJyf//Z"/>
          <p:cNvSpPr>
            <a:spLocks noChangeAspect="1" noChangeArrowheads="1"/>
          </p:cNvSpPr>
          <p:nvPr/>
        </p:nvSpPr>
        <p:spPr bwMode="auto">
          <a:xfrm>
            <a:off x="92075" y="-731838"/>
            <a:ext cx="10668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" name="投影片編號版面配置區 19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fld id="{6810F0C8-20E7-484E-9061-DBB870C55BF0}" type="slidenum">
              <a:rPr lang="en-US" altLang="zh-TW" smtClean="0"/>
              <a:pPr/>
              <a:t>2</a:t>
            </a:fld>
            <a:endParaRPr lang="en-US" altLang="zh-TW" dirty="0"/>
          </a:p>
        </p:txBody>
      </p:sp>
      <p:sp>
        <p:nvSpPr>
          <p:cNvPr id="19" name="矩形 18"/>
          <p:cNvSpPr/>
          <p:nvPr/>
        </p:nvSpPr>
        <p:spPr>
          <a:xfrm>
            <a:off x="395536" y="908720"/>
            <a:ext cx="7992888" cy="1135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 smtClean="0">
                <a:latin typeface="Calisto MT" pitchFamily="18" charset="0"/>
                <a:ea typeface="+mn-ea"/>
              </a:rPr>
              <a:t>1.68</a:t>
            </a:r>
            <a:r>
              <a:rPr lang="zh-TW" altLang="en-US" sz="2400" b="1" dirty="0" smtClean="0">
                <a:latin typeface="Calisto MT" pitchFamily="18" charset="0"/>
              </a:rPr>
              <a:t>位借閱楷模參加表揚典禮</a:t>
            </a:r>
            <a:endParaRPr lang="en-US" altLang="zh-TW" sz="2400" b="1" dirty="0" smtClean="0">
              <a:latin typeface="Calisto MT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 smtClean="0">
                <a:latin typeface="Calisto MT" pitchFamily="18" charset="0"/>
              </a:rPr>
              <a:t>2.</a:t>
            </a:r>
            <a:r>
              <a:rPr lang="zh-TW" altLang="en-US" sz="2400" b="1" dirty="0" smtClean="0">
                <a:latin typeface="Calisto MT" pitchFamily="18" charset="0"/>
              </a:rPr>
              <a:t>每人年平均借閱量達到</a:t>
            </a:r>
            <a:r>
              <a:rPr lang="en-US" altLang="zh-TW" sz="2400" b="1" dirty="0" smtClean="0">
                <a:latin typeface="Calisto MT" pitchFamily="18" charset="0"/>
              </a:rPr>
              <a:t>950</a:t>
            </a:r>
            <a:r>
              <a:rPr lang="zh-TW" altLang="en-US" sz="2400" b="1" dirty="0" smtClean="0">
                <a:latin typeface="Calisto MT" pitchFamily="18" charset="0"/>
              </a:rPr>
              <a:t>冊，每人每天閱讀</a:t>
            </a:r>
            <a:r>
              <a:rPr lang="en-US" altLang="zh-TW" sz="2400" b="1" dirty="0" smtClean="0">
                <a:latin typeface="Calisto MT" pitchFamily="18" charset="0"/>
              </a:rPr>
              <a:t>2.6</a:t>
            </a:r>
            <a:r>
              <a:rPr lang="zh-TW" altLang="en-US" sz="2400" b="1" dirty="0" smtClean="0">
                <a:latin typeface="Calisto MT" pitchFamily="18" charset="0"/>
              </a:rPr>
              <a:t>冊</a:t>
            </a:r>
            <a:endParaRPr lang="en-US" altLang="zh-TW" sz="2400" b="1" dirty="0" smtClean="0">
              <a:latin typeface="Calisto MT" pitchFamily="18" charset="0"/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0" y="4365104"/>
            <a:ext cx="3312368" cy="17281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rgbClr val="0000CC"/>
                </a:solidFill>
              </a:rPr>
              <a:t>幼兒組 陳宥宇</a:t>
            </a:r>
            <a:endParaRPr lang="en-US" altLang="zh-TW" sz="2000" dirty="0" smtClean="0">
              <a:solidFill>
                <a:srgbClr val="0000CC"/>
              </a:solidFill>
            </a:endParaRPr>
          </a:p>
          <a:p>
            <a:pPr algn="ctr"/>
            <a:r>
              <a:rPr lang="en-US" altLang="zh-TW" sz="2000" dirty="0" smtClean="0">
                <a:solidFill>
                  <a:srgbClr val="0000CC"/>
                </a:solidFill>
              </a:rPr>
              <a:t>5</a:t>
            </a:r>
            <a:r>
              <a:rPr lang="zh-TW" altLang="en-US" sz="2000" dirty="0" smtClean="0">
                <a:solidFill>
                  <a:srgbClr val="0000CC"/>
                </a:solidFill>
              </a:rPr>
              <a:t>歲        新竹縣</a:t>
            </a:r>
            <a:endParaRPr lang="en-US" altLang="zh-TW" sz="2000" dirty="0" smtClean="0">
              <a:solidFill>
                <a:srgbClr val="0000CC"/>
              </a:solidFill>
            </a:endParaRPr>
          </a:p>
          <a:p>
            <a:pPr algn="ctr"/>
            <a:r>
              <a:rPr lang="en-US" altLang="zh-TW" sz="2000" dirty="0" smtClean="0">
                <a:solidFill>
                  <a:srgbClr val="FF0000"/>
                </a:solidFill>
              </a:rPr>
              <a:t>1,399</a:t>
            </a:r>
            <a:r>
              <a:rPr lang="zh-TW" altLang="en-US" sz="2000" dirty="0" smtClean="0">
                <a:solidFill>
                  <a:srgbClr val="FF0000"/>
                </a:solidFill>
              </a:rPr>
              <a:t>冊 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sz="2000" dirty="0" smtClean="0">
                <a:solidFill>
                  <a:srgbClr val="660066"/>
                </a:solidFill>
              </a:rPr>
              <a:t>最喜歡的書</a:t>
            </a:r>
            <a:r>
              <a:rPr lang="en-US" altLang="zh-TW" sz="2000" dirty="0" smtClean="0">
                <a:solidFill>
                  <a:srgbClr val="660066"/>
                </a:solidFill>
              </a:rPr>
              <a:t>:</a:t>
            </a:r>
          </a:p>
          <a:p>
            <a:pPr algn="ctr"/>
            <a:r>
              <a:rPr lang="zh-TW" altLang="en-US" sz="2000" dirty="0" smtClean="0">
                <a:solidFill>
                  <a:srgbClr val="660066"/>
                </a:solidFill>
              </a:rPr>
              <a:t>跳跳</a:t>
            </a:r>
            <a:r>
              <a:rPr lang="en-US" altLang="zh-TW" sz="2000" dirty="0" smtClean="0">
                <a:solidFill>
                  <a:srgbClr val="660066"/>
                </a:solidFill>
              </a:rPr>
              <a:t>O</a:t>
            </a:r>
            <a:endParaRPr lang="zh-TW" altLang="en-US" sz="2000" dirty="0">
              <a:solidFill>
                <a:srgbClr val="660066"/>
              </a:solidFill>
            </a:endParaRPr>
          </a:p>
        </p:txBody>
      </p:sp>
      <p:pic>
        <p:nvPicPr>
          <p:cNvPr id="26" name="圖片 25" descr="F:\0212\中部公共圖書館－海報-1-0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2564904"/>
            <a:ext cx="108012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橢圓 26"/>
          <p:cNvSpPr/>
          <p:nvPr/>
        </p:nvSpPr>
        <p:spPr>
          <a:xfrm>
            <a:off x="2699792" y="4149080"/>
            <a:ext cx="3240360" cy="20882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rgbClr val="0000CC"/>
                </a:solidFill>
              </a:rPr>
              <a:t>國小學童組 翁佑丞</a:t>
            </a:r>
            <a:endParaRPr lang="en-US" altLang="zh-TW" sz="2000" dirty="0" smtClean="0">
              <a:solidFill>
                <a:srgbClr val="0000CC"/>
              </a:solidFill>
            </a:endParaRPr>
          </a:p>
          <a:p>
            <a:pPr algn="ctr"/>
            <a:r>
              <a:rPr lang="en-US" altLang="zh-TW" sz="2000" dirty="0" smtClean="0">
                <a:solidFill>
                  <a:srgbClr val="0000CC"/>
                </a:solidFill>
              </a:rPr>
              <a:t>9</a:t>
            </a:r>
            <a:r>
              <a:rPr lang="zh-TW" altLang="en-US" sz="2000" dirty="0" smtClean="0">
                <a:solidFill>
                  <a:srgbClr val="0000CC"/>
                </a:solidFill>
              </a:rPr>
              <a:t>歲    臺中市</a:t>
            </a:r>
            <a:endParaRPr lang="en-US" altLang="zh-TW" sz="2000" dirty="0" smtClean="0">
              <a:solidFill>
                <a:srgbClr val="0000CC"/>
              </a:solidFill>
            </a:endParaRPr>
          </a:p>
          <a:p>
            <a:pPr algn="ctr"/>
            <a:r>
              <a:rPr lang="en-US" altLang="zh-TW" sz="2000" dirty="0" smtClean="0">
                <a:solidFill>
                  <a:srgbClr val="FF0000"/>
                </a:solidFill>
              </a:rPr>
              <a:t>2,012</a:t>
            </a:r>
            <a:r>
              <a:rPr lang="zh-TW" altLang="en-US" sz="2000" dirty="0" smtClean="0">
                <a:solidFill>
                  <a:srgbClr val="FF0000"/>
                </a:solidFill>
              </a:rPr>
              <a:t>冊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sz="2000" dirty="0" smtClean="0">
                <a:solidFill>
                  <a:srgbClr val="660066"/>
                </a:solidFill>
              </a:rPr>
              <a:t>最喜歡的書</a:t>
            </a:r>
            <a:r>
              <a:rPr lang="en-US" altLang="zh-TW" sz="2000" dirty="0" smtClean="0">
                <a:solidFill>
                  <a:srgbClr val="660066"/>
                </a:solidFill>
              </a:rPr>
              <a:t>:</a:t>
            </a:r>
          </a:p>
          <a:p>
            <a:pPr algn="ctr"/>
            <a:r>
              <a:rPr lang="zh-TW" altLang="en-US" sz="2000" dirty="0" smtClean="0">
                <a:solidFill>
                  <a:srgbClr val="660066"/>
                </a:solidFill>
              </a:rPr>
              <a:t>貓頭鷹的預言</a:t>
            </a:r>
            <a:endParaRPr lang="zh-TW" altLang="en-US" sz="2000" dirty="0">
              <a:solidFill>
                <a:srgbClr val="660066"/>
              </a:solidFill>
            </a:endParaRPr>
          </a:p>
        </p:txBody>
      </p:sp>
      <p:pic>
        <p:nvPicPr>
          <p:cNvPr id="28" name="圖片 27" descr="F:\0212\中部公共圖書館－海報-1-0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216" y="2420888"/>
            <a:ext cx="100811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橢圓 28"/>
          <p:cNvSpPr/>
          <p:nvPr/>
        </p:nvSpPr>
        <p:spPr>
          <a:xfrm>
            <a:off x="5508104" y="4365104"/>
            <a:ext cx="3635896" cy="14401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rgbClr val="0000CC"/>
                </a:solidFill>
              </a:rPr>
              <a:t>青少年組  黃姵穎</a:t>
            </a:r>
            <a:endParaRPr lang="en-US" altLang="zh-TW" sz="2000" dirty="0" smtClean="0">
              <a:solidFill>
                <a:srgbClr val="0000CC"/>
              </a:solidFill>
            </a:endParaRPr>
          </a:p>
          <a:p>
            <a:pPr algn="ctr"/>
            <a:r>
              <a:rPr lang="en-US" altLang="zh-TW" sz="2000" dirty="0" smtClean="0">
                <a:solidFill>
                  <a:srgbClr val="0000CC"/>
                </a:solidFill>
              </a:rPr>
              <a:t>13</a:t>
            </a:r>
            <a:r>
              <a:rPr lang="zh-TW" altLang="en-US" sz="2000" dirty="0" smtClean="0">
                <a:solidFill>
                  <a:srgbClr val="0000CC"/>
                </a:solidFill>
              </a:rPr>
              <a:t>歲  雲林縣</a:t>
            </a:r>
            <a:endParaRPr lang="en-US" altLang="zh-TW" sz="2000" dirty="0" smtClean="0">
              <a:solidFill>
                <a:srgbClr val="0000CC"/>
              </a:solidFill>
            </a:endParaRPr>
          </a:p>
          <a:p>
            <a:pPr algn="ctr"/>
            <a:r>
              <a:rPr lang="en-US" altLang="zh-TW" sz="2000" dirty="0" smtClean="0">
                <a:solidFill>
                  <a:srgbClr val="FF0000"/>
                </a:solidFill>
              </a:rPr>
              <a:t>1,684</a:t>
            </a:r>
            <a:r>
              <a:rPr lang="zh-TW" altLang="en-US" sz="2000" dirty="0" smtClean="0">
                <a:solidFill>
                  <a:srgbClr val="FF0000"/>
                </a:solidFill>
              </a:rPr>
              <a:t>冊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sz="2000" dirty="0" smtClean="0">
                <a:solidFill>
                  <a:srgbClr val="7030A0"/>
                </a:solidFill>
              </a:rPr>
              <a:t>最喜歡的書</a:t>
            </a:r>
            <a:r>
              <a:rPr lang="en-US" altLang="zh-TW" sz="2000" dirty="0" smtClean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zh-TW" altLang="en-US" sz="2000" dirty="0" smtClean="0">
                <a:solidFill>
                  <a:srgbClr val="7030A0"/>
                </a:solidFill>
              </a:rPr>
              <a:t>用左手走路的孩子</a:t>
            </a:r>
            <a:endParaRPr lang="zh-TW" altLang="en-US" sz="2000" dirty="0">
              <a:solidFill>
                <a:srgbClr val="7030A0"/>
              </a:solidFill>
            </a:endParaRPr>
          </a:p>
        </p:txBody>
      </p:sp>
      <p:pic>
        <p:nvPicPr>
          <p:cNvPr id="11" name="圖片 10" descr="C:\Documents and Settings\ncluser\桌面\0205海報\北部公共圖書館-2－海報-01.jpg"/>
          <p:cNvPicPr/>
          <p:nvPr/>
        </p:nvPicPr>
        <p:blipFill>
          <a:blip r:embed="rId5" cstate="print"/>
          <a:srcRect l="22196" t="75247" r="58186" b="6344"/>
          <a:stretch>
            <a:fillRect/>
          </a:stretch>
        </p:blipFill>
        <p:spPr bwMode="auto">
          <a:xfrm>
            <a:off x="1043608" y="2636912"/>
            <a:ext cx="115212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4923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2" descr="data:image/jpeg;base64,/9j/4AAQSkZJRgABAQAAAQABAAD/2wCEAAkGBwgHBgkIBwgKCgkLDRYPDQwMDRsUFRAWIB0iIiAdHx8kKDQsJCYxJx8fLT0tMTU3Ojo6Iys/RD84QzQ5OjcBCgoKDQwNGg8PGjclHyU3Nzc3Nzc3Nzc3Nzc3Nzc3Nzc3Nzc3Nzc3Nzc3Nzc3Nzc3Nzc3Nzc3Nzc3Nzc3Nzc3N//AABEIAKAAcAMBIgACEQEDEQH/xAAcAAACAgMBAQAAAAAAAAAAAAAFBgQHAQIDAAj/xAA+EAACAQMDAQYDBQUGBwEAAAABAgMABBEFEiExBhMiQVFhcYGRFDKhwdFCUrHh8AcVI2KS8RYlM0NUgqIk/8QAGgEAAgMBAQAAAAAAAAAAAAAAAgMABAUBBv/EACsRAAIBAwMDAQgDAAAAAAAAAAECAAMRIQQSQQUTMVEUIlJhcZGhscHR4f/aAAwDAQACEQMRAD8Ar5lVSCeR6Ct0AlYKo2j0rVlyealWkO48fWhJhgXM5JA27kH40a07T+82nHNTLC3jDxl0Dr+0M80Zs9MKndByvkPaks945UAnODSVkXaw5+FTtP7NzXN0kUaAMzYJ9B60c0i0aXG+Fzg4LKuQDTTb6eSEYKyMvRsYNAATCJAgYdjEt4Q0MplmB6OMAjNKHbiyDwCVUxhgMYxirPu7k2MRkupMR9AQM+WTnj40tavGmuWhEZXYj5LYwAPzomAEAEkZlNQabLd3JijwuFZ2ZjwABkn+VDZZ3kQRKSIQQVXA9Opx59frTx2j0hjGq21u0MQzzuJMnPBPp8KW00W4dyFiY+wBpyP6xL0zxA3Iz7jBrlIAOootfaZNZECdGQkZwwxQmbmmg3iipHmaJk8+f9cVpcgFGXowrcHAI9a5yLx8KkkLYyRRjRrSa4cCIbj6VEtrfvXA28069n9NZWQgdKrO+JcVOTNbHTpAwDIQ2fu+f0pu0zSmLd3MCJME92vDjjjJPAonaabDujmMYyo4Hln1qN2ieZhaWsyBDcSfeRmQvtG4IGUEjJXk+gPmRSrYvCJknTk1SLve5iCorSYxt55Tb19t350Rml1pXk7qKIptYpvIBU5crnnpjYD5g+uThLj1C/nheUanPKpFkVdN0YIe4ZSCOOdvBOBnGcUU7RXkg1/u/tUtu8H2eFNjHnvXxnbja24+HB6AE+fBK+IphcwrqA1K7iZYoXaMRybe87skvhdufT9qubadew2yBbcnwSGRI2RS0gxtOf3Tg/UZFLVlfX8Oqwj7bcx75LxC80+VJW7iUeDO0kKSoAA68etT9VvLywuI5XkmSIalNLtDd6AqQkgqAw8B4Ow9Dn2qbgcyZGJO1LS9QuRIFs4gCx7slhgLjAB56g+I+3HWhY0u7tp2P2bYrOoySv3Noz5noc/T51Il1S+0mz1Xu7ozXdvFLPKXCmPvmwwTBbdgKRgLwAeeTmoBnuz2huVLSiSeZ32srGN0EW3wkHaOgOctyTxUJE6CYG7aaW09t3iAkr04qs7q3ZGII5FXF2VC3umKrSbx9mtwymQtsbuxnII4J6nk0p9vdOitp4u4iC7gSx9cf701HxAdbyviMdelavg9OlTZFxkCokijPQfSniIjvo9oWkBxnBqx+z9qDjgcUpaFblXY7gAGxmnvQl2zOvOQR5VSGTNBsCMlvars9sUK7T6fdXVxpAs4yxiuHZnyQEHdMASR74o/EQFxg/OsuwCk4JwM8VY2gi0qbjeI3/Dt5baHOYrTfOslmI7eOTJMcDqzEFsclu8IzjjHTpXWTSr7VtYuLq7sJbdZI7GTY8oXa8buxAKkgkHH4c0Yt7+Vpo5na7EUkhAjMG0qDwM5PQYP1Fc5bqeISAT3rkEuGWAEYIB29fLGPmaHtCTcYtW2jahHaaRONMuCLTUppnSeTMpSSRtjNgndjwM2T5eddtQ0O8/x75tOuGF9MJHtbURNJApCKyEM6gkrEOQTgs3B60z7rhxJP9puljRd3diIZ82/hx9POtbgypZk/arwNbS5dlhyZBnpjzHI+lc7Qndxi3bW9zf/AN8W7aHfW5vp1kWSa3SNY4x3alBhzk4BPkOtdtN03Uo7sXv92XKqO/7uG4nj3EyPuG7aCAAOOWOPLPAosLqeN97XV46bh4fs+OB18/Pr8ql6VevLO8chvGwv/dh2jw8E/MkH+VdFMTm6L/ZXSLrSI7+wvLZI44W72O6jztn3licZ6bQAMUkdu7n7dcqsSFUQH73matvVnaNH2EDwnmqp7QQBJznk80NtuBGDMr65TBNQXQk9aPXcQLEYoZcRnJCjGPOnqYlllpaErC4aPOeQTuPr/WacdJcGaVsbSeMenSlaxQ2t2BMMpKmFPkcZzn/UDRvRp9xJPUmqoMuMI5JNlM1mOXcze3FQVmAQHPHnWbeVVjaRyAoYbifrTSwAuZX2woThc0Ln1VDNsi8SqfER50u9oe0E8riC1YxxMcH95/0rjZSBTsY4U8MfQV5vqfWCwCac49ZepaE7dzw0e1toTiOCd/fgfnW8fam2b70Eyj1ABrrD2Y0lFG6B5T6yTOfwzj8K6P2d0tx4bdoz6xyMv54rSNLqJyKg+3+RO7S+Npkm01Szu/8AozAt+6eD9K6zSlQcUv3nZ2aHx2UvfAc93LgN8mHH1HzrjaazJA5hvA5VThlceOM0I6hWoMF1aWHxDxJ7Ori9E3+XM9q08neuCxHB86r3Xi5kYnjJqxtTg74iWLDIyjxeXNJ/aLTmC/PPWtHcCLgxaiIF5nvDyaHTOQdvA/jTJqGmSBSwA9etC7nTyiFnYZ8gKNWEBkMdJtUSWNQisGRs5J4II5/r2ovok/HHrxSZZkuWA+PJpl0FlFg0hfxg4Az6VX5loiNt3eLEiopJJHrXGe9aWBI1DEZyFHVj0H6Cgkl21zPHGp5J2j+vnTFoFuJtSBxlIBuHx6L/AANZfUXas6aVDbd5+kZRUKpqNxFS/jki1eSOV8vHjIB4U+nyP51MhmfCnoAcj3qJ2gt57XXJzKG/xHLbiODzx+H511ikBjwQRtHnWJq02vYDx+JpKbqDLMsLiO6tYpom3Kyg5Nd6rvstrxstSkt5z/8AlZWd26CPH7R9vL5ipOpduZJ3MOhwjb/5Ew4+Q/WvUUeo0+wGqYPpMepoandKrkR6JCg5PFLuuy6bPNEJCplU4VkbxP8A5cDlh8KVoIb/AFa5jW8vJ53c427sKPkOKeNI0W10uMd0gMxHikxyaR7Q3UQadMWXkn+J1qK6bJa7fKAItSW67y1jhaFIGKLvGCWHXjy/OheuxpJEWaXGR0FFe1MBtdQiuYxjvxhj6MPP5j+FBNSDTwsVUkAZ48s80OjJo1ammbjI+kN1UotReYs3A71cJIOmDmoM9mvcBmfJGVbPqKkOpDsjABkJI9qgXM+1njJJB5Az9a0RAmtu2V586L2blGdV/cBb+FBoQQgbyzRW0O6bYpyzFeh6DGa407DmmADUYADkiIufiQf5U99l4lNrLIRyz4B8+n86QNPk/wCe4PHBT/5/lT12dZtjoG24fp8RWUDbqi3+H+4186c29YT1fSbfU7fZOMOo8D45H6iqxeV1SYIrMobwuATkfH0p/wC0V3cIHhik8Gwd8FHiVSeSPlS3f6jpob7JF3UbquFk64+VV+rVqT1tqLkeYzQ71TOQfxEy+LyPFZPlS2Jpl6HJ+4D8FOcf5qN2aLGqhVOTxgCgWpafPZztcx3QuGZtxkJ5Y+560d7EXUF1rVuL27tgyDcsJyGdx0AyMe/XypbUe+FVDiXXfYpMsHs3pRtIRc3CYnccD9wenxo55VwaYd2xHQDrUK91ForSQ2y97cbcpGOeT6+gr0dFKelpBF8CYDl6r7jIfbRVbS0f9pJkI+eR+dKklxsheAdZIgw4zzk1O1mWVdNjjvpWmu5pgx2HhQBnHsM46Ur61fGzvYfEQojAPwOc/wBe1ZRcvrwwFvdl9U26a3zgrUmZbjOeDQS4cCRc/Cp2p3ALgg55oLdyYUt5jmtVBKzGGJu7TuVOdpcHzHFTtGw+oTbgQFB4ByRxxQc3Imv41O3CnnP1qfplyIW1KYDOCQM+XX+VcIxC5hTRy1xe94uchjISPY/7U/addi1uopG4jlIRvYnp+NV12Qnwk74JIwv40/2lv9r05mK+D7uPlyayeoU3DrXpi5T8jmOpsLFW8GELxhZ6z9pmObWdQrHqFOMYPsa46DaWwuNQsDBHLE0glG9QQykYHX02/jXe0bvohDM+5wMHP7Q/WuxgGlql7AQY1HjTPIXzx7e3z8sUNLa9QaqjlT5HIv5gs1lNM+eJn/hXQgzSvpFoSOf+kDVZa32Sso764NmCiLIWizxtB5wPhVvy3Ze07+Ef4bLlTnk58/ak2djLNO567gBx7A1Z6m5Skppeb/ud0bncdxkXs32gkuLF9H1CV5J4EyJfumZR5E9fb1P8TP23CKFVVDLyFpbvdP3zi4t12XEZyB+97UXtUFxDGy5GR4vb2pKa5aSFq+CPvGVaKsQafgyDdyNITPN91Rx+f1/KkjtVcl8Ozcjg/jTd2gue5ZYUXC4yT6+mKrrtJcZQii6ajuWr1Blv1B1DgKEXwJxuLvfbK2ecdagSzh0Iz1FQxcZt8fGopuCFznFbQWZ7NeH9NYG8O7kKD1reC+CWl7uIBcnkn4frQ6xlUyXDvjiMnn1oZJelYTDxy+fwrhW8INHrspK7RMFOMsKtzSMW9ioXxAISxBzjjn4VSHZO77uBm8u8wfoKtGxvPtUSiaMd11VASAPfA6n41Trblb3RLCWZcw5c3ILkxKo/zHPHv61LsLwr4hIJm82OM0tXEzZG4M3XAauaDwl1yH8tuc1nNoRv7lFtjH7Qy2LEXEma5/aFoHZm4j0adLndKu9u7QGOAMeASSMDOegOKIaDNYarCZ7W6ilDkkbCG/GqU/tO+2zzrNcWTQxRNtWeWVS0hPkFHOPP5Gg3YftNdaDqkaRzuttM2HUHofWtbsM1NSTkSrvsxHBn0xJpkSqzk53dS1DDafZVJ3Axnhl8/Y1TX9qmp3kmsWtzDqku1oQRAkjDYQfvY6c/lXuznap74LDqF5cAoMbEYRq3uSPEfriqzdOp1CKj5MYtdl92OXbK8AwwPNVxrc++N8elG+0+pJLGO7YEZ9c0n39xvjPP7NXqacxbtIkU3+GwHrXAyt0U+dcY3wT71jfT4qFILkCOfnrHQx3zITWm9gMZ8sVrnmpacvGTs/dqts0e4hxJuxnGRgfpTtp+ukQoFfGzjg1U6sVORU231OaFcAn60p6e6MSpaXDHqu8g7sZ8yeaIjUUhhMrEHHoapyHtHOq4bJI6VmftPeSQlFJBKkZJ6Uj2drxveW0N6/rGodqNUaKwtoWhtGJDvyCemTnj1xS3qWh3emKktx3ZUn/ttnb8eKmdmtUSwgeMjl23Gp2p6rDd2zwvkqy4Ip12VrAYi9qstyczXWEm1+2tpdPspwbaAmWaUBQwxnA9TwaA6NBHc3oik3eJTtI8jUqx1u4sV7gtvgxtAHBAqHp12lncvKFbGCFx1FMAIEAkXhq7tzaWIhMm8qOuMUvzzFhtqbc6oJkwFbn1oWxyaij1kY+kxWKyaxRxc9Xq9Xqkk9WaxXqkkl6Xbw3V9FBc3C28TZ3St0Xgnn+H69KLns9a7Gca1a43FVJwA3Bxzu8/CP8A2Ofuml4dantrOoNbpbtdN3UezYoAGNmdvl5ZNSSFY+z9n4m/v+0AG7nHXgFepHX08iPMc1rbaPbXMMb/AN6xJujVnJCkKzA+HG7IwRt565GOKFz6vfXMRjuLlpEY5KsBz+HvXotXvoZZpY7giSYgyHaDux08qlp25hJtAsw7rJrtopG3GcHOSw8m46D/AFDoOaEX9vHaXTQw3CXCBVIlTocqCR8icfKtpNSu5O83zE96oV/CBuA6A8ewqHUnJtmsZrFeqTt56vV6vVJyf//Z"/>
          <p:cNvSpPr>
            <a:spLocks noChangeAspect="1" noChangeArrowheads="1"/>
          </p:cNvSpPr>
          <p:nvPr/>
        </p:nvSpPr>
        <p:spPr bwMode="auto">
          <a:xfrm>
            <a:off x="92075" y="-731838"/>
            <a:ext cx="10668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" name="投影片編號版面配置區 19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fld id="{6810F0C8-20E7-484E-9061-DBB870C55BF0}" type="slidenum">
              <a:rPr lang="en-US" altLang="zh-TW" smtClean="0"/>
              <a:pPr/>
              <a:t>3</a:t>
            </a:fld>
            <a:endParaRPr lang="en-US" altLang="zh-TW" dirty="0"/>
          </a:p>
        </p:txBody>
      </p:sp>
      <p:sp>
        <p:nvSpPr>
          <p:cNvPr id="19" name="矩形 18"/>
          <p:cNvSpPr/>
          <p:nvPr/>
        </p:nvSpPr>
        <p:spPr>
          <a:xfrm>
            <a:off x="539552" y="1052736"/>
            <a:ext cx="7394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 smtClean="0">
                <a:latin typeface="Calisto MT" pitchFamily="18" charset="0"/>
                <a:ea typeface="+mn-ea"/>
              </a:rPr>
              <a:t>1.6</a:t>
            </a:r>
            <a:r>
              <a:rPr lang="en-US" altLang="zh-TW" sz="2400" b="1" dirty="0" smtClean="0">
                <a:latin typeface="Calisto MT" pitchFamily="18" charset="0"/>
              </a:rPr>
              <a:t>8</a:t>
            </a:r>
            <a:r>
              <a:rPr lang="zh-TW" altLang="en-US" sz="2400" b="1" dirty="0" smtClean="0">
                <a:latin typeface="Calisto MT" pitchFamily="18" charset="0"/>
                <a:ea typeface="+mn-ea"/>
              </a:rPr>
              <a:t>位借閱楷模參加表揚典禮</a:t>
            </a:r>
            <a:endParaRPr lang="en-US" altLang="zh-TW" sz="2400" b="1" dirty="0" smtClean="0">
              <a:latin typeface="Calisto MT" pitchFamily="18" charset="0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 smtClean="0">
                <a:latin typeface="Calisto MT" pitchFamily="18" charset="0"/>
              </a:rPr>
              <a:t>2.</a:t>
            </a:r>
            <a:r>
              <a:rPr lang="zh-TW" altLang="en-US" sz="2400" b="1" dirty="0" smtClean="0">
                <a:latin typeface="Calisto MT" pitchFamily="18" charset="0"/>
              </a:rPr>
              <a:t>每人年平均借閱量達到</a:t>
            </a:r>
            <a:r>
              <a:rPr lang="en-US" altLang="zh-TW" sz="2400" b="1" dirty="0" smtClean="0">
                <a:latin typeface="Calisto MT" pitchFamily="18" charset="0"/>
              </a:rPr>
              <a:t>950</a:t>
            </a:r>
            <a:r>
              <a:rPr lang="zh-TW" altLang="en-US" sz="2400" b="1" dirty="0" smtClean="0">
                <a:latin typeface="Calisto MT" pitchFamily="18" charset="0"/>
              </a:rPr>
              <a:t>冊，每人每天閱讀</a:t>
            </a:r>
            <a:r>
              <a:rPr lang="en-US" altLang="zh-TW" sz="2400" b="1" dirty="0" smtClean="0">
                <a:latin typeface="Calisto MT" pitchFamily="18" charset="0"/>
              </a:rPr>
              <a:t>2.6</a:t>
            </a:r>
            <a:r>
              <a:rPr lang="zh-TW" altLang="en-US" sz="2400" b="1" dirty="0" smtClean="0">
                <a:latin typeface="Calisto MT" pitchFamily="18" charset="0"/>
              </a:rPr>
              <a:t>冊</a:t>
            </a:r>
            <a:endParaRPr lang="en-US" altLang="zh-TW" sz="2400" b="1" dirty="0" smtClean="0">
              <a:latin typeface="Calisto MT" pitchFamily="18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2564904"/>
            <a:ext cx="1114882" cy="161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橢圓 24"/>
          <p:cNvSpPr/>
          <p:nvPr/>
        </p:nvSpPr>
        <p:spPr>
          <a:xfrm>
            <a:off x="3347864" y="4725144"/>
            <a:ext cx="2808312" cy="10081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rgbClr val="0000CC"/>
                </a:solidFill>
              </a:rPr>
              <a:t>壯年組 趙芳瑢</a:t>
            </a:r>
            <a:endParaRPr lang="en-US" altLang="zh-TW" sz="2000" dirty="0" smtClean="0">
              <a:solidFill>
                <a:srgbClr val="0000CC"/>
              </a:solidFill>
            </a:endParaRPr>
          </a:p>
          <a:p>
            <a:pPr algn="ctr"/>
            <a:r>
              <a:rPr lang="en-US" altLang="zh-TW" sz="2000" dirty="0" smtClean="0">
                <a:solidFill>
                  <a:srgbClr val="0000CC"/>
                </a:solidFill>
              </a:rPr>
              <a:t>38</a:t>
            </a:r>
            <a:r>
              <a:rPr lang="zh-TW" altLang="en-US" sz="2000" dirty="0" smtClean="0">
                <a:solidFill>
                  <a:srgbClr val="0000CC"/>
                </a:solidFill>
              </a:rPr>
              <a:t>歲  新北市</a:t>
            </a:r>
            <a:endParaRPr lang="en-US" altLang="zh-TW" sz="2000" dirty="0" smtClean="0">
              <a:solidFill>
                <a:srgbClr val="0000CC"/>
              </a:solidFill>
            </a:endParaRPr>
          </a:p>
          <a:p>
            <a:pPr algn="ctr"/>
            <a:r>
              <a:rPr lang="en-US" altLang="zh-TW" sz="2000" dirty="0" smtClean="0">
                <a:solidFill>
                  <a:srgbClr val="FF0000"/>
                </a:solidFill>
              </a:rPr>
              <a:t>3,423</a:t>
            </a:r>
            <a:r>
              <a:rPr lang="zh-TW" altLang="en-US" sz="2000" dirty="0" smtClean="0">
                <a:solidFill>
                  <a:srgbClr val="FF0000"/>
                </a:solidFill>
              </a:rPr>
              <a:t>冊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sz="2000" dirty="0" smtClean="0">
                <a:solidFill>
                  <a:srgbClr val="660066"/>
                </a:solidFill>
              </a:rPr>
              <a:t>最喜歡的書</a:t>
            </a:r>
            <a:r>
              <a:rPr lang="en-US" altLang="zh-TW" sz="2000" dirty="0" smtClean="0">
                <a:solidFill>
                  <a:srgbClr val="660066"/>
                </a:solidFill>
              </a:rPr>
              <a:t>:</a:t>
            </a:r>
          </a:p>
          <a:p>
            <a:pPr algn="ctr"/>
            <a:r>
              <a:rPr lang="zh-TW" altLang="en-US" sz="2000" dirty="0" smtClean="0">
                <a:solidFill>
                  <a:srgbClr val="660066"/>
                </a:solidFill>
              </a:rPr>
              <a:t>倚賀的超級阿嬤</a:t>
            </a:r>
            <a:endParaRPr lang="zh-TW" altLang="en-US" sz="2000" dirty="0">
              <a:solidFill>
                <a:srgbClr val="660066"/>
              </a:solidFill>
            </a:endParaRPr>
          </a:p>
        </p:txBody>
      </p:sp>
      <p:sp>
        <p:nvSpPr>
          <p:cNvPr id="31" name="橢圓 30"/>
          <p:cNvSpPr/>
          <p:nvPr/>
        </p:nvSpPr>
        <p:spPr>
          <a:xfrm>
            <a:off x="467544" y="4869160"/>
            <a:ext cx="2664296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rgbClr val="0000CC"/>
                </a:solidFill>
              </a:rPr>
              <a:t>青年組 蔡政諺  </a:t>
            </a:r>
            <a:r>
              <a:rPr lang="en-US" altLang="zh-TW" sz="2000" dirty="0" smtClean="0">
                <a:solidFill>
                  <a:srgbClr val="0000CC"/>
                </a:solidFill>
              </a:rPr>
              <a:t>25</a:t>
            </a:r>
            <a:r>
              <a:rPr lang="zh-TW" altLang="en-US" sz="2000" dirty="0" smtClean="0">
                <a:solidFill>
                  <a:srgbClr val="0000CC"/>
                </a:solidFill>
              </a:rPr>
              <a:t>歲  新北市</a:t>
            </a:r>
            <a:r>
              <a:rPr lang="en-US" altLang="zh-TW" sz="2000" dirty="0" smtClean="0">
                <a:solidFill>
                  <a:srgbClr val="FF0000"/>
                </a:solidFill>
              </a:rPr>
              <a:t>913</a:t>
            </a:r>
            <a:r>
              <a:rPr lang="zh-TW" altLang="en-US" sz="2000" dirty="0" smtClean="0">
                <a:solidFill>
                  <a:srgbClr val="FF0000"/>
                </a:solidFill>
              </a:rPr>
              <a:t>冊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sz="2000" dirty="0" smtClean="0">
                <a:solidFill>
                  <a:srgbClr val="660066"/>
                </a:solidFill>
              </a:rPr>
              <a:t>最喜歡的書</a:t>
            </a:r>
            <a:r>
              <a:rPr lang="en-US" altLang="zh-TW" sz="2000" dirty="0" smtClean="0">
                <a:solidFill>
                  <a:srgbClr val="660066"/>
                </a:solidFill>
              </a:rPr>
              <a:t>:</a:t>
            </a:r>
          </a:p>
          <a:p>
            <a:pPr algn="ctr"/>
            <a:r>
              <a:rPr lang="zh-TW" altLang="en-US" sz="2000" dirty="0" smtClean="0">
                <a:solidFill>
                  <a:srgbClr val="660066"/>
                </a:solidFill>
              </a:rPr>
              <a:t>神鵰俠侶</a:t>
            </a:r>
            <a:endParaRPr lang="en-US" altLang="zh-TW" sz="2000" dirty="0" smtClean="0">
              <a:solidFill>
                <a:srgbClr val="660066"/>
              </a:solidFill>
            </a:endParaRPr>
          </a:p>
          <a:p>
            <a:pPr algn="ctr"/>
            <a:endParaRPr lang="zh-TW" altLang="en-US" sz="2000" dirty="0">
              <a:solidFill>
                <a:srgbClr val="0000CC"/>
              </a:solidFill>
            </a:endParaRPr>
          </a:p>
        </p:txBody>
      </p:sp>
      <p:pic>
        <p:nvPicPr>
          <p:cNvPr id="32" name="圖片 31" descr="C:\Documents and Settings\ncluser\Local Settings\Temporary Internet Files\Content.IE5\GO3TLCQQ\南部公共圖書館1－海報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216" y="2492896"/>
            <a:ext cx="115212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橢圓 32"/>
          <p:cNvSpPr/>
          <p:nvPr/>
        </p:nvSpPr>
        <p:spPr>
          <a:xfrm>
            <a:off x="5868144" y="4797152"/>
            <a:ext cx="2880320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rgbClr val="0000CC"/>
                </a:solidFill>
              </a:rPr>
              <a:t>銀髮族組 翁秀寶</a:t>
            </a:r>
            <a:endParaRPr lang="en-US" altLang="zh-TW" sz="2000" dirty="0" smtClean="0">
              <a:solidFill>
                <a:srgbClr val="0000CC"/>
              </a:solidFill>
            </a:endParaRPr>
          </a:p>
          <a:p>
            <a:pPr algn="ctr"/>
            <a:r>
              <a:rPr lang="zh-TW" altLang="en-US" sz="2000" dirty="0" smtClean="0">
                <a:solidFill>
                  <a:srgbClr val="0000CC"/>
                </a:solidFill>
              </a:rPr>
              <a:t> </a:t>
            </a:r>
            <a:r>
              <a:rPr lang="en-US" altLang="zh-TW" sz="2000" dirty="0" smtClean="0">
                <a:solidFill>
                  <a:srgbClr val="0000CC"/>
                </a:solidFill>
              </a:rPr>
              <a:t>61</a:t>
            </a:r>
            <a:r>
              <a:rPr lang="zh-TW" altLang="en-US" sz="2000" dirty="0" smtClean="0">
                <a:solidFill>
                  <a:srgbClr val="0000CC"/>
                </a:solidFill>
              </a:rPr>
              <a:t>歲 臺南市</a:t>
            </a:r>
            <a:endParaRPr lang="en-US" altLang="zh-TW" sz="2000" dirty="0" smtClean="0">
              <a:solidFill>
                <a:srgbClr val="0000CC"/>
              </a:solidFill>
            </a:endParaRPr>
          </a:p>
          <a:p>
            <a:pPr algn="ctr"/>
            <a:r>
              <a:rPr lang="en-US" altLang="zh-TW" sz="2000" dirty="0" smtClean="0">
                <a:solidFill>
                  <a:srgbClr val="FF0000"/>
                </a:solidFill>
              </a:rPr>
              <a:t>920</a:t>
            </a:r>
            <a:r>
              <a:rPr lang="zh-TW" altLang="en-US" sz="2000" dirty="0" smtClean="0">
                <a:solidFill>
                  <a:srgbClr val="FF0000"/>
                </a:solidFill>
              </a:rPr>
              <a:t>冊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sz="2000" dirty="0" smtClean="0">
                <a:solidFill>
                  <a:srgbClr val="660066"/>
                </a:solidFill>
              </a:rPr>
              <a:t>最喜歡的書</a:t>
            </a:r>
            <a:r>
              <a:rPr lang="en-US" altLang="zh-TW" sz="2000" dirty="0" smtClean="0">
                <a:solidFill>
                  <a:srgbClr val="660066"/>
                </a:solidFill>
              </a:rPr>
              <a:t>:</a:t>
            </a:r>
          </a:p>
          <a:p>
            <a:pPr algn="ctr"/>
            <a:r>
              <a:rPr lang="zh-TW" altLang="en-US" sz="2000" dirty="0" smtClean="0">
                <a:solidFill>
                  <a:srgbClr val="660066"/>
                </a:solidFill>
              </a:rPr>
              <a:t>首席大提琴手</a:t>
            </a:r>
            <a:endParaRPr lang="en-US" altLang="zh-TW" sz="2000" dirty="0" smtClean="0">
              <a:solidFill>
                <a:srgbClr val="660066"/>
              </a:solidFill>
            </a:endParaRPr>
          </a:p>
          <a:p>
            <a:pPr algn="ctr"/>
            <a:endParaRPr lang="zh-TW" altLang="en-US" sz="2000" dirty="0">
              <a:solidFill>
                <a:srgbClr val="0000CC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1520" y="188640"/>
            <a:ext cx="87831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3200" b="1" cap="none" spc="50" dirty="0" smtClean="0">
                <a:ln w="11430"/>
                <a:solidFill>
                  <a:srgbClr val="800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itchFamily="18" charset="0"/>
                <a:ea typeface="微軟正黑體" pitchFamily="34" charset="-120"/>
              </a:rPr>
              <a:t>借閱楷模 愛閱標竿</a:t>
            </a:r>
            <a:r>
              <a:rPr lang="en-US" altLang="zh-TW" sz="3200" b="1" cap="none" spc="50" dirty="0" smtClean="0">
                <a:ln w="11430"/>
                <a:solidFill>
                  <a:srgbClr val="800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itchFamily="18" charset="0"/>
                <a:ea typeface="微軟正黑體" pitchFamily="34" charset="-120"/>
              </a:rPr>
              <a:t>-</a:t>
            </a:r>
            <a:r>
              <a:rPr lang="zh-TW" altLang="en-US" sz="3200" b="1" cap="none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itchFamily="18" charset="0"/>
                <a:ea typeface="微軟正黑體" pitchFamily="34" charset="-120"/>
              </a:rPr>
              <a:t>參加表揚典禮各組借閱冠軍</a:t>
            </a:r>
            <a:endParaRPr lang="zh-TW" altLang="en-US" sz="3200" b="1" cap="none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sto MT" pitchFamily="18" charset="0"/>
              <a:ea typeface="微軟正黑體" pitchFamily="34" charset="-120"/>
            </a:endParaRPr>
          </a:p>
        </p:txBody>
      </p:sp>
      <p:pic>
        <p:nvPicPr>
          <p:cNvPr id="13" name="圖片 12" descr="C:\Documents and Settings\ncluser\桌面\0205海報\北部公共圖書館-2－海報-01.jpg"/>
          <p:cNvPicPr/>
          <p:nvPr/>
        </p:nvPicPr>
        <p:blipFill>
          <a:blip r:embed="rId5" cstate="print"/>
          <a:srcRect l="48360" t="27820" r="31215" b="53669"/>
          <a:stretch>
            <a:fillRect/>
          </a:stretch>
        </p:blipFill>
        <p:spPr bwMode="auto">
          <a:xfrm>
            <a:off x="827584" y="2780928"/>
            <a:ext cx="130115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4923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2" descr="data:image/jpeg;base64,/9j/4AAQSkZJRgABAQAAAQABAAD/2wCEAAkGBwgHBgkIBwgKCgkLDRYPDQwMDRsUFRAWIB0iIiAdHx8kKDQsJCYxJx8fLT0tMTU3Ojo6Iys/RD84QzQ5OjcBCgoKDQwNGg8PGjclHyU3Nzc3Nzc3Nzc3Nzc3Nzc3Nzc3Nzc3Nzc3Nzc3Nzc3Nzc3Nzc3Nzc3Nzc3Nzc3Nzc3N//AABEIAKAAcAMBIgACEQEDEQH/xAAcAAACAgMBAQAAAAAAAAAAAAAFBgQHAQIDAAj/xAA+EAACAQMDAQYDBQUGBwEAAAABAgMABBEFEiExBhMiQVFhcYGRFDKhwdFCUrHh8AcVI2KS8RYlM0NUgqIk/8QAGgEAAgMBAQAAAAAAAAAAAAAAAgMABAUBBv/EACsRAAIBAwMDAQgDAAAAAAAAAAECAAMRIQQSQQUTMVEUIlJhcZGhscHR4f/aAAwDAQACEQMRAD8Ar5lVSCeR6Ct0AlYKo2j0rVlyealWkO48fWhJhgXM5JA27kH40a07T+82nHNTLC3jDxl0Dr+0M80Zs9MKndByvkPaks945UAnODSVkXaw5+FTtP7NzXN0kUaAMzYJ9B60c0i0aXG+Fzg4LKuQDTTb6eSEYKyMvRsYNAATCJAgYdjEt4Q0MplmB6OMAjNKHbiyDwCVUxhgMYxirPu7k2MRkupMR9AQM+WTnj40tavGmuWhEZXYj5LYwAPzomAEAEkZlNQabLd3JijwuFZ2ZjwABkn+VDZZ3kQRKSIQQVXA9Opx59frTx2j0hjGq21u0MQzzuJMnPBPp8KW00W4dyFiY+wBpyP6xL0zxA3Iz7jBrlIAOootfaZNZECdGQkZwwxQmbmmg3iipHmaJk8+f9cVpcgFGXowrcHAI9a5yLx8KkkLYyRRjRrSa4cCIbj6VEtrfvXA28069n9NZWQgdKrO+JcVOTNbHTpAwDIQ2fu+f0pu0zSmLd3MCJME92vDjjjJPAonaabDujmMYyo4Hln1qN2ieZhaWsyBDcSfeRmQvtG4IGUEjJXk+gPmRSrYvCJknTk1SLve5iCorSYxt55Tb19t350Rml1pXk7qKIptYpvIBU5crnnpjYD5g+uThLj1C/nheUanPKpFkVdN0YIe4ZSCOOdvBOBnGcUU7RXkg1/u/tUtu8H2eFNjHnvXxnbja24+HB6AE+fBK+IphcwrqA1K7iZYoXaMRybe87skvhdufT9qubadew2yBbcnwSGRI2RS0gxtOf3Tg/UZFLVlfX8Oqwj7bcx75LxC80+VJW7iUeDO0kKSoAA68etT9VvLywuI5XkmSIalNLtDd6AqQkgqAw8B4Ow9Dn2qbgcyZGJO1LS9QuRIFs4gCx7slhgLjAB56g+I+3HWhY0u7tp2P2bYrOoySv3Noz5noc/T51Il1S+0mz1Xu7ozXdvFLPKXCmPvmwwTBbdgKRgLwAeeTmoBnuz2huVLSiSeZ32srGN0EW3wkHaOgOctyTxUJE6CYG7aaW09t3iAkr04qs7q3ZGII5FXF2VC3umKrSbx9mtwymQtsbuxnII4J6nk0p9vdOitp4u4iC7gSx9cf701HxAdbyviMdelavg9OlTZFxkCokijPQfSniIjvo9oWkBxnBqx+z9qDjgcUpaFblXY7gAGxmnvQl2zOvOQR5VSGTNBsCMlvars9sUK7T6fdXVxpAs4yxiuHZnyQEHdMASR74o/EQFxg/OsuwCk4JwM8VY2gi0qbjeI3/Dt5baHOYrTfOslmI7eOTJMcDqzEFsclu8IzjjHTpXWTSr7VtYuLq7sJbdZI7GTY8oXa8buxAKkgkHH4c0Yt7+Vpo5na7EUkhAjMG0qDwM5PQYP1Fc5bqeISAT3rkEuGWAEYIB29fLGPmaHtCTcYtW2jahHaaRONMuCLTUppnSeTMpSSRtjNgndjwM2T5eddtQ0O8/x75tOuGF9MJHtbURNJApCKyEM6gkrEOQTgs3B60z7rhxJP9puljRd3diIZ82/hx9POtbgypZk/arwNbS5dlhyZBnpjzHI+lc7Qndxi3bW9zf/AN8W7aHfW5vp1kWSa3SNY4x3alBhzk4BPkOtdtN03Uo7sXv92XKqO/7uG4nj3EyPuG7aCAAOOWOPLPAosLqeN97XV46bh4fs+OB18/Pr8ql6VevLO8chvGwv/dh2jw8E/MkH+VdFMTm6L/ZXSLrSI7+wvLZI44W72O6jztn3licZ6bQAMUkdu7n7dcqsSFUQH73matvVnaNH2EDwnmqp7QQBJznk80NtuBGDMr65TBNQXQk9aPXcQLEYoZcRnJCjGPOnqYlllpaErC4aPOeQTuPr/WacdJcGaVsbSeMenSlaxQ2t2BMMpKmFPkcZzn/UDRvRp9xJPUmqoMuMI5JNlM1mOXcze3FQVmAQHPHnWbeVVjaRyAoYbifrTSwAuZX2woThc0Ln1VDNsi8SqfER50u9oe0E8riC1YxxMcH95/0rjZSBTsY4U8MfQV5vqfWCwCac49ZepaE7dzw0e1toTiOCd/fgfnW8fam2b70Eyj1ABrrD2Y0lFG6B5T6yTOfwzj8K6P2d0tx4bdoz6xyMv54rSNLqJyKg+3+RO7S+Npkm01Szu/8AozAt+6eD9K6zSlQcUv3nZ2aHx2UvfAc93LgN8mHH1HzrjaazJA5hvA5VThlceOM0I6hWoMF1aWHxDxJ7Ori9E3+XM9q08neuCxHB86r3Xi5kYnjJqxtTg74iWLDIyjxeXNJ/aLTmC/PPWtHcCLgxaiIF5nvDyaHTOQdvA/jTJqGmSBSwA9etC7nTyiFnYZ8gKNWEBkMdJtUSWNQisGRs5J4II5/r2ovok/HHrxSZZkuWA+PJpl0FlFg0hfxg4Az6VX5loiNt3eLEiopJJHrXGe9aWBI1DEZyFHVj0H6Cgkl21zPHGp5J2j+vnTFoFuJtSBxlIBuHx6L/AANZfUXas6aVDbd5+kZRUKpqNxFS/jki1eSOV8vHjIB4U+nyP51MhmfCnoAcj3qJ2gt57XXJzKG/xHLbiODzx+H511ikBjwQRtHnWJq02vYDx+JpKbqDLMsLiO6tYpom3Kyg5Nd6rvstrxstSkt5z/8AlZWd26CPH7R9vL5ipOpduZJ3MOhwjb/5Ew4+Q/WvUUeo0+wGqYPpMepoandKrkR6JCg5PFLuuy6bPNEJCplU4VkbxP8A5cDlh8KVoIb/AFa5jW8vJ53c427sKPkOKeNI0W10uMd0gMxHikxyaR7Q3UQadMWXkn+J1qK6bJa7fKAItSW67y1jhaFIGKLvGCWHXjy/OheuxpJEWaXGR0FFe1MBtdQiuYxjvxhj6MPP5j+FBNSDTwsVUkAZ48s80OjJo1ammbjI+kN1UotReYs3A71cJIOmDmoM9mvcBmfJGVbPqKkOpDsjABkJI9qgXM+1njJJB5Az9a0RAmtu2V586L2blGdV/cBb+FBoQQgbyzRW0O6bYpyzFeh6DGa407DmmADUYADkiIufiQf5U99l4lNrLIRyz4B8+n86QNPk/wCe4PHBT/5/lT12dZtjoG24fp8RWUDbqi3+H+4186c29YT1fSbfU7fZOMOo8D45H6iqxeV1SYIrMobwuATkfH0p/wC0V3cIHhik8Gwd8FHiVSeSPlS3f6jpob7JF3UbquFk64+VV+rVqT1tqLkeYzQ71TOQfxEy+LyPFZPlS2Jpl6HJ+4D8FOcf5qN2aLGqhVOTxgCgWpafPZztcx3QuGZtxkJ5Y+560d7EXUF1rVuL27tgyDcsJyGdx0AyMe/XypbUe+FVDiXXfYpMsHs3pRtIRc3CYnccD9wenxo55VwaYd2xHQDrUK91ForSQ2y97cbcpGOeT6+gr0dFKelpBF8CYDl6r7jIfbRVbS0f9pJkI+eR+dKklxsheAdZIgw4zzk1O1mWVdNjjvpWmu5pgx2HhQBnHsM46Ur61fGzvYfEQojAPwOc/wBe1ZRcvrwwFvdl9U26a3zgrUmZbjOeDQS4cCRc/Cp2p3ALgg55oLdyYUt5jmtVBKzGGJu7TuVOdpcHzHFTtGw+oTbgQFB4ByRxxQc3Imv41O3CnnP1qfplyIW1KYDOCQM+XX+VcIxC5hTRy1xe94uchjISPY/7U/addi1uopG4jlIRvYnp+NV12Qnwk74JIwv40/2lv9r05mK+D7uPlyayeoU3DrXpi5T8jmOpsLFW8GELxhZ6z9pmObWdQrHqFOMYPsa46DaWwuNQsDBHLE0glG9QQykYHX02/jXe0bvohDM+5wMHP7Q/WuxgGlql7AQY1HjTPIXzx7e3z8sUNLa9QaqjlT5HIv5gs1lNM+eJn/hXQgzSvpFoSOf+kDVZa32Sso764NmCiLIWizxtB5wPhVvy3Ze07+Ef4bLlTnk58/ak2djLNO567gBx7A1Z6m5Skppeb/ud0bncdxkXs32gkuLF9H1CV5J4EyJfumZR5E9fb1P8TP23CKFVVDLyFpbvdP3zi4t12XEZyB+97UXtUFxDGy5GR4vb2pKa5aSFq+CPvGVaKsQafgyDdyNITPN91Rx+f1/KkjtVcl8Ozcjg/jTd2gue5ZYUXC4yT6+mKrrtJcZQii6ajuWr1Blv1B1DgKEXwJxuLvfbK2ecdagSzh0Iz1FQxcZt8fGopuCFznFbQWZ7NeH9NYG8O7kKD1reC+CWl7uIBcnkn4frQ6xlUyXDvjiMnn1oZJelYTDxy+fwrhW8INHrspK7RMFOMsKtzSMW9ioXxAISxBzjjn4VSHZO77uBm8u8wfoKtGxvPtUSiaMd11VASAPfA6n41Trblb3RLCWZcw5c3ILkxKo/zHPHv61LsLwr4hIJm82OM0tXEzZG4M3XAauaDwl1yH8tuc1nNoRv7lFtjH7Qy2LEXEma5/aFoHZm4j0adLndKu9u7QGOAMeASSMDOegOKIaDNYarCZ7W6ilDkkbCG/GqU/tO+2zzrNcWTQxRNtWeWVS0hPkFHOPP5Gg3YftNdaDqkaRzuttM2HUHofWtbsM1NSTkSrvsxHBn0xJpkSqzk53dS1DDafZVJ3Axnhl8/Y1TX9qmp3kmsWtzDqku1oQRAkjDYQfvY6c/lXuznap74LDqF5cAoMbEYRq3uSPEfriqzdOp1CKj5MYtdl92OXbK8AwwPNVxrc++N8elG+0+pJLGO7YEZ9c0n39xvjPP7NXqacxbtIkU3+GwHrXAyt0U+dcY3wT71jfT4qFILkCOfnrHQx3zITWm9gMZ8sVrnmpacvGTs/dqts0e4hxJuxnGRgfpTtp+ukQoFfGzjg1U6sVORU231OaFcAn60p6e6MSpaXDHqu8g7sZ8yeaIjUUhhMrEHHoapyHtHOq4bJI6VmftPeSQlFJBKkZJ6Uj2drxveW0N6/rGodqNUaKwtoWhtGJDvyCemTnj1xS3qWh3emKktx3ZUn/ttnb8eKmdmtUSwgeMjl23Gp2p6rDd2zwvkqy4Ip12VrAYi9qstyczXWEm1+2tpdPspwbaAmWaUBQwxnA9TwaA6NBHc3oik3eJTtI8jUqx1u4sV7gtvgxtAHBAqHp12lncvKFbGCFx1FMAIEAkXhq7tzaWIhMm8qOuMUvzzFhtqbc6oJkwFbn1oWxyaij1kY+kxWKyaxRxc9Xq9Xqkk9WaxXqkkl6Xbw3V9FBc3C28TZ3St0Xgnn+H69KLns9a7Gca1a43FVJwA3Bxzu8/CP8A2Ofuml4dantrOoNbpbtdN3UezYoAGNmdvl5ZNSSFY+z9n4m/v+0AG7nHXgFepHX08iPMc1rbaPbXMMb/AN6xJujVnJCkKzA+HG7IwRt565GOKFz6vfXMRjuLlpEY5KsBz+HvXotXvoZZpY7giSYgyHaDux08qlp25hJtAsw7rJrtopG3GcHOSw8m46D/AFDoOaEX9vHaXTQw3CXCBVIlTocqCR8icfKtpNSu5O83zE96oV/CBuA6A8ewqHUnJtmsZrFeqTt56vV6vVJyf//Z"/>
          <p:cNvSpPr>
            <a:spLocks noChangeAspect="1" noChangeArrowheads="1"/>
          </p:cNvSpPr>
          <p:nvPr/>
        </p:nvSpPr>
        <p:spPr bwMode="auto">
          <a:xfrm>
            <a:off x="92075" y="-731838"/>
            <a:ext cx="10668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" name="投影片編號版面配置區 19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fld id="{6810F0C8-20E7-484E-9061-DBB870C55BF0}" type="slidenum">
              <a:rPr lang="en-US" altLang="zh-TW" smtClean="0"/>
              <a:pPr/>
              <a:t>4</a:t>
            </a:fld>
            <a:endParaRPr lang="en-US" altLang="zh-TW" dirty="0"/>
          </a:p>
        </p:txBody>
      </p:sp>
      <p:sp>
        <p:nvSpPr>
          <p:cNvPr id="25" name="橢圓 24"/>
          <p:cNvSpPr/>
          <p:nvPr/>
        </p:nvSpPr>
        <p:spPr>
          <a:xfrm>
            <a:off x="4788024" y="4581128"/>
            <a:ext cx="2808312" cy="10081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rgbClr val="0000CC"/>
                </a:solidFill>
              </a:rPr>
              <a:t>林品勛</a:t>
            </a:r>
            <a:endParaRPr lang="en-US" altLang="zh-TW" sz="2000" dirty="0" smtClean="0">
              <a:solidFill>
                <a:srgbClr val="0000CC"/>
              </a:solidFill>
            </a:endParaRPr>
          </a:p>
          <a:p>
            <a:pPr algn="ctr"/>
            <a:r>
              <a:rPr lang="en-US" altLang="zh-TW" sz="2000" dirty="0" smtClean="0">
                <a:solidFill>
                  <a:srgbClr val="0000CC"/>
                </a:solidFill>
              </a:rPr>
              <a:t>3</a:t>
            </a:r>
            <a:r>
              <a:rPr lang="zh-TW" altLang="en-US" sz="2000" dirty="0" smtClean="0">
                <a:solidFill>
                  <a:srgbClr val="0000CC"/>
                </a:solidFill>
              </a:rPr>
              <a:t>歲  宜蘭縣</a:t>
            </a:r>
            <a:endParaRPr lang="en-US" altLang="zh-TW" sz="2000" dirty="0" smtClean="0">
              <a:solidFill>
                <a:srgbClr val="0000CC"/>
              </a:solidFill>
            </a:endParaRPr>
          </a:p>
          <a:p>
            <a:pPr algn="ctr"/>
            <a:r>
              <a:rPr lang="en-US" altLang="zh-TW" sz="2000" dirty="0" smtClean="0">
                <a:solidFill>
                  <a:srgbClr val="FF0000"/>
                </a:solidFill>
              </a:rPr>
              <a:t>703</a:t>
            </a:r>
            <a:r>
              <a:rPr lang="zh-TW" altLang="en-US" sz="2000" dirty="0" smtClean="0">
                <a:solidFill>
                  <a:srgbClr val="FF0000"/>
                </a:solidFill>
              </a:rPr>
              <a:t>冊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sz="2000" dirty="0" smtClean="0">
                <a:solidFill>
                  <a:srgbClr val="660066"/>
                </a:solidFill>
              </a:rPr>
              <a:t>最喜歡的書</a:t>
            </a:r>
            <a:r>
              <a:rPr lang="en-US" altLang="zh-TW" sz="2000" dirty="0" smtClean="0">
                <a:solidFill>
                  <a:srgbClr val="660066"/>
                </a:solidFill>
              </a:rPr>
              <a:t>:</a:t>
            </a:r>
          </a:p>
          <a:p>
            <a:pPr algn="ctr"/>
            <a:r>
              <a:rPr lang="zh-TW" altLang="en-US" sz="2000" dirty="0" smtClean="0">
                <a:solidFill>
                  <a:srgbClr val="660066"/>
                </a:solidFill>
              </a:rPr>
              <a:t>從頭動到腳</a:t>
            </a:r>
            <a:endParaRPr lang="zh-TW" altLang="en-US" sz="2000" dirty="0">
              <a:solidFill>
                <a:srgbClr val="660066"/>
              </a:solidFill>
            </a:endParaRPr>
          </a:p>
        </p:txBody>
      </p:sp>
      <p:sp>
        <p:nvSpPr>
          <p:cNvPr id="31" name="橢圓 30"/>
          <p:cNvSpPr/>
          <p:nvPr/>
        </p:nvSpPr>
        <p:spPr>
          <a:xfrm>
            <a:off x="2051720" y="4149080"/>
            <a:ext cx="2664296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rgbClr val="0000CC"/>
                </a:solidFill>
              </a:rPr>
              <a:t> 齊瑞華  </a:t>
            </a:r>
            <a:endParaRPr lang="en-US" altLang="zh-TW" sz="2000" dirty="0" smtClean="0">
              <a:solidFill>
                <a:srgbClr val="0000CC"/>
              </a:solidFill>
            </a:endParaRPr>
          </a:p>
          <a:p>
            <a:pPr algn="ctr"/>
            <a:r>
              <a:rPr lang="en-US" altLang="zh-TW" sz="2000" dirty="0" smtClean="0">
                <a:solidFill>
                  <a:srgbClr val="0000CC"/>
                </a:solidFill>
              </a:rPr>
              <a:t>84</a:t>
            </a:r>
            <a:r>
              <a:rPr lang="zh-TW" altLang="en-US" sz="2000" dirty="0" smtClean="0">
                <a:solidFill>
                  <a:srgbClr val="0000CC"/>
                </a:solidFill>
              </a:rPr>
              <a:t>歲  高雄市 </a:t>
            </a:r>
            <a:endParaRPr lang="en-US" altLang="zh-TW" sz="2000" dirty="0" smtClean="0">
              <a:solidFill>
                <a:srgbClr val="0000CC"/>
              </a:solidFill>
            </a:endParaRPr>
          </a:p>
          <a:p>
            <a:pPr algn="ctr"/>
            <a:r>
              <a:rPr lang="en-US" altLang="zh-TW" sz="2000" dirty="0" smtClean="0">
                <a:solidFill>
                  <a:srgbClr val="FF0000"/>
                </a:solidFill>
              </a:rPr>
              <a:t>479</a:t>
            </a:r>
            <a:r>
              <a:rPr lang="zh-TW" altLang="en-US" sz="2000" dirty="0" smtClean="0">
                <a:solidFill>
                  <a:srgbClr val="FF0000"/>
                </a:solidFill>
              </a:rPr>
              <a:t>冊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sz="2000" dirty="0" smtClean="0">
                <a:solidFill>
                  <a:srgbClr val="660066"/>
                </a:solidFill>
              </a:rPr>
              <a:t>最喜歡的書</a:t>
            </a:r>
            <a:r>
              <a:rPr lang="en-US" altLang="zh-TW" sz="2000" dirty="0" smtClean="0">
                <a:solidFill>
                  <a:srgbClr val="660066"/>
                </a:solidFill>
              </a:rPr>
              <a:t>:</a:t>
            </a:r>
          </a:p>
          <a:p>
            <a:pPr algn="ctr"/>
            <a:r>
              <a:rPr lang="zh-TW" altLang="en-US" sz="2000" dirty="0" smtClean="0">
                <a:solidFill>
                  <a:srgbClr val="660066"/>
                </a:solidFill>
              </a:rPr>
              <a:t>創造生命中的感動</a:t>
            </a:r>
            <a:endParaRPr lang="zh-TW" altLang="en-US" sz="2000" dirty="0">
              <a:solidFill>
                <a:srgbClr val="660066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1520" y="188640"/>
            <a:ext cx="79208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3200" b="1" cap="none" spc="50" dirty="0" smtClean="0">
                <a:ln w="11430"/>
                <a:solidFill>
                  <a:srgbClr val="800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itchFamily="18" charset="0"/>
                <a:ea typeface="微軟正黑體" pitchFamily="34" charset="-120"/>
              </a:rPr>
              <a:t>借閱楷模 愛閱標竿</a:t>
            </a:r>
            <a:r>
              <a:rPr lang="en-US" altLang="zh-TW" sz="3200" b="1" cap="none" spc="50" dirty="0" smtClean="0">
                <a:ln w="11430"/>
                <a:solidFill>
                  <a:srgbClr val="800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itchFamily="18" charset="0"/>
                <a:ea typeface="微軟正黑體" pitchFamily="34" charset="-120"/>
              </a:rPr>
              <a:t>-</a:t>
            </a:r>
          </a:p>
          <a:p>
            <a:r>
              <a:rPr lang="zh-TW" altLang="en-US" sz="3200" b="1" cap="none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itchFamily="18" charset="0"/>
                <a:ea typeface="微軟正黑體" pitchFamily="34" charset="-120"/>
              </a:rPr>
              <a:t>參加表揚典禮</a:t>
            </a:r>
            <a:r>
              <a:rPr lang="zh-TW" altLang="en-US" sz="32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itchFamily="18" charset="0"/>
                <a:ea typeface="微軟正黑體" pitchFamily="34" charset="-120"/>
              </a:rPr>
              <a:t>最大年紀和最小年紀楷模</a:t>
            </a:r>
            <a:endParaRPr lang="en-US" altLang="zh-TW" sz="3200" b="1" cap="none" spc="50" dirty="0" smtClean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sto MT" pitchFamily="18" charset="0"/>
              <a:ea typeface="微軟正黑體" pitchFamily="34" charset="-120"/>
            </a:endParaRPr>
          </a:p>
          <a:p>
            <a:r>
              <a:rPr lang="zh-TW" altLang="en-US" sz="32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itchFamily="18" charset="0"/>
                <a:ea typeface="微軟正黑體" pitchFamily="34" charset="-120"/>
              </a:rPr>
              <a:t>                      </a:t>
            </a:r>
            <a:endParaRPr lang="zh-TW" altLang="en-US" sz="3200" b="1" cap="none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sto MT" pitchFamily="18" charset="0"/>
              <a:ea typeface="微軟正黑體" pitchFamily="34" charset="-12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44824"/>
            <a:ext cx="2013443" cy="151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F:\0212\借閱楷模\宜蘭縣\宜蘭縣兒童組_林品勛(男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916832"/>
            <a:ext cx="1656184" cy="2208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4923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684</TotalTime>
  <Words>607</Words>
  <Application>Microsoft Office PowerPoint</Application>
  <PresentationFormat>如螢幕大小 (4:3)</PresentationFormat>
  <Paragraphs>101</Paragraphs>
  <Slides>4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龍騰四海</vt:lpstr>
      <vt:lpstr>投影片 1</vt:lpstr>
      <vt:lpstr>投影片 2</vt:lpstr>
      <vt:lpstr>投影片 3</vt:lpstr>
      <vt:lpstr>投影片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cp:lastModifiedBy>user</cp:lastModifiedBy>
  <cp:revision>94</cp:revision>
  <dcterms:modified xsi:type="dcterms:W3CDTF">2015-02-11T03:13:19Z</dcterms:modified>
</cp:coreProperties>
</file>