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 id="2147483731" r:id="rId2"/>
    <p:sldMasterId id="2147483711" r:id="rId3"/>
    <p:sldMasterId id="2147483744" r:id="rId4"/>
  </p:sldMasterIdLst>
  <p:notesMasterIdLst>
    <p:notesMasterId r:id="rId34"/>
  </p:notesMasterIdLst>
  <p:sldIdLst>
    <p:sldId id="307" r:id="rId5"/>
    <p:sldId id="293" r:id="rId6"/>
    <p:sldId id="305" r:id="rId7"/>
    <p:sldId id="294" r:id="rId8"/>
    <p:sldId id="296" r:id="rId9"/>
    <p:sldId id="298" r:id="rId10"/>
    <p:sldId id="295" r:id="rId11"/>
    <p:sldId id="299" r:id="rId12"/>
    <p:sldId id="300" r:id="rId13"/>
    <p:sldId id="301" r:id="rId14"/>
    <p:sldId id="302" r:id="rId15"/>
    <p:sldId id="303"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3126">
          <p15:clr>
            <a:srgbClr val="000000"/>
          </p15:clr>
        </p15:guide>
        <p15:guide id="2" pos="2142">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6699"/>
    <a:srgbClr val="0066CC"/>
    <a:srgbClr val="FF9966"/>
    <a:srgbClr val="008080"/>
    <a:srgbClr val="006699"/>
    <a:srgbClr val="C1FFFF"/>
    <a:srgbClr val="CCFFCC"/>
    <a:srgbClr val="FFCCCC"/>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9A23E66-E2A9-424D-989A-96DF117DBDB5}">
  <a:tblStyle styleId="{A9A23E66-E2A9-424D-989A-96DF117DBDB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895" autoAdjust="0"/>
  </p:normalViewPr>
  <p:slideViewPr>
    <p:cSldViewPr snapToGrid="0">
      <p:cViewPr varScale="1">
        <p:scale>
          <a:sx n="86" d="100"/>
          <a:sy n="86" d="100"/>
        </p:scale>
        <p:origin x="159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8" d="100"/>
          <a:sy n="78" d="100"/>
        </p:scale>
        <p:origin x="3978" y="78"/>
      </p:cViewPr>
      <p:guideLst>
        <p:guide orient="horz" pos="3126"/>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diagrams/_rels/data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 Id="rId5" Type="http://schemas.openxmlformats.org/officeDocument/2006/relationships/image" Target="../media/image36.jpg"/><Relationship Id="rId4" Type="http://schemas.openxmlformats.org/officeDocument/2006/relationships/image" Target="../media/image35.jpeg"/></Relationships>
</file>

<file path=ppt/diagrams/_rels/data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5" Type="http://schemas.openxmlformats.org/officeDocument/2006/relationships/image" Target="../media/image10.jpg"/><Relationship Id="rId4" Type="http://schemas.openxmlformats.org/officeDocument/2006/relationships/image" Target="../media/image9.png"/></Relationships>
</file>

<file path=ppt/diagrams/_rels/data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 Id="rId5" Type="http://schemas.openxmlformats.org/officeDocument/2006/relationships/image" Target="../media/image15.png"/><Relationship Id="rId4" Type="http://schemas.openxmlformats.org/officeDocument/2006/relationships/image" Target="../media/image14.png"/></Relationships>
</file>

<file path=ppt/diagrams/_rels/data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image" Target="../media/image21.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 Id="rId9" Type="http://schemas.openxmlformats.org/officeDocument/2006/relationships/image" Target="../media/image29.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 Id="rId5" Type="http://schemas.openxmlformats.org/officeDocument/2006/relationships/image" Target="../media/image36.jpg"/><Relationship Id="rId4" Type="http://schemas.openxmlformats.org/officeDocument/2006/relationships/image" Target="../media/image35.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5" Type="http://schemas.openxmlformats.org/officeDocument/2006/relationships/image" Target="../media/image10.jpg"/><Relationship Id="rId4" Type="http://schemas.openxmlformats.org/officeDocument/2006/relationships/image" Target="../media/image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 Id="rId5" Type="http://schemas.openxmlformats.org/officeDocument/2006/relationships/image" Target="../media/image15.png"/><Relationship Id="rId4" Type="http://schemas.openxmlformats.org/officeDocument/2006/relationships/image" Target="../media/image14.png"/></Relationships>
</file>

<file path=ppt/diagrams/_rels/drawing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image" Target="../media/image21.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 Id="rId9"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025A00-B2C1-4713-AFF8-C0D89A2915E8}"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zh-TW" altLang="en-US"/>
        </a:p>
      </dgm:t>
    </dgm:pt>
    <dgm:pt modelId="{0639C696-3150-4633-B1A4-23C1E04F8B38}">
      <dgm:prSet/>
      <dgm:spPr/>
      <dgm:t>
        <a:bodyPr/>
        <a:lstStyle/>
        <a:p>
          <a:pPr rtl="0"/>
          <a:r>
            <a:rPr lang="zh-TW" altLang="en-US" b="1" dirty="0"/>
            <a:t>基本資料表</a:t>
          </a:r>
          <a:endParaRPr lang="zh-TW" dirty="0"/>
        </a:p>
      </dgm:t>
    </dgm:pt>
    <dgm:pt modelId="{C192B9E5-84B4-434C-87C2-7EFA25806E03}" type="parTrans" cxnId="{44025486-3672-4623-A9E9-BEF9374F7AA8}">
      <dgm:prSet/>
      <dgm:spPr/>
      <dgm:t>
        <a:bodyPr/>
        <a:lstStyle/>
        <a:p>
          <a:endParaRPr lang="zh-TW" altLang="en-US"/>
        </a:p>
      </dgm:t>
    </dgm:pt>
    <dgm:pt modelId="{243B2300-4874-478C-B7B4-319807F8616C}" type="sibTrans" cxnId="{44025486-3672-4623-A9E9-BEF9374F7AA8}">
      <dgm:prSet/>
      <dgm:spPr/>
      <dgm:t>
        <a:bodyPr/>
        <a:lstStyle/>
        <a:p>
          <a:endParaRPr lang="zh-TW" altLang="en-US"/>
        </a:p>
      </dgm:t>
    </dgm:pt>
    <dgm:pt modelId="{B377BF1B-F51B-4D21-8F93-DDF47EE21B9E}">
      <dgm:prSet/>
      <dgm:spPr/>
      <dgm:t>
        <a:bodyPr/>
        <a:lstStyle/>
        <a:p>
          <a:pPr rtl="0"/>
          <a:r>
            <a:rPr lang="zh-TW" altLang="en-US" b="1" dirty="0"/>
            <a:t>申請書內容</a:t>
          </a:r>
          <a:endParaRPr lang="zh-TW" dirty="0"/>
        </a:p>
      </dgm:t>
    </dgm:pt>
    <dgm:pt modelId="{C517EBD1-F043-4DE6-8567-01438F95C4A0}" type="parTrans" cxnId="{D842C958-6884-477A-ADA2-93767E608E9A}">
      <dgm:prSet/>
      <dgm:spPr/>
      <dgm:t>
        <a:bodyPr/>
        <a:lstStyle/>
        <a:p>
          <a:endParaRPr lang="zh-TW" altLang="en-US"/>
        </a:p>
      </dgm:t>
    </dgm:pt>
    <dgm:pt modelId="{9801AE08-1FCE-42EB-8375-E46DE5C6F28B}" type="sibTrans" cxnId="{D842C958-6884-477A-ADA2-93767E608E9A}">
      <dgm:prSet/>
      <dgm:spPr/>
      <dgm:t>
        <a:bodyPr/>
        <a:lstStyle/>
        <a:p>
          <a:endParaRPr lang="zh-TW" altLang="en-US"/>
        </a:p>
      </dgm:t>
    </dgm:pt>
    <dgm:pt modelId="{4B4DBDBC-FDB9-419B-BF62-9451BC1F3139}" type="pres">
      <dgm:prSet presAssocID="{7D025A00-B2C1-4713-AFF8-C0D89A2915E8}" presName="linear" presStyleCnt="0">
        <dgm:presLayoutVars>
          <dgm:animLvl val="lvl"/>
          <dgm:resizeHandles val="exact"/>
        </dgm:presLayoutVars>
      </dgm:prSet>
      <dgm:spPr/>
    </dgm:pt>
    <dgm:pt modelId="{89C36AFF-22DA-4CFE-99A0-6173DE021AC5}" type="pres">
      <dgm:prSet presAssocID="{0639C696-3150-4633-B1A4-23C1E04F8B38}" presName="parentText" presStyleLbl="node1" presStyleIdx="0" presStyleCnt="2">
        <dgm:presLayoutVars>
          <dgm:chMax val="0"/>
          <dgm:bulletEnabled val="1"/>
        </dgm:presLayoutVars>
      </dgm:prSet>
      <dgm:spPr/>
    </dgm:pt>
    <dgm:pt modelId="{6025E026-F280-4F3C-8D5F-E7421CCB5010}" type="pres">
      <dgm:prSet presAssocID="{243B2300-4874-478C-B7B4-319807F8616C}" presName="spacer" presStyleCnt="0"/>
      <dgm:spPr/>
    </dgm:pt>
    <dgm:pt modelId="{831FA0A9-E2DF-4ECC-8ADF-54D6F6505903}" type="pres">
      <dgm:prSet presAssocID="{B377BF1B-F51B-4D21-8F93-DDF47EE21B9E}" presName="parentText" presStyleLbl="node1" presStyleIdx="1" presStyleCnt="2">
        <dgm:presLayoutVars>
          <dgm:chMax val="0"/>
          <dgm:bulletEnabled val="1"/>
        </dgm:presLayoutVars>
      </dgm:prSet>
      <dgm:spPr/>
    </dgm:pt>
  </dgm:ptLst>
  <dgm:cxnLst>
    <dgm:cxn modelId="{1BA46425-05D1-4D87-AC88-719B53924A9E}" type="presOf" srcId="{0639C696-3150-4633-B1A4-23C1E04F8B38}" destId="{89C36AFF-22DA-4CFE-99A0-6173DE021AC5}" srcOrd="0" destOrd="0" presId="urn:microsoft.com/office/officeart/2005/8/layout/vList2"/>
    <dgm:cxn modelId="{B13B9562-1E87-4DF7-8E14-FDF47563ACAF}" type="presOf" srcId="{B377BF1B-F51B-4D21-8F93-DDF47EE21B9E}" destId="{831FA0A9-E2DF-4ECC-8ADF-54D6F6505903}" srcOrd="0" destOrd="0" presId="urn:microsoft.com/office/officeart/2005/8/layout/vList2"/>
    <dgm:cxn modelId="{D842C958-6884-477A-ADA2-93767E608E9A}" srcId="{7D025A00-B2C1-4713-AFF8-C0D89A2915E8}" destId="{B377BF1B-F51B-4D21-8F93-DDF47EE21B9E}" srcOrd="1" destOrd="0" parTransId="{C517EBD1-F043-4DE6-8567-01438F95C4A0}" sibTransId="{9801AE08-1FCE-42EB-8375-E46DE5C6F28B}"/>
    <dgm:cxn modelId="{1C507079-C6DF-4BF2-BA8A-663BC4CD28D1}" type="presOf" srcId="{7D025A00-B2C1-4713-AFF8-C0D89A2915E8}" destId="{4B4DBDBC-FDB9-419B-BF62-9451BC1F3139}" srcOrd="0" destOrd="0" presId="urn:microsoft.com/office/officeart/2005/8/layout/vList2"/>
    <dgm:cxn modelId="{44025486-3672-4623-A9E9-BEF9374F7AA8}" srcId="{7D025A00-B2C1-4713-AFF8-C0D89A2915E8}" destId="{0639C696-3150-4633-B1A4-23C1E04F8B38}" srcOrd="0" destOrd="0" parTransId="{C192B9E5-84B4-434C-87C2-7EFA25806E03}" sibTransId="{243B2300-4874-478C-B7B4-319807F8616C}"/>
    <dgm:cxn modelId="{6EE9FF5D-DE6C-4DD6-999B-14519B8884FD}" type="presParOf" srcId="{4B4DBDBC-FDB9-419B-BF62-9451BC1F3139}" destId="{89C36AFF-22DA-4CFE-99A0-6173DE021AC5}" srcOrd="0" destOrd="0" presId="urn:microsoft.com/office/officeart/2005/8/layout/vList2"/>
    <dgm:cxn modelId="{F32F8350-17CA-440B-906D-383ABABF6B27}" type="presParOf" srcId="{4B4DBDBC-FDB9-419B-BF62-9451BC1F3139}" destId="{6025E026-F280-4F3C-8D5F-E7421CCB5010}" srcOrd="1" destOrd="0" presId="urn:microsoft.com/office/officeart/2005/8/layout/vList2"/>
    <dgm:cxn modelId="{1B3B627F-E622-4DD6-8062-40634E835800}" type="presParOf" srcId="{4B4DBDBC-FDB9-419B-BF62-9451BC1F3139}" destId="{831FA0A9-E2DF-4ECC-8ADF-54D6F6505903}"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F971AD2-7E9D-4014-BB2E-DA91A356A97E}"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zh-TW" altLang="en-US"/>
        </a:p>
      </dgm:t>
    </dgm:pt>
    <dgm:pt modelId="{BA1034EC-EB16-47DF-B39E-8B43767C4AA7}">
      <dgm:prSet custT="1"/>
      <dgm:spPr/>
      <dgm:t>
        <a:bodyPr/>
        <a:lstStyle/>
        <a:p>
          <a:pPr rtl="0">
            <a:lnSpc>
              <a:spcPts val="2400"/>
            </a:lnSpc>
            <a:spcAft>
              <a:spcPts val="0"/>
            </a:spcAft>
          </a:pPr>
          <a:r>
            <a:rPr lang="en-US" altLang="zh-TW" sz="1600" b="1" dirty="0"/>
            <a:t>1.</a:t>
          </a:r>
          <a:r>
            <a:rPr lang="zh-TW" altLang="en-US" sz="1600" b="1" dirty="0"/>
            <a:t> </a:t>
          </a:r>
          <a:r>
            <a:rPr lang="zh-TW" sz="1600" b="1" dirty="0"/>
            <a:t>工作職稱與工作內容</a:t>
          </a:r>
          <a:endParaRPr lang="zh-TW" sz="1600" dirty="0"/>
        </a:p>
      </dgm:t>
    </dgm:pt>
    <dgm:pt modelId="{F51BE7FC-66E3-4CB1-82A2-7B42B784231A}" type="parTrans" cxnId="{CDA23640-9147-4616-B58C-99733B2B76C5}">
      <dgm:prSet/>
      <dgm:spPr/>
      <dgm:t>
        <a:bodyPr/>
        <a:lstStyle/>
        <a:p>
          <a:endParaRPr lang="zh-TW" altLang="en-US"/>
        </a:p>
      </dgm:t>
    </dgm:pt>
    <dgm:pt modelId="{CCCB90DA-F52A-4F80-8944-5DA6ED24E97F}" type="sibTrans" cxnId="{CDA23640-9147-4616-B58C-99733B2B76C5}">
      <dgm:prSet/>
      <dgm:spPr/>
      <dgm:t>
        <a:bodyPr/>
        <a:lstStyle/>
        <a:p>
          <a:endParaRPr lang="zh-TW" altLang="en-US"/>
        </a:p>
      </dgm:t>
    </dgm:pt>
    <dgm:pt modelId="{AB3C6223-62D9-459F-A832-D5C1B3BE7ECB}">
      <dgm:prSet custT="1"/>
      <dgm:spPr/>
      <dgm:t>
        <a:bodyPr/>
        <a:lstStyle/>
        <a:p>
          <a:pPr rtl="0">
            <a:lnSpc>
              <a:spcPts val="2000"/>
            </a:lnSpc>
            <a:spcAft>
              <a:spcPts val="0"/>
            </a:spcAft>
          </a:pPr>
          <a:r>
            <a:rPr lang="en-US" altLang="zh-TW" sz="1600" b="1" dirty="0"/>
            <a:t>2.</a:t>
          </a:r>
          <a:r>
            <a:rPr lang="zh-TW" altLang="en-US" sz="1600" b="1" dirty="0"/>
            <a:t> </a:t>
          </a:r>
          <a:r>
            <a:rPr lang="zh-TW" sz="1600" b="1" dirty="0"/>
            <a:t>如何進入這份工作（學歷、經歷、專長）</a:t>
          </a:r>
          <a:endParaRPr lang="zh-TW" sz="1600" dirty="0"/>
        </a:p>
      </dgm:t>
    </dgm:pt>
    <dgm:pt modelId="{B89756CB-5B3D-4636-A658-5C8F26D73A2B}" type="parTrans" cxnId="{A22D49DA-C1FF-4395-8F70-A60B8EFB9F32}">
      <dgm:prSet/>
      <dgm:spPr/>
      <dgm:t>
        <a:bodyPr/>
        <a:lstStyle/>
        <a:p>
          <a:endParaRPr lang="zh-TW" altLang="en-US"/>
        </a:p>
      </dgm:t>
    </dgm:pt>
    <dgm:pt modelId="{CD9F6A9C-C87F-44F9-889C-39C5FE78722D}" type="sibTrans" cxnId="{A22D49DA-C1FF-4395-8F70-A60B8EFB9F32}">
      <dgm:prSet/>
      <dgm:spPr/>
      <dgm:t>
        <a:bodyPr/>
        <a:lstStyle/>
        <a:p>
          <a:endParaRPr lang="zh-TW" altLang="en-US"/>
        </a:p>
      </dgm:t>
    </dgm:pt>
    <dgm:pt modelId="{6F5518CF-D20C-4B31-8713-F3E7C52ED79A}">
      <dgm:prSet custT="1"/>
      <dgm:spPr/>
      <dgm:t>
        <a:bodyPr/>
        <a:lstStyle/>
        <a:p>
          <a:pPr rtl="0">
            <a:lnSpc>
              <a:spcPts val="2000"/>
            </a:lnSpc>
            <a:spcAft>
              <a:spcPts val="0"/>
            </a:spcAft>
          </a:pPr>
          <a:r>
            <a:rPr lang="en-US" altLang="zh-TW" sz="1600" b="1" dirty="0"/>
            <a:t>3.</a:t>
          </a:r>
          <a:r>
            <a:rPr lang="zh-TW" altLang="en-US" sz="1600" b="1" dirty="0"/>
            <a:t> </a:t>
          </a:r>
          <a:r>
            <a:rPr lang="zh-TW" sz="1600" b="1" dirty="0"/>
            <a:t>進用、分發、配置、考績或陞遷等情形</a:t>
          </a:r>
          <a:endParaRPr lang="zh-TW" sz="1600" dirty="0"/>
        </a:p>
      </dgm:t>
    </dgm:pt>
    <dgm:pt modelId="{2A4C75DC-6242-4D1D-AB1F-58549B689D73}" type="parTrans" cxnId="{2A96035B-2235-40D1-B4B8-67CA909213F5}">
      <dgm:prSet/>
      <dgm:spPr/>
      <dgm:t>
        <a:bodyPr/>
        <a:lstStyle/>
        <a:p>
          <a:endParaRPr lang="zh-TW" altLang="en-US"/>
        </a:p>
      </dgm:t>
    </dgm:pt>
    <dgm:pt modelId="{0E4C2BB6-4BF1-4762-AFD9-80D54489C8C7}" type="sibTrans" cxnId="{2A96035B-2235-40D1-B4B8-67CA909213F5}">
      <dgm:prSet/>
      <dgm:spPr/>
      <dgm:t>
        <a:bodyPr/>
        <a:lstStyle/>
        <a:p>
          <a:endParaRPr lang="zh-TW" altLang="en-US"/>
        </a:p>
      </dgm:t>
    </dgm:pt>
    <dgm:pt modelId="{39B87E20-405A-4035-8364-61386482B02F}">
      <dgm:prSet custT="1"/>
      <dgm:spPr/>
      <dgm:t>
        <a:bodyPr/>
        <a:lstStyle/>
        <a:p>
          <a:pPr rtl="0">
            <a:lnSpc>
              <a:spcPts val="2400"/>
            </a:lnSpc>
            <a:spcAft>
              <a:spcPts val="0"/>
            </a:spcAft>
          </a:pPr>
          <a:r>
            <a:rPr lang="en-US" altLang="zh-TW" sz="1600" b="1" dirty="0"/>
            <a:t>4.</a:t>
          </a:r>
          <a:r>
            <a:rPr lang="zh-TW" altLang="en-US" sz="1600" b="1" dirty="0"/>
            <a:t> </a:t>
          </a:r>
          <a:r>
            <a:rPr lang="zh-TW" sz="1600" b="1" dirty="0"/>
            <a:t>勞動權益</a:t>
          </a:r>
          <a:endParaRPr lang="zh-TW" sz="1600" dirty="0"/>
        </a:p>
      </dgm:t>
    </dgm:pt>
    <dgm:pt modelId="{A920EC5F-97DE-44A6-B195-93D40AC3490F}" type="parTrans" cxnId="{CE6D0FBC-A070-4C54-9B46-D2DE3EDD0710}">
      <dgm:prSet/>
      <dgm:spPr/>
      <dgm:t>
        <a:bodyPr/>
        <a:lstStyle/>
        <a:p>
          <a:endParaRPr lang="zh-TW" altLang="en-US"/>
        </a:p>
      </dgm:t>
    </dgm:pt>
    <dgm:pt modelId="{FAD33807-27AD-4D8C-A000-BB13028F1B1C}" type="sibTrans" cxnId="{CE6D0FBC-A070-4C54-9B46-D2DE3EDD0710}">
      <dgm:prSet/>
      <dgm:spPr/>
      <dgm:t>
        <a:bodyPr/>
        <a:lstStyle/>
        <a:p>
          <a:endParaRPr lang="zh-TW" altLang="en-US"/>
        </a:p>
      </dgm:t>
    </dgm:pt>
    <dgm:pt modelId="{53AFC720-01B2-4DA4-B1AC-4C32BAC0474E}">
      <dgm:prSet custT="1"/>
      <dgm:spPr/>
      <dgm:t>
        <a:bodyPr/>
        <a:lstStyle/>
        <a:p>
          <a:pPr rtl="0">
            <a:lnSpc>
              <a:spcPts val="2400"/>
            </a:lnSpc>
            <a:spcAft>
              <a:spcPts val="0"/>
            </a:spcAft>
          </a:pPr>
          <a:r>
            <a:rPr lang="en-US" altLang="zh-TW" sz="1600" b="1" dirty="0"/>
            <a:t>5.</a:t>
          </a:r>
          <a:r>
            <a:rPr lang="zh-TW" altLang="en-US" sz="1600" b="1" dirty="0"/>
            <a:t> </a:t>
          </a:r>
          <a:r>
            <a:rPr lang="zh-TW" sz="1600" b="1" dirty="0"/>
            <a:t>工作態度及職場倫理的要求</a:t>
          </a:r>
          <a:endParaRPr lang="zh-TW" sz="1600" dirty="0"/>
        </a:p>
      </dgm:t>
    </dgm:pt>
    <dgm:pt modelId="{6CB7EBD1-FA7C-45BF-888F-DD54614BF44B}" type="parTrans" cxnId="{435FDBCC-0F31-40B4-B75F-9D2ECF648594}">
      <dgm:prSet/>
      <dgm:spPr/>
      <dgm:t>
        <a:bodyPr/>
        <a:lstStyle/>
        <a:p>
          <a:endParaRPr lang="zh-TW" altLang="en-US"/>
        </a:p>
      </dgm:t>
    </dgm:pt>
    <dgm:pt modelId="{593308E6-0A81-49AC-8FF6-68C85D430708}" type="sibTrans" cxnId="{435FDBCC-0F31-40B4-B75F-9D2ECF648594}">
      <dgm:prSet/>
      <dgm:spPr/>
      <dgm:t>
        <a:bodyPr/>
        <a:lstStyle/>
        <a:p>
          <a:endParaRPr lang="zh-TW" altLang="en-US"/>
        </a:p>
      </dgm:t>
    </dgm:pt>
    <dgm:pt modelId="{6FF98BA2-E50E-4521-B502-5E5C7D08C379}">
      <dgm:prSet custT="1"/>
      <dgm:spPr/>
      <dgm:t>
        <a:bodyPr/>
        <a:lstStyle/>
        <a:p>
          <a:pPr rtl="0">
            <a:lnSpc>
              <a:spcPts val="2400"/>
            </a:lnSpc>
            <a:spcAft>
              <a:spcPts val="0"/>
            </a:spcAft>
          </a:pPr>
          <a:r>
            <a:rPr lang="en-US" altLang="zh-TW" sz="1600" b="1" dirty="0"/>
            <a:t>6.</a:t>
          </a:r>
          <a:r>
            <a:rPr lang="zh-TW" altLang="en-US" sz="1600" b="1" dirty="0"/>
            <a:t> </a:t>
          </a:r>
          <a:r>
            <a:rPr lang="zh-TW" sz="1600" b="1" dirty="0"/>
            <a:t>有無差別待遇</a:t>
          </a:r>
          <a:endParaRPr lang="zh-TW" sz="1600" dirty="0"/>
        </a:p>
      </dgm:t>
    </dgm:pt>
    <dgm:pt modelId="{DA8F636E-B31D-41C5-8216-F86CD6E9C6F5}" type="parTrans" cxnId="{9DD5EC86-5F92-4756-B25F-D4D8C40974C9}">
      <dgm:prSet/>
      <dgm:spPr/>
      <dgm:t>
        <a:bodyPr/>
        <a:lstStyle/>
        <a:p>
          <a:endParaRPr lang="zh-TW" altLang="en-US"/>
        </a:p>
      </dgm:t>
    </dgm:pt>
    <dgm:pt modelId="{A82A6A69-ECB7-4887-AF64-6D1BC914A404}" type="sibTrans" cxnId="{9DD5EC86-5F92-4756-B25F-D4D8C40974C9}">
      <dgm:prSet/>
      <dgm:spPr/>
      <dgm:t>
        <a:bodyPr/>
        <a:lstStyle/>
        <a:p>
          <a:endParaRPr lang="zh-TW" altLang="en-US"/>
        </a:p>
      </dgm:t>
    </dgm:pt>
    <dgm:pt modelId="{FAED5B1A-9C90-4DF5-880B-E11852BC8038}">
      <dgm:prSet custT="1"/>
      <dgm:spPr/>
      <dgm:t>
        <a:bodyPr/>
        <a:lstStyle/>
        <a:p>
          <a:pPr rtl="0">
            <a:lnSpc>
              <a:spcPts val="2400"/>
            </a:lnSpc>
            <a:spcAft>
              <a:spcPts val="0"/>
            </a:spcAft>
          </a:pPr>
          <a:r>
            <a:rPr lang="en-US" altLang="zh-TW" sz="1600" b="1" dirty="0"/>
            <a:t>7.</a:t>
          </a:r>
          <a:r>
            <a:rPr lang="zh-TW" altLang="en-US" sz="1600" b="1" dirty="0"/>
            <a:t> </a:t>
          </a:r>
          <a:r>
            <a:rPr lang="zh-TW" sz="1600" b="1" dirty="0"/>
            <a:t>工作的一般現象及特例情形</a:t>
          </a:r>
          <a:endParaRPr lang="zh-TW" sz="1200" dirty="0"/>
        </a:p>
      </dgm:t>
    </dgm:pt>
    <dgm:pt modelId="{00BF0E0F-B2CA-497D-83AA-38B27493C022}" type="parTrans" cxnId="{A84DD866-97E2-4240-9A05-7A4CD17E9E02}">
      <dgm:prSet/>
      <dgm:spPr/>
      <dgm:t>
        <a:bodyPr/>
        <a:lstStyle/>
        <a:p>
          <a:endParaRPr lang="zh-TW" altLang="en-US"/>
        </a:p>
      </dgm:t>
    </dgm:pt>
    <dgm:pt modelId="{E0CF1AF3-4D69-4DD0-926F-CB7B29682F1B}" type="sibTrans" cxnId="{A84DD866-97E2-4240-9A05-7A4CD17E9E02}">
      <dgm:prSet/>
      <dgm:spPr/>
      <dgm:t>
        <a:bodyPr/>
        <a:lstStyle/>
        <a:p>
          <a:endParaRPr lang="zh-TW" altLang="en-US"/>
        </a:p>
      </dgm:t>
    </dgm:pt>
    <dgm:pt modelId="{31B367C3-57C2-4888-B8FC-EA185C66D295}" type="pres">
      <dgm:prSet presAssocID="{3F971AD2-7E9D-4014-BB2E-DA91A356A97E}" presName="linear" presStyleCnt="0">
        <dgm:presLayoutVars>
          <dgm:animLvl val="lvl"/>
          <dgm:resizeHandles val="exact"/>
        </dgm:presLayoutVars>
      </dgm:prSet>
      <dgm:spPr/>
    </dgm:pt>
    <dgm:pt modelId="{0F39C2D1-6D3B-40EE-A2C0-9049FAC1A400}" type="pres">
      <dgm:prSet presAssocID="{BA1034EC-EB16-47DF-B39E-8B43767C4AA7}" presName="parentText" presStyleLbl="node1" presStyleIdx="0" presStyleCnt="7" custLinFactY="-48639" custLinFactNeighborX="3186" custLinFactNeighborY="-100000">
        <dgm:presLayoutVars>
          <dgm:chMax val="0"/>
          <dgm:bulletEnabled val="1"/>
        </dgm:presLayoutVars>
      </dgm:prSet>
      <dgm:spPr/>
    </dgm:pt>
    <dgm:pt modelId="{FC749966-6BB1-4CB3-906E-378D21C8B118}" type="pres">
      <dgm:prSet presAssocID="{CCCB90DA-F52A-4F80-8944-5DA6ED24E97F}" presName="spacer" presStyleCnt="0"/>
      <dgm:spPr/>
    </dgm:pt>
    <dgm:pt modelId="{249B32C5-B9AC-4144-B376-77652AB8355A}" type="pres">
      <dgm:prSet presAssocID="{AB3C6223-62D9-459F-A832-D5C1B3BE7ECB}" presName="parentText" presStyleLbl="node1" presStyleIdx="1" presStyleCnt="7">
        <dgm:presLayoutVars>
          <dgm:chMax val="0"/>
          <dgm:bulletEnabled val="1"/>
        </dgm:presLayoutVars>
      </dgm:prSet>
      <dgm:spPr/>
    </dgm:pt>
    <dgm:pt modelId="{6DD5BB12-016A-45AC-932F-0AFE48C8578A}" type="pres">
      <dgm:prSet presAssocID="{CD9F6A9C-C87F-44F9-889C-39C5FE78722D}" presName="spacer" presStyleCnt="0"/>
      <dgm:spPr/>
    </dgm:pt>
    <dgm:pt modelId="{32EF717A-B9C2-4CAD-8A55-3FC9AED8AD31}" type="pres">
      <dgm:prSet presAssocID="{6F5518CF-D20C-4B31-8713-F3E7C52ED79A}" presName="parentText" presStyleLbl="node1" presStyleIdx="2" presStyleCnt="7">
        <dgm:presLayoutVars>
          <dgm:chMax val="0"/>
          <dgm:bulletEnabled val="1"/>
        </dgm:presLayoutVars>
      </dgm:prSet>
      <dgm:spPr/>
    </dgm:pt>
    <dgm:pt modelId="{BAD34C26-AB6B-4644-B670-1AA93B51722C}" type="pres">
      <dgm:prSet presAssocID="{0E4C2BB6-4BF1-4762-AFD9-80D54489C8C7}" presName="spacer" presStyleCnt="0"/>
      <dgm:spPr/>
    </dgm:pt>
    <dgm:pt modelId="{D05A39AB-0745-4162-BE68-B8A6718326F8}" type="pres">
      <dgm:prSet presAssocID="{39B87E20-405A-4035-8364-61386482B02F}" presName="parentText" presStyleLbl="node1" presStyleIdx="3" presStyleCnt="7">
        <dgm:presLayoutVars>
          <dgm:chMax val="0"/>
          <dgm:bulletEnabled val="1"/>
        </dgm:presLayoutVars>
      </dgm:prSet>
      <dgm:spPr/>
    </dgm:pt>
    <dgm:pt modelId="{2DDE1466-AFF3-4455-9E74-010EF7734ADF}" type="pres">
      <dgm:prSet presAssocID="{FAD33807-27AD-4D8C-A000-BB13028F1B1C}" presName="spacer" presStyleCnt="0"/>
      <dgm:spPr/>
    </dgm:pt>
    <dgm:pt modelId="{440F40B2-0452-4624-987E-AED3D6101ADB}" type="pres">
      <dgm:prSet presAssocID="{53AFC720-01B2-4DA4-B1AC-4C32BAC0474E}" presName="parentText" presStyleLbl="node1" presStyleIdx="4" presStyleCnt="7">
        <dgm:presLayoutVars>
          <dgm:chMax val="0"/>
          <dgm:bulletEnabled val="1"/>
        </dgm:presLayoutVars>
      </dgm:prSet>
      <dgm:spPr/>
    </dgm:pt>
    <dgm:pt modelId="{B584A510-F7A1-4338-8A82-8A70560D3F44}" type="pres">
      <dgm:prSet presAssocID="{593308E6-0A81-49AC-8FF6-68C85D430708}" presName="spacer" presStyleCnt="0"/>
      <dgm:spPr/>
    </dgm:pt>
    <dgm:pt modelId="{72AED145-3FB3-4393-852A-D8F41E972F0E}" type="pres">
      <dgm:prSet presAssocID="{6FF98BA2-E50E-4521-B502-5E5C7D08C379}" presName="parentText" presStyleLbl="node1" presStyleIdx="5" presStyleCnt="7">
        <dgm:presLayoutVars>
          <dgm:chMax val="0"/>
          <dgm:bulletEnabled val="1"/>
        </dgm:presLayoutVars>
      </dgm:prSet>
      <dgm:spPr/>
    </dgm:pt>
    <dgm:pt modelId="{CB9AF762-FD54-4104-A4A7-05E1B5F36D05}" type="pres">
      <dgm:prSet presAssocID="{A82A6A69-ECB7-4887-AF64-6D1BC914A404}" presName="spacer" presStyleCnt="0"/>
      <dgm:spPr/>
    </dgm:pt>
    <dgm:pt modelId="{813E0924-0CD8-4C23-A4A4-BCCAD9E2FFDA}" type="pres">
      <dgm:prSet presAssocID="{FAED5B1A-9C90-4DF5-880B-E11852BC8038}" presName="parentText" presStyleLbl="node1" presStyleIdx="6" presStyleCnt="7">
        <dgm:presLayoutVars>
          <dgm:chMax val="0"/>
          <dgm:bulletEnabled val="1"/>
        </dgm:presLayoutVars>
      </dgm:prSet>
      <dgm:spPr/>
    </dgm:pt>
  </dgm:ptLst>
  <dgm:cxnLst>
    <dgm:cxn modelId="{0C9FD907-E6F5-4C63-9670-B3BF835E400E}" type="presOf" srcId="{3F971AD2-7E9D-4014-BB2E-DA91A356A97E}" destId="{31B367C3-57C2-4888-B8FC-EA185C66D295}" srcOrd="0" destOrd="0" presId="urn:microsoft.com/office/officeart/2005/8/layout/vList2"/>
    <dgm:cxn modelId="{C909351E-8297-458D-9C40-E2DD5F24B4BE}" type="presOf" srcId="{6FF98BA2-E50E-4521-B502-5E5C7D08C379}" destId="{72AED145-3FB3-4393-852A-D8F41E972F0E}" srcOrd="0" destOrd="0" presId="urn:microsoft.com/office/officeart/2005/8/layout/vList2"/>
    <dgm:cxn modelId="{4057B436-53D6-47B6-95FA-5EF96ECA44D8}" type="presOf" srcId="{FAED5B1A-9C90-4DF5-880B-E11852BC8038}" destId="{813E0924-0CD8-4C23-A4A4-BCCAD9E2FFDA}" srcOrd="0" destOrd="0" presId="urn:microsoft.com/office/officeart/2005/8/layout/vList2"/>
    <dgm:cxn modelId="{CDA23640-9147-4616-B58C-99733B2B76C5}" srcId="{3F971AD2-7E9D-4014-BB2E-DA91A356A97E}" destId="{BA1034EC-EB16-47DF-B39E-8B43767C4AA7}" srcOrd="0" destOrd="0" parTransId="{F51BE7FC-66E3-4CB1-82A2-7B42B784231A}" sibTransId="{CCCB90DA-F52A-4F80-8944-5DA6ED24E97F}"/>
    <dgm:cxn modelId="{2A96035B-2235-40D1-B4B8-67CA909213F5}" srcId="{3F971AD2-7E9D-4014-BB2E-DA91A356A97E}" destId="{6F5518CF-D20C-4B31-8713-F3E7C52ED79A}" srcOrd="2" destOrd="0" parTransId="{2A4C75DC-6242-4D1D-AB1F-58549B689D73}" sibTransId="{0E4C2BB6-4BF1-4762-AFD9-80D54489C8C7}"/>
    <dgm:cxn modelId="{A84DD866-97E2-4240-9A05-7A4CD17E9E02}" srcId="{3F971AD2-7E9D-4014-BB2E-DA91A356A97E}" destId="{FAED5B1A-9C90-4DF5-880B-E11852BC8038}" srcOrd="6" destOrd="0" parTransId="{00BF0E0F-B2CA-497D-83AA-38B27493C022}" sibTransId="{E0CF1AF3-4D69-4DD0-926F-CB7B29682F1B}"/>
    <dgm:cxn modelId="{FA7C2553-5DED-4B25-B431-B5624DB150F6}" type="presOf" srcId="{53AFC720-01B2-4DA4-B1AC-4C32BAC0474E}" destId="{440F40B2-0452-4624-987E-AED3D6101ADB}" srcOrd="0" destOrd="0" presId="urn:microsoft.com/office/officeart/2005/8/layout/vList2"/>
    <dgm:cxn modelId="{8E395073-B72D-4B61-BF31-DC5ABE898073}" type="presOf" srcId="{6F5518CF-D20C-4B31-8713-F3E7C52ED79A}" destId="{32EF717A-B9C2-4CAD-8A55-3FC9AED8AD31}" srcOrd="0" destOrd="0" presId="urn:microsoft.com/office/officeart/2005/8/layout/vList2"/>
    <dgm:cxn modelId="{4178C479-37C5-4887-8CD8-D8B48D015D1A}" type="presOf" srcId="{AB3C6223-62D9-459F-A832-D5C1B3BE7ECB}" destId="{249B32C5-B9AC-4144-B376-77652AB8355A}" srcOrd="0" destOrd="0" presId="urn:microsoft.com/office/officeart/2005/8/layout/vList2"/>
    <dgm:cxn modelId="{9DD5EC86-5F92-4756-B25F-D4D8C40974C9}" srcId="{3F971AD2-7E9D-4014-BB2E-DA91A356A97E}" destId="{6FF98BA2-E50E-4521-B502-5E5C7D08C379}" srcOrd="5" destOrd="0" parTransId="{DA8F636E-B31D-41C5-8216-F86CD6E9C6F5}" sibTransId="{A82A6A69-ECB7-4887-AF64-6D1BC914A404}"/>
    <dgm:cxn modelId="{BBEA92A9-83A9-49BF-A287-D30261638C74}" type="presOf" srcId="{BA1034EC-EB16-47DF-B39E-8B43767C4AA7}" destId="{0F39C2D1-6D3B-40EE-A2C0-9049FAC1A400}" srcOrd="0" destOrd="0" presId="urn:microsoft.com/office/officeart/2005/8/layout/vList2"/>
    <dgm:cxn modelId="{CE6D0FBC-A070-4C54-9B46-D2DE3EDD0710}" srcId="{3F971AD2-7E9D-4014-BB2E-DA91A356A97E}" destId="{39B87E20-405A-4035-8364-61386482B02F}" srcOrd="3" destOrd="0" parTransId="{A920EC5F-97DE-44A6-B195-93D40AC3490F}" sibTransId="{FAD33807-27AD-4D8C-A000-BB13028F1B1C}"/>
    <dgm:cxn modelId="{435FDBCC-0F31-40B4-B75F-9D2ECF648594}" srcId="{3F971AD2-7E9D-4014-BB2E-DA91A356A97E}" destId="{53AFC720-01B2-4DA4-B1AC-4C32BAC0474E}" srcOrd="4" destOrd="0" parTransId="{6CB7EBD1-FA7C-45BF-888F-DD54614BF44B}" sibTransId="{593308E6-0A81-49AC-8FF6-68C85D430708}"/>
    <dgm:cxn modelId="{A22D49DA-C1FF-4395-8F70-A60B8EFB9F32}" srcId="{3F971AD2-7E9D-4014-BB2E-DA91A356A97E}" destId="{AB3C6223-62D9-459F-A832-D5C1B3BE7ECB}" srcOrd="1" destOrd="0" parTransId="{B89756CB-5B3D-4636-A658-5C8F26D73A2B}" sibTransId="{CD9F6A9C-C87F-44F9-889C-39C5FE78722D}"/>
    <dgm:cxn modelId="{E8E135F6-9DA0-436E-AB2E-F523E8F7C90E}" type="presOf" srcId="{39B87E20-405A-4035-8364-61386482B02F}" destId="{D05A39AB-0745-4162-BE68-B8A6718326F8}" srcOrd="0" destOrd="0" presId="urn:microsoft.com/office/officeart/2005/8/layout/vList2"/>
    <dgm:cxn modelId="{88383B2B-0189-442E-9003-69FB03012C47}" type="presParOf" srcId="{31B367C3-57C2-4888-B8FC-EA185C66D295}" destId="{0F39C2D1-6D3B-40EE-A2C0-9049FAC1A400}" srcOrd="0" destOrd="0" presId="urn:microsoft.com/office/officeart/2005/8/layout/vList2"/>
    <dgm:cxn modelId="{9121AAA7-655C-43FD-95CD-D9897C7D0EC2}" type="presParOf" srcId="{31B367C3-57C2-4888-B8FC-EA185C66D295}" destId="{FC749966-6BB1-4CB3-906E-378D21C8B118}" srcOrd="1" destOrd="0" presId="urn:microsoft.com/office/officeart/2005/8/layout/vList2"/>
    <dgm:cxn modelId="{547A8B7E-A8C1-4309-AA64-F432863EFCB9}" type="presParOf" srcId="{31B367C3-57C2-4888-B8FC-EA185C66D295}" destId="{249B32C5-B9AC-4144-B376-77652AB8355A}" srcOrd="2" destOrd="0" presId="urn:microsoft.com/office/officeart/2005/8/layout/vList2"/>
    <dgm:cxn modelId="{AE86DA17-9C5E-490C-84BC-D6F6AFB75675}" type="presParOf" srcId="{31B367C3-57C2-4888-B8FC-EA185C66D295}" destId="{6DD5BB12-016A-45AC-932F-0AFE48C8578A}" srcOrd="3" destOrd="0" presId="urn:microsoft.com/office/officeart/2005/8/layout/vList2"/>
    <dgm:cxn modelId="{1AFD694D-0B92-4F74-B1AC-A72136EE3808}" type="presParOf" srcId="{31B367C3-57C2-4888-B8FC-EA185C66D295}" destId="{32EF717A-B9C2-4CAD-8A55-3FC9AED8AD31}" srcOrd="4" destOrd="0" presId="urn:microsoft.com/office/officeart/2005/8/layout/vList2"/>
    <dgm:cxn modelId="{A06B27A8-B2D2-4756-B2B2-E3D73923CF13}" type="presParOf" srcId="{31B367C3-57C2-4888-B8FC-EA185C66D295}" destId="{BAD34C26-AB6B-4644-B670-1AA93B51722C}" srcOrd="5" destOrd="0" presId="urn:microsoft.com/office/officeart/2005/8/layout/vList2"/>
    <dgm:cxn modelId="{79AC34A7-5A07-437E-89F9-4CAB09E7B8C3}" type="presParOf" srcId="{31B367C3-57C2-4888-B8FC-EA185C66D295}" destId="{D05A39AB-0745-4162-BE68-B8A6718326F8}" srcOrd="6" destOrd="0" presId="urn:microsoft.com/office/officeart/2005/8/layout/vList2"/>
    <dgm:cxn modelId="{7C1D1465-CDAF-48DA-82E8-F2CAFE55BB19}" type="presParOf" srcId="{31B367C3-57C2-4888-B8FC-EA185C66D295}" destId="{2DDE1466-AFF3-4455-9E74-010EF7734ADF}" srcOrd="7" destOrd="0" presId="urn:microsoft.com/office/officeart/2005/8/layout/vList2"/>
    <dgm:cxn modelId="{459C588D-A540-4C5D-BCA0-CB01EB6FCB46}" type="presParOf" srcId="{31B367C3-57C2-4888-B8FC-EA185C66D295}" destId="{440F40B2-0452-4624-987E-AED3D6101ADB}" srcOrd="8" destOrd="0" presId="urn:microsoft.com/office/officeart/2005/8/layout/vList2"/>
    <dgm:cxn modelId="{F739279F-96F2-440D-B234-14BDB57826AE}" type="presParOf" srcId="{31B367C3-57C2-4888-B8FC-EA185C66D295}" destId="{B584A510-F7A1-4338-8A82-8A70560D3F44}" srcOrd="9" destOrd="0" presId="urn:microsoft.com/office/officeart/2005/8/layout/vList2"/>
    <dgm:cxn modelId="{1D9E52E3-5238-4272-BE45-4D7CBF0134AC}" type="presParOf" srcId="{31B367C3-57C2-4888-B8FC-EA185C66D295}" destId="{72AED145-3FB3-4393-852A-D8F41E972F0E}" srcOrd="10" destOrd="0" presId="urn:microsoft.com/office/officeart/2005/8/layout/vList2"/>
    <dgm:cxn modelId="{F881861B-A3CE-41F5-95DA-F7C6F3DF677F}" type="presParOf" srcId="{31B367C3-57C2-4888-B8FC-EA185C66D295}" destId="{CB9AF762-FD54-4104-A4A7-05E1B5F36D05}" srcOrd="11" destOrd="0" presId="urn:microsoft.com/office/officeart/2005/8/layout/vList2"/>
    <dgm:cxn modelId="{B49CF69E-3386-4F83-909B-74A0E95F77B4}" type="presParOf" srcId="{31B367C3-57C2-4888-B8FC-EA185C66D295}" destId="{813E0924-0CD8-4C23-A4A4-BCCAD9E2FFDA}" srcOrd="1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CF0D94F-60C8-40C4-9DC3-23E8C74444C1}"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zh-TW" altLang="en-US"/>
        </a:p>
      </dgm:t>
    </dgm:pt>
    <dgm:pt modelId="{94C9F786-51BD-42CD-8D39-50CFF50900E6}">
      <dgm:prSet custT="1"/>
      <dgm:spPr/>
      <dgm:t>
        <a:bodyPr/>
        <a:lstStyle/>
        <a:p>
          <a:pPr rtl="0">
            <a:lnSpc>
              <a:spcPts val="1800"/>
            </a:lnSpc>
            <a:spcAft>
              <a:spcPts val="0"/>
            </a:spcAft>
          </a:pPr>
          <a:r>
            <a:rPr lang="en-US" altLang="zh-TW" sz="1600" b="1" dirty="0">
              <a:solidFill>
                <a:srgbClr val="002060"/>
              </a:solidFill>
            </a:rPr>
            <a:t>1.</a:t>
          </a:r>
          <a:r>
            <a:rPr lang="zh-TW" altLang="en-US" sz="1600" b="1" dirty="0">
              <a:solidFill>
                <a:srgbClr val="002060"/>
              </a:solidFill>
            </a:rPr>
            <a:t> </a:t>
          </a:r>
          <a:r>
            <a:rPr lang="zh-TW" sz="1600" b="1" dirty="0">
              <a:solidFill>
                <a:srgbClr val="002060"/>
              </a:solidFill>
            </a:rPr>
            <a:t>自我特質（優勢能力、興趣、性向、價值觀、生涯信念</a:t>
          </a:r>
          <a:r>
            <a:rPr lang="en-US" sz="1600" b="1" dirty="0">
              <a:solidFill>
                <a:srgbClr val="002060"/>
              </a:solidFill>
            </a:rPr>
            <a:t>……</a:t>
          </a:r>
          <a:r>
            <a:rPr lang="zh-TW" sz="1600" b="1" dirty="0">
              <a:solidFill>
                <a:srgbClr val="002060"/>
              </a:solidFill>
            </a:rPr>
            <a:t>）發現與確認</a:t>
          </a:r>
          <a:endParaRPr lang="zh-TW" sz="1600" dirty="0">
            <a:solidFill>
              <a:srgbClr val="002060"/>
            </a:solidFill>
          </a:endParaRPr>
        </a:p>
      </dgm:t>
    </dgm:pt>
    <dgm:pt modelId="{D093E96B-847C-4923-A3BB-D5475776A255}" type="parTrans" cxnId="{A8C24EB2-4195-4123-AA83-07BED137CBE8}">
      <dgm:prSet/>
      <dgm:spPr/>
      <dgm:t>
        <a:bodyPr/>
        <a:lstStyle/>
        <a:p>
          <a:endParaRPr lang="zh-TW" altLang="en-US" sz="1200"/>
        </a:p>
      </dgm:t>
    </dgm:pt>
    <dgm:pt modelId="{295F99CC-CE2D-4319-BAE7-9D322150E9E9}" type="sibTrans" cxnId="{A8C24EB2-4195-4123-AA83-07BED137CBE8}">
      <dgm:prSet/>
      <dgm:spPr/>
      <dgm:t>
        <a:bodyPr/>
        <a:lstStyle/>
        <a:p>
          <a:endParaRPr lang="zh-TW" altLang="en-US" sz="1200"/>
        </a:p>
      </dgm:t>
    </dgm:pt>
    <dgm:pt modelId="{CDA37E6C-9E77-42D7-8F08-894E0639ADA4}">
      <dgm:prSet custT="1"/>
      <dgm:spPr/>
      <dgm:t>
        <a:bodyPr/>
        <a:lstStyle/>
        <a:p>
          <a:pPr rtl="0">
            <a:lnSpc>
              <a:spcPts val="2000"/>
            </a:lnSpc>
            <a:spcAft>
              <a:spcPts val="0"/>
            </a:spcAft>
          </a:pPr>
          <a:r>
            <a:rPr lang="en-US" altLang="zh-TW" sz="1600" b="1" dirty="0">
              <a:solidFill>
                <a:srgbClr val="002060"/>
              </a:solidFill>
            </a:rPr>
            <a:t>2.</a:t>
          </a:r>
          <a:r>
            <a:rPr lang="zh-TW" altLang="en-US" sz="1600" b="1" dirty="0">
              <a:solidFill>
                <a:srgbClr val="002060"/>
              </a:solidFill>
            </a:rPr>
            <a:t> </a:t>
          </a:r>
          <a:r>
            <a:rPr lang="zh-TW" sz="1600" b="1" dirty="0">
              <a:solidFill>
                <a:srgbClr val="002060"/>
              </a:solidFill>
            </a:rPr>
            <a:t>我對這份工作的原本期待與了解是如何</a:t>
          </a:r>
          <a:endParaRPr lang="zh-TW" sz="1600" dirty="0">
            <a:solidFill>
              <a:srgbClr val="002060"/>
            </a:solidFill>
          </a:endParaRPr>
        </a:p>
      </dgm:t>
    </dgm:pt>
    <dgm:pt modelId="{1C55D4CE-07B7-4D99-AA87-C56356377548}" type="parTrans" cxnId="{73B1959D-ECC2-4725-B3ED-56C6C40A77CF}">
      <dgm:prSet/>
      <dgm:spPr/>
      <dgm:t>
        <a:bodyPr/>
        <a:lstStyle/>
        <a:p>
          <a:endParaRPr lang="zh-TW" altLang="en-US" sz="1200"/>
        </a:p>
      </dgm:t>
    </dgm:pt>
    <dgm:pt modelId="{02E8C398-A732-4C98-B064-3E0DE364ADF8}" type="sibTrans" cxnId="{73B1959D-ECC2-4725-B3ED-56C6C40A77CF}">
      <dgm:prSet/>
      <dgm:spPr/>
      <dgm:t>
        <a:bodyPr/>
        <a:lstStyle/>
        <a:p>
          <a:endParaRPr lang="zh-TW" altLang="en-US" sz="1200"/>
        </a:p>
      </dgm:t>
    </dgm:pt>
    <dgm:pt modelId="{0BB104A4-9465-4BCD-B387-FE45F10A93E1}">
      <dgm:prSet custT="1"/>
      <dgm:spPr/>
      <dgm:t>
        <a:bodyPr/>
        <a:lstStyle/>
        <a:p>
          <a:pPr rtl="0">
            <a:lnSpc>
              <a:spcPts val="2000"/>
            </a:lnSpc>
            <a:spcAft>
              <a:spcPts val="0"/>
            </a:spcAft>
          </a:pPr>
          <a:r>
            <a:rPr lang="en-US" altLang="zh-TW" sz="1600" b="1" dirty="0">
              <a:solidFill>
                <a:srgbClr val="002060"/>
              </a:solidFill>
            </a:rPr>
            <a:t>3.</a:t>
          </a:r>
          <a:r>
            <a:rPr lang="zh-TW" altLang="en-US" sz="1600" b="1" dirty="0">
              <a:solidFill>
                <a:srgbClr val="002060"/>
              </a:solidFill>
            </a:rPr>
            <a:t> </a:t>
          </a:r>
          <a:r>
            <a:rPr lang="zh-TW" sz="1600" b="1" dirty="0">
              <a:solidFill>
                <a:srgbClr val="002060"/>
              </a:solidFill>
            </a:rPr>
            <a:t>自己覺得這份工作有趣與辛苦的地方是哪些</a:t>
          </a:r>
          <a:endParaRPr lang="zh-TW" sz="1600" dirty="0">
            <a:solidFill>
              <a:srgbClr val="002060"/>
            </a:solidFill>
          </a:endParaRPr>
        </a:p>
      </dgm:t>
    </dgm:pt>
    <dgm:pt modelId="{2A8CF598-24F7-4433-9545-748B8512DE0C}" type="parTrans" cxnId="{615F865E-BF32-403B-A194-2418B143CE8C}">
      <dgm:prSet/>
      <dgm:spPr/>
      <dgm:t>
        <a:bodyPr/>
        <a:lstStyle/>
        <a:p>
          <a:endParaRPr lang="zh-TW" altLang="en-US" sz="1200"/>
        </a:p>
      </dgm:t>
    </dgm:pt>
    <dgm:pt modelId="{E7EB038E-F902-4235-8B14-FE84F4DD5878}" type="sibTrans" cxnId="{615F865E-BF32-403B-A194-2418B143CE8C}">
      <dgm:prSet/>
      <dgm:spPr/>
      <dgm:t>
        <a:bodyPr/>
        <a:lstStyle/>
        <a:p>
          <a:endParaRPr lang="zh-TW" altLang="en-US" sz="1200"/>
        </a:p>
      </dgm:t>
    </dgm:pt>
    <dgm:pt modelId="{1FCAE828-66FE-4DDE-9B7E-39181D65C827}">
      <dgm:prSet custT="1"/>
      <dgm:spPr/>
      <dgm:t>
        <a:bodyPr/>
        <a:lstStyle/>
        <a:p>
          <a:pPr rtl="0">
            <a:lnSpc>
              <a:spcPts val="2000"/>
            </a:lnSpc>
            <a:spcAft>
              <a:spcPts val="0"/>
            </a:spcAft>
          </a:pPr>
          <a:r>
            <a:rPr lang="en-US" altLang="zh-TW" sz="1600" b="1" dirty="0">
              <a:solidFill>
                <a:srgbClr val="002060"/>
              </a:solidFill>
            </a:rPr>
            <a:t>4.</a:t>
          </a:r>
          <a:r>
            <a:rPr lang="zh-TW" altLang="en-US" sz="1600" b="1" dirty="0">
              <a:solidFill>
                <a:srgbClr val="002060"/>
              </a:solidFill>
            </a:rPr>
            <a:t> </a:t>
          </a:r>
          <a:r>
            <a:rPr lang="zh-TW" sz="1600" b="1" dirty="0">
              <a:solidFill>
                <a:srgbClr val="002060"/>
              </a:solidFill>
            </a:rPr>
            <a:t>我覺得工作對我的意義是甚麼</a:t>
          </a:r>
          <a:endParaRPr lang="zh-TW" sz="1600" dirty="0">
            <a:solidFill>
              <a:srgbClr val="002060"/>
            </a:solidFill>
          </a:endParaRPr>
        </a:p>
      </dgm:t>
    </dgm:pt>
    <dgm:pt modelId="{45EA85CF-CEA8-4E38-93D8-356E5BEBF6B4}" type="parTrans" cxnId="{6050388A-2B17-4185-AB8F-64C6C9C9A28D}">
      <dgm:prSet/>
      <dgm:spPr/>
      <dgm:t>
        <a:bodyPr/>
        <a:lstStyle/>
        <a:p>
          <a:endParaRPr lang="zh-TW" altLang="en-US" sz="1200"/>
        </a:p>
      </dgm:t>
    </dgm:pt>
    <dgm:pt modelId="{CCEB2AB1-48D6-4C40-AA62-1A93897C39C6}" type="sibTrans" cxnId="{6050388A-2B17-4185-AB8F-64C6C9C9A28D}">
      <dgm:prSet/>
      <dgm:spPr/>
      <dgm:t>
        <a:bodyPr/>
        <a:lstStyle/>
        <a:p>
          <a:endParaRPr lang="zh-TW" altLang="en-US" sz="1200"/>
        </a:p>
      </dgm:t>
    </dgm:pt>
    <dgm:pt modelId="{A74B8CFB-F385-4ADE-95B6-670B4E5F4445}">
      <dgm:prSet custT="1"/>
      <dgm:spPr/>
      <dgm:t>
        <a:bodyPr/>
        <a:lstStyle/>
        <a:p>
          <a:pPr rtl="0">
            <a:lnSpc>
              <a:spcPts val="2000"/>
            </a:lnSpc>
            <a:spcAft>
              <a:spcPts val="0"/>
            </a:spcAft>
          </a:pPr>
          <a:r>
            <a:rPr lang="en-US" altLang="zh-TW" sz="1600" b="1" dirty="0">
              <a:solidFill>
                <a:srgbClr val="002060"/>
              </a:solidFill>
            </a:rPr>
            <a:t>5.</a:t>
          </a:r>
          <a:r>
            <a:rPr lang="zh-TW" altLang="en-US" sz="1600" b="1" dirty="0">
              <a:solidFill>
                <a:srgbClr val="002060"/>
              </a:solidFill>
            </a:rPr>
            <a:t> </a:t>
          </a:r>
          <a:r>
            <a:rPr lang="zh-TW" sz="1600" b="1" dirty="0">
              <a:solidFill>
                <a:srgbClr val="002060"/>
              </a:solidFill>
            </a:rPr>
            <a:t>自己覺得這份工作對我的重要性是甚麼</a:t>
          </a:r>
          <a:endParaRPr lang="zh-TW" sz="1600" dirty="0">
            <a:solidFill>
              <a:srgbClr val="002060"/>
            </a:solidFill>
          </a:endParaRPr>
        </a:p>
      </dgm:t>
    </dgm:pt>
    <dgm:pt modelId="{5E376550-8F1B-42E4-BE0A-10C8C74442F5}" type="parTrans" cxnId="{D715A757-D4F4-4124-8AF5-148709CC2D8D}">
      <dgm:prSet/>
      <dgm:spPr/>
      <dgm:t>
        <a:bodyPr/>
        <a:lstStyle/>
        <a:p>
          <a:endParaRPr lang="zh-TW" altLang="en-US" sz="1200"/>
        </a:p>
      </dgm:t>
    </dgm:pt>
    <dgm:pt modelId="{AD47B80C-35E4-4E08-B2E5-9FBB14304597}" type="sibTrans" cxnId="{D715A757-D4F4-4124-8AF5-148709CC2D8D}">
      <dgm:prSet/>
      <dgm:spPr/>
      <dgm:t>
        <a:bodyPr/>
        <a:lstStyle/>
        <a:p>
          <a:endParaRPr lang="zh-TW" altLang="en-US" sz="1200"/>
        </a:p>
      </dgm:t>
    </dgm:pt>
    <dgm:pt modelId="{F6CCE855-9A9E-4DAD-8F13-87F010A80722}">
      <dgm:prSet custT="1"/>
      <dgm:spPr/>
      <dgm:t>
        <a:bodyPr/>
        <a:lstStyle/>
        <a:p>
          <a:pPr rtl="0">
            <a:lnSpc>
              <a:spcPts val="2000"/>
            </a:lnSpc>
            <a:spcAft>
              <a:spcPts val="0"/>
            </a:spcAft>
          </a:pPr>
          <a:r>
            <a:rPr lang="en-US" altLang="zh-TW" sz="1600" b="1" dirty="0">
              <a:solidFill>
                <a:srgbClr val="002060"/>
              </a:solidFill>
            </a:rPr>
            <a:t>6.</a:t>
          </a:r>
          <a:r>
            <a:rPr lang="zh-TW" altLang="en-US" sz="1600" b="1" dirty="0">
              <a:solidFill>
                <a:srgbClr val="002060"/>
              </a:solidFill>
            </a:rPr>
            <a:t> </a:t>
          </a:r>
          <a:r>
            <a:rPr lang="zh-TW" sz="1600" b="1" dirty="0">
              <a:solidFill>
                <a:srgbClr val="002060"/>
              </a:solidFill>
            </a:rPr>
            <a:t>我對於生活的期許是甚麼</a:t>
          </a:r>
          <a:endParaRPr lang="zh-TW" sz="1600" dirty="0">
            <a:solidFill>
              <a:srgbClr val="002060"/>
            </a:solidFill>
          </a:endParaRPr>
        </a:p>
      </dgm:t>
    </dgm:pt>
    <dgm:pt modelId="{4DCC98F7-8C5D-4B87-B40A-6DF48393FBD7}" type="parTrans" cxnId="{D774C5CE-2A41-45A1-9AE0-C3F32E7BA501}">
      <dgm:prSet/>
      <dgm:spPr/>
      <dgm:t>
        <a:bodyPr/>
        <a:lstStyle/>
        <a:p>
          <a:endParaRPr lang="zh-TW" altLang="en-US" sz="1200"/>
        </a:p>
      </dgm:t>
    </dgm:pt>
    <dgm:pt modelId="{C14114C5-69A5-4A9C-AD87-B0CA4CE21C0A}" type="sibTrans" cxnId="{D774C5CE-2A41-45A1-9AE0-C3F32E7BA501}">
      <dgm:prSet/>
      <dgm:spPr/>
      <dgm:t>
        <a:bodyPr/>
        <a:lstStyle/>
        <a:p>
          <a:endParaRPr lang="zh-TW" altLang="en-US" sz="1200"/>
        </a:p>
      </dgm:t>
    </dgm:pt>
    <dgm:pt modelId="{C11DF859-90E2-40BA-9332-8CC27C8DB24F}">
      <dgm:prSet custT="1"/>
      <dgm:spPr/>
      <dgm:t>
        <a:bodyPr/>
        <a:lstStyle/>
        <a:p>
          <a:pPr rtl="0">
            <a:lnSpc>
              <a:spcPts val="2000"/>
            </a:lnSpc>
            <a:spcAft>
              <a:spcPts val="0"/>
            </a:spcAft>
          </a:pPr>
          <a:r>
            <a:rPr lang="en-US" altLang="zh-TW" sz="1600" b="1" dirty="0">
              <a:solidFill>
                <a:srgbClr val="002060"/>
              </a:solidFill>
            </a:rPr>
            <a:t>7.</a:t>
          </a:r>
          <a:r>
            <a:rPr lang="zh-TW" altLang="en-US" sz="1600" b="1" dirty="0">
              <a:solidFill>
                <a:srgbClr val="002060"/>
              </a:solidFill>
            </a:rPr>
            <a:t> </a:t>
          </a:r>
          <a:r>
            <a:rPr lang="zh-TW" sz="1600" b="1" dirty="0">
              <a:solidFill>
                <a:srgbClr val="002060"/>
              </a:solidFill>
            </a:rPr>
            <a:t>自己覺得這份工作是否能實現我對未來生活的期許</a:t>
          </a:r>
          <a:endParaRPr lang="zh-TW" sz="1600" dirty="0">
            <a:solidFill>
              <a:srgbClr val="002060"/>
            </a:solidFill>
          </a:endParaRPr>
        </a:p>
      </dgm:t>
    </dgm:pt>
    <dgm:pt modelId="{AE4C5220-D157-4A02-AF3E-740248F68901}" type="parTrans" cxnId="{12D25B7B-E60F-46FF-AC45-922049F5F33F}">
      <dgm:prSet/>
      <dgm:spPr/>
      <dgm:t>
        <a:bodyPr/>
        <a:lstStyle/>
        <a:p>
          <a:endParaRPr lang="zh-TW" altLang="en-US" sz="1200"/>
        </a:p>
      </dgm:t>
    </dgm:pt>
    <dgm:pt modelId="{A934693C-B4DC-45B4-AE7E-898EA66C32DA}" type="sibTrans" cxnId="{12D25B7B-E60F-46FF-AC45-922049F5F33F}">
      <dgm:prSet/>
      <dgm:spPr/>
      <dgm:t>
        <a:bodyPr/>
        <a:lstStyle/>
        <a:p>
          <a:endParaRPr lang="zh-TW" altLang="en-US" sz="1200"/>
        </a:p>
      </dgm:t>
    </dgm:pt>
    <dgm:pt modelId="{8ED235F2-A61B-477E-AC32-04AC7A3E743C}">
      <dgm:prSet custT="1"/>
      <dgm:spPr/>
      <dgm:t>
        <a:bodyPr/>
        <a:lstStyle/>
        <a:p>
          <a:pPr rtl="0">
            <a:lnSpc>
              <a:spcPts val="2000"/>
            </a:lnSpc>
            <a:spcAft>
              <a:spcPts val="0"/>
            </a:spcAft>
          </a:pPr>
          <a:r>
            <a:rPr lang="en-US" altLang="zh-TW" sz="1600" b="1" dirty="0">
              <a:solidFill>
                <a:srgbClr val="002060"/>
              </a:solidFill>
            </a:rPr>
            <a:t>8.</a:t>
          </a:r>
          <a:r>
            <a:rPr lang="zh-TW" altLang="en-US" sz="1600" b="1" dirty="0">
              <a:solidFill>
                <a:srgbClr val="002060"/>
              </a:solidFill>
            </a:rPr>
            <a:t> </a:t>
          </a:r>
          <a:r>
            <a:rPr lang="zh-TW" sz="1600" b="1" dirty="0">
              <a:solidFill>
                <a:srgbClr val="002060"/>
              </a:solidFill>
            </a:rPr>
            <a:t>自己覺得自己是否能勝任這份工作</a:t>
          </a:r>
          <a:endParaRPr lang="zh-TW" sz="1600" dirty="0">
            <a:solidFill>
              <a:srgbClr val="002060"/>
            </a:solidFill>
          </a:endParaRPr>
        </a:p>
      </dgm:t>
    </dgm:pt>
    <dgm:pt modelId="{812B3B88-94A7-4910-B371-95206C93FC53}" type="parTrans" cxnId="{74A5246A-D4CD-49DE-BF07-56834C25E20D}">
      <dgm:prSet/>
      <dgm:spPr/>
      <dgm:t>
        <a:bodyPr/>
        <a:lstStyle/>
        <a:p>
          <a:endParaRPr lang="zh-TW" altLang="en-US" sz="1200"/>
        </a:p>
      </dgm:t>
    </dgm:pt>
    <dgm:pt modelId="{0436D5C5-47F0-4ABB-BE0A-2DB6957701CF}" type="sibTrans" cxnId="{74A5246A-D4CD-49DE-BF07-56834C25E20D}">
      <dgm:prSet/>
      <dgm:spPr/>
      <dgm:t>
        <a:bodyPr/>
        <a:lstStyle/>
        <a:p>
          <a:endParaRPr lang="zh-TW" altLang="en-US" sz="1200"/>
        </a:p>
      </dgm:t>
    </dgm:pt>
    <dgm:pt modelId="{BDE30851-9575-4970-8740-9823DC274A60}">
      <dgm:prSet custT="1"/>
      <dgm:spPr/>
      <dgm:t>
        <a:bodyPr/>
        <a:lstStyle/>
        <a:p>
          <a:pPr rtl="0">
            <a:lnSpc>
              <a:spcPts val="2000"/>
            </a:lnSpc>
            <a:spcAft>
              <a:spcPts val="0"/>
            </a:spcAft>
          </a:pPr>
          <a:r>
            <a:rPr lang="en-US" altLang="zh-TW" sz="1600" b="1" dirty="0">
              <a:solidFill>
                <a:srgbClr val="002060"/>
              </a:solidFill>
            </a:rPr>
            <a:t>9.</a:t>
          </a:r>
          <a:r>
            <a:rPr lang="zh-TW" altLang="en-US" sz="1600" b="1" dirty="0">
              <a:solidFill>
                <a:srgbClr val="002060"/>
              </a:solidFill>
            </a:rPr>
            <a:t> </a:t>
          </a:r>
          <a:r>
            <a:rPr lang="zh-TW" sz="1600" b="1" dirty="0">
              <a:solidFill>
                <a:srgbClr val="002060"/>
              </a:solidFill>
            </a:rPr>
            <a:t>自己覺得自己是否喜歡這份工作</a:t>
          </a:r>
          <a:endParaRPr lang="zh-TW" sz="1600" dirty="0">
            <a:solidFill>
              <a:srgbClr val="002060"/>
            </a:solidFill>
          </a:endParaRPr>
        </a:p>
      </dgm:t>
    </dgm:pt>
    <dgm:pt modelId="{39CEBFF1-3F45-40A6-BF04-1C1DC5D48D4D}" type="parTrans" cxnId="{E26866CD-9BD5-495A-B528-A8E4473114B0}">
      <dgm:prSet/>
      <dgm:spPr/>
      <dgm:t>
        <a:bodyPr/>
        <a:lstStyle/>
        <a:p>
          <a:endParaRPr lang="zh-TW" altLang="en-US" sz="1200"/>
        </a:p>
      </dgm:t>
    </dgm:pt>
    <dgm:pt modelId="{F8F8933C-F569-42F4-800B-81920EBCCFAD}" type="sibTrans" cxnId="{E26866CD-9BD5-495A-B528-A8E4473114B0}">
      <dgm:prSet/>
      <dgm:spPr/>
      <dgm:t>
        <a:bodyPr/>
        <a:lstStyle/>
        <a:p>
          <a:endParaRPr lang="zh-TW" altLang="en-US" sz="1200"/>
        </a:p>
      </dgm:t>
    </dgm:pt>
    <dgm:pt modelId="{8610F6B0-283B-4409-BD63-D7773624C17A}">
      <dgm:prSet custT="1"/>
      <dgm:spPr/>
      <dgm:t>
        <a:bodyPr/>
        <a:lstStyle/>
        <a:p>
          <a:pPr rtl="0">
            <a:lnSpc>
              <a:spcPts val="2000"/>
            </a:lnSpc>
            <a:spcAft>
              <a:spcPts val="0"/>
            </a:spcAft>
          </a:pPr>
          <a:r>
            <a:rPr lang="en-US" altLang="zh-TW" sz="1600" b="1" dirty="0">
              <a:solidFill>
                <a:srgbClr val="002060"/>
              </a:solidFill>
            </a:rPr>
            <a:t>10.</a:t>
          </a:r>
          <a:r>
            <a:rPr lang="zh-TW" altLang="en-US" sz="1600" b="1" dirty="0">
              <a:solidFill>
                <a:srgbClr val="002060"/>
              </a:solidFill>
            </a:rPr>
            <a:t> </a:t>
          </a:r>
          <a:r>
            <a:rPr lang="zh-TW" sz="1600" b="1" dirty="0">
              <a:solidFill>
                <a:srgbClr val="002060"/>
              </a:solidFill>
            </a:rPr>
            <a:t>將印象與實際做一比對</a:t>
          </a:r>
          <a:endParaRPr lang="zh-TW" sz="1600" dirty="0">
            <a:solidFill>
              <a:srgbClr val="002060"/>
            </a:solidFill>
          </a:endParaRPr>
        </a:p>
      </dgm:t>
    </dgm:pt>
    <dgm:pt modelId="{0B829F40-24C1-46A6-8797-C7AB6F97D6FA}" type="parTrans" cxnId="{D9E98835-2662-4703-9CF5-08232612707E}">
      <dgm:prSet/>
      <dgm:spPr/>
      <dgm:t>
        <a:bodyPr/>
        <a:lstStyle/>
        <a:p>
          <a:endParaRPr lang="zh-TW" altLang="en-US" sz="1200"/>
        </a:p>
      </dgm:t>
    </dgm:pt>
    <dgm:pt modelId="{848B5582-4984-4963-A9C0-0F643C8790C4}" type="sibTrans" cxnId="{D9E98835-2662-4703-9CF5-08232612707E}">
      <dgm:prSet/>
      <dgm:spPr/>
      <dgm:t>
        <a:bodyPr/>
        <a:lstStyle/>
        <a:p>
          <a:endParaRPr lang="zh-TW" altLang="en-US" sz="1200"/>
        </a:p>
      </dgm:t>
    </dgm:pt>
    <dgm:pt modelId="{CE3D0FF9-4A9C-4CDB-9A02-DDF217B916F8}">
      <dgm:prSet custT="1"/>
      <dgm:spPr/>
      <dgm:t>
        <a:bodyPr/>
        <a:lstStyle/>
        <a:p>
          <a:pPr rtl="0">
            <a:lnSpc>
              <a:spcPts val="2000"/>
            </a:lnSpc>
            <a:spcAft>
              <a:spcPts val="0"/>
            </a:spcAft>
          </a:pPr>
          <a:r>
            <a:rPr lang="en-US" altLang="zh-TW" sz="1600" b="1" dirty="0">
              <a:solidFill>
                <a:srgbClr val="002060"/>
              </a:solidFill>
            </a:rPr>
            <a:t>11.</a:t>
          </a:r>
          <a:r>
            <a:rPr lang="zh-TW" altLang="en-US" sz="1600" b="1" dirty="0">
              <a:solidFill>
                <a:srgbClr val="002060"/>
              </a:solidFill>
            </a:rPr>
            <a:t> </a:t>
          </a:r>
          <a:r>
            <a:rPr lang="zh-TW" sz="1600" b="1" dirty="0">
              <a:solidFill>
                <a:srgbClr val="002060"/>
              </a:solidFill>
            </a:rPr>
            <a:t>觀察和思考工作性質適合自己的程度</a:t>
          </a:r>
          <a:endParaRPr lang="zh-TW" sz="1600" dirty="0">
            <a:solidFill>
              <a:srgbClr val="002060"/>
            </a:solidFill>
          </a:endParaRPr>
        </a:p>
      </dgm:t>
    </dgm:pt>
    <dgm:pt modelId="{DA52DE37-3058-4575-8708-A7AD1C390514}" type="parTrans" cxnId="{3E562E3B-6A55-40E9-96A7-A4EA7469E88C}">
      <dgm:prSet/>
      <dgm:spPr/>
      <dgm:t>
        <a:bodyPr/>
        <a:lstStyle/>
        <a:p>
          <a:endParaRPr lang="zh-TW" altLang="en-US" sz="1200"/>
        </a:p>
      </dgm:t>
    </dgm:pt>
    <dgm:pt modelId="{134E4EAE-0D89-4348-8E5B-51B108DE45A0}" type="sibTrans" cxnId="{3E562E3B-6A55-40E9-96A7-A4EA7469E88C}">
      <dgm:prSet/>
      <dgm:spPr/>
      <dgm:t>
        <a:bodyPr/>
        <a:lstStyle/>
        <a:p>
          <a:endParaRPr lang="zh-TW" altLang="en-US" sz="1200"/>
        </a:p>
      </dgm:t>
    </dgm:pt>
    <dgm:pt modelId="{2A22603A-2A3B-4B95-9DDE-088B53CD7FA8}" type="pres">
      <dgm:prSet presAssocID="{7CF0D94F-60C8-40C4-9DC3-23E8C74444C1}" presName="linear" presStyleCnt="0">
        <dgm:presLayoutVars>
          <dgm:animLvl val="lvl"/>
          <dgm:resizeHandles val="exact"/>
        </dgm:presLayoutVars>
      </dgm:prSet>
      <dgm:spPr/>
    </dgm:pt>
    <dgm:pt modelId="{058A0A76-254C-487B-9BF1-FEA640E4AE80}" type="pres">
      <dgm:prSet presAssocID="{94C9F786-51BD-42CD-8D39-50CFF50900E6}" presName="parentText" presStyleLbl="node1" presStyleIdx="0" presStyleCnt="11">
        <dgm:presLayoutVars>
          <dgm:chMax val="0"/>
          <dgm:bulletEnabled val="1"/>
        </dgm:presLayoutVars>
      </dgm:prSet>
      <dgm:spPr/>
    </dgm:pt>
    <dgm:pt modelId="{F6FC8D94-A50B-4482-8539-EA1C1766921C}" type="pres">
      <dgm:prSet presAssocID="{295F99CC-CE2D-4319-BAE7-9D322150E9E9}" presName="spacer" presStyleCnt="0"/>
      <dgm:spPr/>
    </dgm:pt>
    <dgm:pt modelId="{05E24718-7589-4F41-A4B0-C96881AC0A7B}" type="pres">
      <dgm:prSet presAssocID="{CDA37E6C-9E77-42D7-8F08-894E0639ADA4}" presName="parentText" presStyleLbl="node1" presStyleIdx="1" presStyleCnt="11">
        <dgm:presLayoutVars>
          <dgm:chMax val="0"/>
          <dgm:bulletEnabled val="1"/>
        </dgm:presLayoutVars>
      </dgm:prSet>
      <dgm:spPr/>
    </dgm:pt>
    <dgm:pt modelId="{06CB8853-63EE-420A-BEF2-2AA7BCCD5F4D}" type="pres">
      <dgm:prSet presAssocID="{02E8C398-A732-4C98-B064-3E0DE364ADF8}" presName="spacer" presStyleCnt="0"/>
      <dgm:spPr/>
    </dgm:pt>
    <dgm:pt modelId="{11F93C95-874B-431A-AD09-893F01E17551}" type="pres">
      <dgm:prSet presAssocID="{0BB104A4-9465-4BCD-B387-FE45F10A93E1}" presName="parentText" presStyleLbl="node1" presStyleIdx="2" presStyleCnt="11">
        <dgm:presLayoutVars>
          <dgm:chMax val="0"/>
          <dgm:bulletEnabled val="1"/>
        </dgm:presLayoutVars>
      </dgm:prSet>
      <dgm:spPr/>
    </dgm:pt>
    <dgm:pt modelId="{E848EFAB-16EC-4609-A890-B03D7DE361E9}" type="pres">
      <dgm:prSet presAssocID="{E7EB038E-F902-4235-8B14-FE84F4DD5878}" presName="spacer" presStyleCnt="0"/>
      <dgm:spPr/>
    </dgm:pt>
    <dgm:pt modelId="{C29BDA08-EBF8-4C6C-A6D4-9278ED67116B}" type="pres">
      <dgm:prSet presAssocID="{1FCAE828-66FE-4DDE-9B7E-39181D65C827}" presName="parentText" presStyleLbl="node1" presStyleIdx="3" presStyleCnt="11">
        <dgm:presLayoutVars>
          <dgm:chMax val="0"/>
          <dgm:bulletEnabled val="1"/>
        </dgm:presLayoutVars>
      </dgm:prSet>
      <dgm:spPr/>
    </dgm:pt>
    <dgm:pt modelId="{8C1FFFB0-33A8-43F6-B368-96E552BAB7E8}" type="pres">
      <dgm:prSet presAssocID="{CCEB2AB1-48D6-4C40-AA62-1A93897C39C6}" presName="spacer" presStyleCnt="0"/>
      <dgm:spPr/>
    </dgm:pt>
    <dgm:pt modelId="{47BF4201-8369-4EDC-82DB-BA5FAE37911A}" type="pres">
      <dgm:prSet presAssocID="{A74B8CFB-F385-4ADE-95B6-670B4E5F4445}" presName="parentText" presStyleLbl="node1" presStyleIdx="4" presStyleCnt="11">
        <dgm:presLayoutVars>
          <dgm:chMax val="0"/>
          <dgm:bulletEnabled val="1"/>
        </dgm:presLayoutVars>
      </dgm:prSet>
      <dgm:spPr/>
    </dgm:pt>
    <dgm:pt modelId="{0F1C4301-4C9D-4170-B844-9C80EADC1E6E}" type="pres">
      <dgm:prSet presAssocID="{AD47B80C-35E4-4E08-B2E5-9FBB14304597}" presName="spacer" presStyleCnt="0"/>
      <dgm:spPr/>
    </dgm:pt>
    <dgm:pt modelId="{8430699A-F0D7-4DA6-8732-B901BFCA3A3A}" type="pres">
      <dgm:prSet presAssocID="{F6CCE855-9A9E-4DAD-8F13-87F010A80722}" presName="parentText" presStyleLbl="node1" presStyleIdx="5" presStyleCnt="11">
        <dgm:presLayoutVars>
          <dgm:chMax val="0"/>
          <dgm:bulletEnabled val="1"/>
        </dgm:presLayoutVars>
      </dgm:prSet>
      <dgm:spPr/>
    </dgm:pt>
    <dgm:pt modelId="{BE90D168-9B34-4C3F-94B4-38B46A05686E}" type="pres">
      <dgm:prSet presAssocID="{C14114C5-69A5-4A9C-AD87-B0CA4CE21C0A}" presName="spacer" presStyleCnt="0"/>
      <dgm:spPr/>
    </dgm:pt>
    <dgm:pt modelId="{4BB49244-1F26-4E7B-A371-645930F7F6B4}" type="pres">
      <dgm:prSet presAssocID="{C11DF859-90E2-40BA-9332-8CC27C8DB24F}" presName="parentText" presStyleLbl="node1" presStyleIdx="6" presStyleCnt="11">
        <dgm:presLayoutVars>
          <dgm:chMax val="0"/>
          <dgm:bulletEnabled val="1"/>
        </dgm:presLayoutVars>
      </dgm:prSet>
      <dgm:spPr/>
    </dgm:pt>
    <dgm:pt modelId="{4A3AFAF4-AA4E-4F9C-890D-862BF38C34D5}" type="pres">
      <dgm:prSet presAssocID="{A934693C-B4DC-45B4-AE7E-898EA66C32DA}" presName="spacer" presStyleCnt="0"/>
      <dgm:spPr/>
    </dgm:pt>
    <dgm:pt modelId="{E58FBED2-9913-4D29-96D8-B5C74AF0C40C}" type="pres">
      <dgm:prSet presAssocID="{8ED235F2-A61B-477E-AC32-04AC7A3E743C}" presName="parentText" presStyleLbl="node1" presStyleIdx="7" presStyleCnt="11">
        <dgm:presLayoutVars>
          <dgm:chMax val="0"/>
          <dgm:bulletEnabled val="1"/>
        </dgm:presLayoutVars>
      </dgm:prSet>
      <dgm:spPr/>
    </dgm:pt>
    <dgm:pt modelId="{8EEE657F-CBBB-4629-89B1-FB9868F0511E}" type="pres">
      <dgm:prSet presAssocID="{0436D5C5-47F0-4ABB-BE0A-2DB6957701CF}" presName="spacer" presStyleCnt="0"/>
      <dgm:spPr/>
    </dgm:pt>
    <dgm:pt modelId="{6545CD1C-FAF8-490D-9944-B8019BBE8070}" type="pres">
      <dgm:prSet presAssocID="{BDE30851-9575-4970-8740-9823DC274A60}" presName="parentText" presStyleLbl="node1" presStyleIdx="8" presStyleCnt="11">
        <dgm:presLayoutVars>
          <dgm:chMax val="0"/>
          <dgm:bulletEnabled val="1"/>
        </dgm:presLayoutVars>
      </dgm:prSet>
      <dgm:spPr/>
    </dgm:pt>
    <dgm:pt modelId="{E225F590-621C-4B4D-A857-141186389013}" type="pres">
      <dgm:prSet presAssocID="{F8F8933C-F569-42F4-800B-81920EBCCFAD}" presName="spacer" presStyleCnt="0"/>
      <dgm:spPr/>
    </dgm:pt>
    <dgm:pt modelId="{D3387FD6-687B-45D7-8511-B672E92CE49E}" type="pres">
      <dgm:prSet presAssocID="{8610F6B0-283B-4409-BD63-D7773624C17A}" presName="parentText" presStyleLbl="node1" presStyleIdx="9" presStyleCnt="11">
        <dgm:presLayoutVars>
          <dgm:chMax val="0"/>
          <dgm:bulletEnabled val="1"/>
        </dgm:presLayoutVars>
      </dgm:prSet>
      <dgm:spPr/>
    </dgm:pt>
    <dgm:pt modelId="{EDCCCDB8-D014-43CB-B5EB-5674D9E6B595}" type="pres">
      <dgm:prSet presAssocID="{848B5582-4984-4963-A9C0-0F643C8790C4}" presName="spacer" presStyleCnt="0"/>
      <dgm:spPr/>
    </dgm:pt>
    <dgm:pt modelId="{E6DFACD1-71D5-40AF-91FD-97C1CB4313FC}" type="pres">
      <dgm:prSet presAssocID="{CE3D0FF9-4A9C-4CDB-9A02-DDF217B916F8}" presName="parentText" presStyleLbl="node1" presStyleIdx="10" presStyleCnt="11">
        <dgm:presLayoutVars>
          <dgm:chMax val="0"/>
          <dgm:bulletEnabled val="1"/>
        </dgm:presLayoutVars>
      </dgm:prSet>
      <dgm:spPr/>
    </dgm:pt>
  </dgm:ptLst>
  <dgm:cxnLst>
    <dgm:cxn modelId="{D9E98835-2662-4703-9CF5-08232612707E}" srcId="{7CF0D94F-60C8-40C4-9DC3-23E8C74444C1}" destId="{8610F6B0-283B-4409-BD63-D7773624C17A}" srcOrd="9" destOrd="0" parTransId="{0B829F40-24C1-46A6-8797-C7AB6F97D6FA}" sibTransId="{848B5582-4984-4963-A9C0-0F643C8790C4}"/>
    <dgm:cxn modelId="{3E562E3B-6A55-40E9-96A7-A4EA7469E88C}" srcId="{7CF0D94F-60C8-40C4-9DC3-23E8C74444C1}" destId="{CE3D0FF9-4A9C-4CDB-9A02-DDF217B916F8}" srcOrd="10" destOrd="0" parTransId="{DA52DE37-3058-4575-8708-A7AD1C390514}" sibTransId="{134E4EAE-0D89-4348-8E5B-51B108DE45A0}"/>
    <dgm:cxn modelId="{615F865E-BF32-403B-A194-2418B143CE8C}" srcId="{7CF0D94F-60C8-40C4-9DC3-23E8C74444C1}" destId="{0BB104A4-9465-4BCD-B387-FE45F10A93E1}" srcOrd="2" destOrd="0" parTransId="{2A8CF598-24F7-4433-9545-748B8512DE0C}" sibTransId="{E7EB038E-F902-4235-8B14-FE84F4DD5878}"/>
    <dgm:cxn modelId="{24454241-A23D-4EEB-8883-961E38E198E0}" type="presOf" srcId="{8610F6B0-283B-4409-BD63-D7773624C17A}" destId="{D3387FD6-687B-45D7-8511-B672E92CE49E}" srcOrd="0" destOrd="0" presId="urn:microsoft.com/office/officeart/2005/8/layout/vList2"/>
    <dgm:cxn modelId="{8261B348-B371-4947-9BDC-5B6FE932910E}" type="presOf" srcId="{C11DF859-90E2-40BA-9332-8CC27C8DB24F}" destId="{4BB49244-1F26-4E7B-A371-645930F7F6B4}" srcOrd="0" destOrd="0" presId="urn:microsoft.com/office/officeart/2005/8/layout/vList2"/>
    <dgm:cxn modelId="{74A5246A-D4CD-49DE-BF07-56834C25E20D}" srcId="{7CF0D94F-60C8-40C4-9DC3-23E8C74444C1}" destId="{8ED235F2-A61B-477E-AC32-04AC7A3E743C}" srcOrd="7" destOrd="0" parTransId="{812B3B88-94A7-4910-B371-95206C93FC53}" sibTransId="{0436D5C5-47F0-4ABB-BE0A-2DB6957701CF}"/>
    <dgm:cxn modelId="{D715A757-D4F4-4124-8AF5-148709CC2D8D}" srcId="{7CF0D94F-60C8-40C4-9DC3-23E8C74444C1}" destId="{A74B8CFB-F385-4ADE-95B6-670B4E5F4445}" srcOrd="4" destOrd="0" parTransId="{5E376550-8F1B-42E4-BE0A-10C8C74442F5}" sibTransId="{AD47B80C-35E4-4E08-B2E5-9FBB14304597}"/>
    <dgm:cxn modelId="{12D25B7B-E60F-46FF-AC45-922049F5F33F}" srcId="{7CF0D94F-60C8-40C4-9DC3-23E8C74444C1}" destId="{C11DF859-90E2-40BA-9332-8CC27C8DB24F}" srcOrd="6" destOrd="0" parTransId="{AE4C5220-D157-4A02-AF3E-740248F68901}" sibTransId="{A934693C-B4DC-45B4-AE7E-898EA66C32DA}"/>
    <dgm:cxn modelId="{6050388A-2B17-4185-AB8F-64C6C9C9A28D}" srcId="{7CF0D94F-60C8-40C4-9DC3-23E8C74444C1}" destId="{1FCAE828-66FE-4DDE-9B7E-39181D65C827}" srcOrd="3" destOrd="0" parTransId="{45EA85CF-CEA8-4E38-93D8-356E5BEBF6B4}" sibTransId="{CCEB2AB1-48D6-4C40-AA62-1A93897C39C6}"/>
    <dgm:cxn modelId="{4A542A90-ECC4-4261-8C5E-576365333795}" type="presOf" srcId="{8ED235F2-A61B-477E-AC32-04AC7A3E743C}" destId="{E58FBED2-9913-4D29-96D8-B5C74AF0C40C}" srcOrd="0" destOrd="0" presId="urn:microsoft.com/office/officeart/2005/8/layout/vList2"/>
    <dgm:cxn modelId="{172BEA9C-960D-4434-B1DB-B418277D33E9}" type="presOf" srcId="{BDE30851-9575-4970-8740-9823DC274A60}" destId="{6545CD1C-FAF8-490D-9944-B8019BBE8070}" srcOrd="0" destOrd="0" presId="urn:microsoft.com/office/officeart/2005/8/layout/vList2"/>
    <dgm:cxn modelId="{73B1959D-ECC2-4725-B3ED-56C6C40A77CF}" srcId="{7CF0D94F-60C8-40C4-9DC3-23E8C74444C1}" destId="{CDA37E6C-9E77-42D7-8F08-894E0639ADA4}" srcOrd="1" destOrd="0" parTransId="{1C55D4CE-07B7-4D99-AA87-C56356377548}" sibTransId="{02E8C398-A732-4C98-B064-3E0DE364ADF8}"/>
    <dgm:cxn modelId="{2DD5EFA4-2CDD-487E-8B40-090120B833B4}" type="presOf" srcId="{CE3D0FF9-4A9C-4CDB-9A02-DDF217B916F8}" destId="{E6DFACD1-71D5-40AF-91FD-97C1CB4313FC}" srcOrd="0" destOrd="0" presId="urn:microsoft.com/office/officeart/2005/8/layout/vList2"/>
    <dgm:cxn modelId="{1DC942A9-AA0D-42C5-8044-E7D160567D1E}" type="presOf" srcId="{F6CCE855-9A9E-4DAD-8F13-87F010A80722}" destId="{8430699A-F0D7-4DA6-8732-B901BFCA3A3A}" srcOrd="0" destOrd="0" presId="urn:microsoft.com/office/officeart/2005/8/layout/vList2"/>
    <dgm:cxn modelId="{A8C24EB2-4195-4123-AA83-07BED137CBE8}" srcId="{7CF0D94F-60C8-40C4-9DC3-23E8C74444C1}" destId="{94C9F786-51BD-42CD-8D39-50CFF50900E6}" srcOrd="0" destOrd="0" parTransId="{D093E96B-847C-4923-A3BB-D5475776A255}" sibTransId="{295F99CC-CE2D-4319-BAE7-9D322150E9E9}"/>
    <dgm:cxn modelId="{61F969B4-2E21-461A-8862-32F1B2C7E7EF}" type="presOf" srcId="{A74B8CFB-F385-4ADE-95B6-670B4E5F4445}" destId="{47BF4201-8369-4EDC-82DB-BA5FAE37911A}" srcOrd="0" destOrd="0" presId="urn:microsoft.com/office/officeart/2005/8/layout/vList2"/>
    <dgm:cxn modelId="{EDFB38BF-89A1-49A7-B24A-96560136B24D}" type="presOf" srcId="{7CF0D94F-60C8-40C4-9DC3-23E8C74444C1}" destId="{2A22603A-2A3B-4B95-9DDE-088B53CD7FA8}" srcOrd="0" destOrd="0" presId="urn:microsoft.com/office/officeart/2005/8/layout/vList2"/>
    <dgm:cxn modelId="{E26866CD-9BD5-495A-B528-A8E4473114B0}" srcId="{7CF0D94F-60C8-40C4-9DC3-23E8C74444C1}" destId="{BDE30851-9575-4970-8740-9823DC274A60}" srcOrd="8" destOrd="0" parTransId="{39CEBFF1-3F45-40A6-BF04-1C1DC5D48D4D}" sibTransId="{F8F8933C-F569-42F4-800B-81920EBCCFAD}"/>
    <dgm:cxn modelId="{D774C5CE-2A41-45A1-9AE0-C3F32E7BA501}" srcId="{7CF0D94F-60C8-40C4-9DC3-23E8C74444C1}" destId="{F6CCE855-9A9E-4DAD-8F13-87F010A80722}" srcOrd="5" destOrd="0" parTransId="{4DCC98F7-8C5D-4B87-B40A-6DF48393FBD7}" sibTransId="{C14114C5-69A5-4A9C-AD87-B0CA4CE21C0A}"/>
    <dgm:cxn modelId="{929A1EDC-4A88-4541-827C-5935F66D9827}" type="presOf" srcId="{0BB104A4-9465-4BCD-B387-FE45F10A93E1}" destId="{11F93C95-874B-431A-AD09-893F01E17551}" srcOrd="0" destOrd="0" presId="urn:microsoft.com/office/officeart/2005/8/layout/vList2"/>
    <dgm:cxn modelId="{8E0337E5-C34F-4F8D-8CE5-7767DD98CDB2}" type="presOf" srcId="{1FCAE828-66FE-4DDE-9B7E-39181D65C827}" destId="{C29BDA08-EBF8-4C6C-A6D4-9278ED67116B}" srcOrd="0" destOrd="0" presId="urn:microsoft.com/office/officeart/2005/8/layout/vList2"/>
    <dgm:cxn modelId="{7A9F14E8-3155-486B-8540-09F9D89A1B2A}" type="presOf" srcId="{CDA37E6C-9E77-42D7-8F08-894E0639ADA4}" destId="{05E24718-7589-4F41-A4B0-C96881AC0A7B}" srcOrd="0" destOrd="0" presId="urn:microsoft.com/office/officeart/2005/8/layout/vList2"/>
    <dgm:cxn modelId="{FDFBC4F0-D61A-446E-B6D2-6676E833D138}" type="presOf" srcId="{94C9F786-51BD-42CD-8D39-50CFF50900E6}" destId="{058A0A76-254C-487B-9BF1-FEA640E4AE80}" srcOrd="0" destOrd="0" presId="urn:microsoft.com/office/officeart/2005/8/layout/vList2"/>
    <dgm:cxn modelId="{E6477B49-6164-44FC-B355-8FA49D8626BE}" type="presParOf" srcId="{2A22603A-2A3B-4B95-9DDE-088B53CD7FA8}" destId="{058A0A76-254C-487B-9BF1-FEA640E4AE80}" srcOrd="0" destOrd="0" presId="urn:microsoft.com/office/officeart/2005/8/layout/vList2"/>
    <dgm:cxn modelId="{536ACFC0-AD53-431F-B31C-32DEF6358771}" type="presParOf" srcId="{2A22603A-2A3B-4B95-9DDE-088B53CD7FA8}" destId="{F6FC8D94-A50B-4482-8539-EA1C1766921C}" srcOrd="1" destOrd="0" presId="urn:microsoft.com/office/officeart/2005/8/layout/vList2"/>
    <dgm:cxn modelId="{48ECF8B1-EF7F-4AC6-9B78-8D9C2731DA27}" type="presParOf" srcId="{2A22603A-2A3B-4B95-9DDE-088B53CD7FA8}" destId="{05E24718-7589-4F41-A4B0-C96881AC0A7B}" srcOrd="2" destOrd="0" presId="urn:microsoft.com/office/officeart/2005/8/layout/vList2"/>
    <dgm:cxn modelId="{DA811A89-9DC9-4D5D-A70C-4BAE08244BD9}" type="presParOf" srcId="{2A22603A-2A3B-4B95-9DDE-088B53CD7FA8}" destId="{06CB8853-63EE-420A-BEF2-2AA7BCCD5F4D}" srcOrd="3" destOrd="0" presId="urn:microsoft.com/office/officeart/2005/8/layout/vList2"/>
    <dgm:cxn modelId="{2A11A18E-35F8-45F2-8512-DD01C7FAB461}" type="presParOf" srcId="{2A22603A-2A3B-4B95-9DDE-088B53CD7FA8}" destId="{11F93C95-874B-431A-AD09-893F01E17551}" srcOrd="4" destOrd="0" presId="urn:microsoft.com/office/officeart/2005/8/layout/vList2"/>
    <dgm:cxn modelId="{8D9A6F30-4DEC-472A-B17B-79457A877F06}" type="presParOf" srcId="{2A22603A-2A3B-4B95-9DDE-088B53CD7FA8}" destId="{E848EFAB-16EC-4609-A890-B03D7DE361E9}" srcOrd="5" destOrd="0" presId="urn:microsoft.com/office/officeart/2005/8/layout/vList2"/>
    <dgm:cxn modelId="{A099597E-7D73-4808-88BE-42D07B0A2FB2}" type="presParOf" srcId="{2A22603A-2A3B-4B95-9DDE-088B53CD7FA8}" destId="{C29BDA08-EBF8-4C6C-A6D4-9278ED67116B}" srcOrd="6" destOrd="0" presId="urn:microsoft.com/office/officeart/2005/8/layout/vList2"/>
    <dgm:cxn modelId="{53F81B7A-E8E5-4C71-B193-8E72F7045296}" type="presParOf" srcId="{2A22603A-2A3B-4B95-9DDE-088B53CD7FA8}" destId="{8C1FFFB0-33A8-43F6-B368-96E552BAB7E8}" srcOrd="7" destOrd="0" presId="urn:microsoft.com/office/officeart/2005/8/layout/vList2"/>
    <dgm:cxn modelId="{9DC99517-28C6-48E2-B206-50B3E96BC862}" type="presParOf" srcId="{2A22603A-2A3B-4B95-9DDE-088B53CD7FA8}" destId="{47BF4201-8369-4EDC-82DB-BA5FAE37911A}" srcOrd="8" destOrd="0" presId="urn:microsoft.com/office/officeart/2005/8/layout/vList2"/>
    <dgm:cxn modelId="{AF38D802-3CA2-49BE-8324-63334F214637}" type="presParOf" srcId="{2A22603A-2A3B-4B95-9DDE-088B53CD7FA8}" destId="{0F1C4301-4C9D-4170-B844-9C80EADC1E6E}" srcOrd="9" destOrd="0" presId="urn:microsoft.com/office/officeart/2005/8/layout/vList2"/>
    <dgm:cxn modelId="{54182B1B-1D6F-4FA5-8E0A-C5258C2C17F6}" type="presParOf" srcId="{2A22603A-2A3B-4B95-9DDE-088B53CD7FA8}" destId="{8430699A-F0D7-4DA6-8732-B901BFCA3A3A}" srcOrd="10" destOrd="0" presId="urn:microsoft.com/office/officeart/2005/8/layout/vList2"/>
    <dgm:cxn modelId="{39FC8342-E903-494F-9F6D-3C06D8186CD8}" type="presParOf" srcId="{2A22603A-2A3B-4B95-9DDE-088B53CD7FA8}" destId="{BE90D168-9B34-4C3F-94B4-38B46A05686E}" srcOrd="11" destOrd="0" presId="urn:microsoft.com/office/officeart/2005/8/layout/vList2"/>
    <dgm:cxn modelId="{0F358BF5-94A2-48E4-A19F-D9D5B826373F}" type="presParOf" srcId="{2A22603A-2A3B-4B95-9DDE-088B53CD7FA8}" destId="{4BB49244-1F26-4E7B-A371-645930F7F6B4}" srcOrd="12" destOrd="0" presId="urn:microsoft.com/office/officeart/2005/8/layout/vList2"/>
    <dgm:cxn modelId="{71B3564D-80BB-40BD-A63D-CC37CB7D295D}" type="presParOf" srcId="{2A22603A-2A3B-4B95-9DDE-088B53CD7FA8}" destId="{4A3AFAF4-AA4E-4F9C-890D-862BF38C34D5}" srcOrd="13" destOrd="0" presId="urn:microsoft.com/office/officeart/2005/8/layout/vList2"/>
    <dgm:cxn modelId="{CE0D26D4-337B-49A8-AC9B-0474876989E6}" type="presParOf" srcId="{2A22603A-2A3B-4B95-9DDE-088B53CD7FA8}" destId="{E58FBED2-9913-4D29-96D8-B5C74AF0C40C}" srcOrd="14" destOrd="0" presId="urn:microsoft.com/office/officeart/2005/8/layout/vList2"/>
    <dgm:cxn modelId="{935B006E-2D62-4633-86F1-336AE2578267}" type="presParOf" srcId="{2A22603A-2A3B-4B95-9DDE-088B53CD7FA8}" destId="{8EEE657F-CBBB-4629-89B1-FB9868F0511E}" srcOrd="15" destOrd="0" presId="urn:microsoft.com/office/officeart/2005/8/layout/vList2"/>
    <dgm:cxn modelId="{0726F79F-CD35-4B26-9288-D95192D9EF4D}" type="presParOf" srcId="{2A22603A-2A3B-4B95-9DDE-088B53CD7FA8}" destId="{6545CD1C-FAF8-490D-9944-B8019BBE8070}" srcOrd="16" destOrd="0" presId="urn:microsoft.com/office/officeart/2005/8/layout/vList2"/>
    <dgm:cxn modelId="{3F83C04C-6EEC-4B30-AC3F-5B307A0C7E7C}" type="presParOf" srcId="{2A22603A-2A3B-4B95-9DDE-088B53CD7FA8}" destId="{E225F590-621C-4B4D-A857-141186389013}" srcOrd="17" destOrd="0" presId="urn:microsoft.com/office/officeart/2005/8/layout/vList2"/>
    <dgm:cxn modelId="{D6C114EC-6DC8-45D5-8BA8-8F9FE6090AA7}" type="presParOf" srcId="{2A22603A-2A3B-4B95-9DDE-088B53CD7FA8}" destId="{D3387FD6-687B-45D7-8511-B672E92CE49E}" srcOrd="18" destOrd="0" presId="urn:microsoft.com/office/officeart/2005/8/layout/vList2"/>
    <dgm:cxn modelId="{0B2BCA79-FA75-42D1-95C9-99F411751696}" type="presParOf" srcId="{2A22603A-2A3B-4B95-9DDE-088B53CD7FA8}" destId="{EDCCCDB8-D014-43CB-B5EB-5674D9E6B595}" srcOrd="19" destOrd="0" presId="urn:microsoft.com/office/officeart/2005/8/layout/vList2"/>
    <dgm:cxn modelId="{8A9A9F25-E6F8-431A-AD27-A043520988A5}" type="presParOf" srcId="{2A22603A-2A3B-4B95-9DDE-088B53CD7FA8}" destId="{E6DFACD1-71D5-40AF-91FD-97C1CB4313FC}" srcOrd="2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D6475FA-C243-4A06-99C1-29B8E6062F6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zh-TW" altLang="en-US"/>
        </a:p>
      </dgm:t>
    </dgm:pt>
    <dgm:pt modelId="{D74EF5FF-B050-485C-AA42-C734FA16F262}">
      <dgm:prSet/>
      <dgm:spPr>
        <a:solidFill>
          <a:srgbClr val="FF9966"/>
        </a:solidFill>
      </dgm:spPr>
      <dgm:t>
        <a:bodyPr/>
        <a:lstStyle/>
        <a:p>
          <a:pPr algn="r" rtl="0"/>
          <a:r>
            <a:rPr lang="zh-TW" altLang="en-US" b="1" i="0" baseline="0" dirty="0">
              <a:solidFill>
                <a:schemeClr val="tx1">
                  <a:lumMod val="95000"/>
                  <a:lumOff val="5000"/>
                </a:schemeClr>
              </a:solidFill>
              <a:effectLst/>
            </a:rPr>
            <a:t>了解自己優勢和期許</a:t>
          </a:r>
          <a:endParaRPr lang="zh-TW" dirty="0">
            <a:solidFill>
              <a:schemeClr val="tx1">
                <a:lumMod val="95000"/>
                <a:lumOff val="5000"/>
              </a:schemeClr>
            </a:solidFill>
            <a:effectLst/>
          </a:endParaRPr>
        </a:p>
      </dgm:t>
    </dgm:pt>
    <dgm:pt modelId="{9DED4924-6EB3-4644-8657-EAA90F2B9329}" type="parTrans" cxnId="{2A017851-DDD8-4272-A626-77CD411D12C9}">
      <dgm:prSet/>
      <dgm:spPr/>
      <dgm:t>
        <a:bodyPr/>
        <a:lstStyle/>
        <a:p>
          <a:endParaRPr lang="zh-TW" altLang="en-US"/>
        </a:p>
      </dgm:t>
    </dgm:pt>
    <dgm:pt modelId="{1D5EA2D8-9812-4C6F-B6A0-3472A8DD3B44}" type="sibTrans" cxnId="{2A017851-DDD8-4272-A626-77CD411D12C9}">
      <dgm:prSet/>
      <dgm:spPr/>
      <dgm:t>
        <a:bodyPr/>
        <a:lstStyle/>
        <a:p>
          <a:endParaRPr lang="zh-TW" altLang="en-US"/>
        </a:p>
      </dgm:t>
    </dgm:pt>
    <dgm:pt modelId="{8AD7D75A-8308-4559-B713-0A33D2061AD0}" type="pres">
      <dgm:prSet presAssocID="{4D6475FA-C243-4A06-99C1-29B8E6062F6A}" presName="linear" presStyleCnt="0">
        <dgm:presLayoutVars>
          <dgm:animLvl val="lvl"/>
          <dgm:resizeHandles val="exact"/>
        </dgm:presLayoutVars>
      </dgm:prSet>
      <dgm:spPr/>
    </dgm:pt>
    <dgm:pt modelId="{A28DA4E1-4BFB-489B-88EC-E22E471F9CE6}" type="pres">
      <dgm:prSet presAssocID="{D74EF5FF-B050-485C-AA42-C734FA16F262}" presName="parentText" presStyleLbl="node1" presStyleIdx="0" presStyleCnt="1" custScaleX="96665" custLinFactNeighborX="-2049" custLinFactNeighborY="1702">
        <dgm:presLayoutVars>
          <dgm:chMax val="0"/>
          <dgm:bulletEnabled val="1"/>
        </dgm:presLayoutVars>
      </dgm:prSet>
      <dgm:spPr/>
    </dgm:pt>
  </dgm:ptLst>
  <dgm:cxnLst>
    <dgm:cxn modelId="{86D43C2A-D746-404C-A096-22684FBE6A0B}" type="presOf" srcId="{4D6475FA-C243-4A06-99C1-29B8E6062F6A}" destId="{8AD7D75A-8308-4559-B713-0A33D2061AD0}" srcOrd="0" destOrd="0" presId="urn:microsoft.com/office/officeart/2005/8/layout/vList2"/>
    <dgm:cxn modelId="{2A017851-DDD8-4272-A626-77CD411D12C9}" srcId="{4D6475FA-C243-4A06-99C1-29B8E6062F6A}" destId="{D74EF5FF-B050-485C-AA42-C734FA16F262}" srcOrd="0" destOrd="0" parTransId="{9DED4924-6EB3-4644-8657-EAA90F2B9329}" sibTransId="{1D5EA2D8-9812-4C6F-B6A0-3472A8DD3B44}"/>
    <dgm:cxn modelId="{E7C1E5F1-4512-4016-9AB3-0AB5F01B4224}" type="presOf" srcId="{D74EF5FF-B050-485C-AA42-C734FA16F262}" destId="{A28DA4E1-4BFB-489B-88EC-E22E471F9CE6}" srcOrd="0" destOrd="0" presId="urn:microsoft.com/office/officeart/2005/8/layout/vList2"/>
    <dgm:cxn modelId="{A514A2C6-6324-4DA6-A311-BCCD9E64F47E}" type="presParOf" srcId="{8AD7D75A-8308-4559-B713-0A33D2061AD0}" destId="{A28DA4E1-4BFB-489B-88EC-E22E471F9CE6}" srcOrd="0"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AD55935-6455-4D91-9D77-F6DD2D1BAEAA}"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zh-TW" altLang="en-US"/>
        </a:p>
      </dgm:t>
    </dgm:pt>
    <dgm:pt modelId="{3DB9D66A-E244-44DB-B87F-0CB0D3D5861A}">
      <dgm:prSet custT="1"/>
      <dgm:spPr/>
      <dgm:t>
        <a:bodyPr/>
        <a:lstStyle/>
        <a:p>
          <a:pPr rtl="0"/>
          <a:r>
            <a:rPr lang="zh-TW" altLang="en-US" sz="1800" b="1" dirty="0">
              <a:effectLst>
                <a:outerShdw blurRad="38100" dist="38100" dir="2700000" algn="tl">
                  <a:srgbClr val="000000">
                    <a:alpha val="43137"/>
                  </a:srgbClr>
                </a:outerShdw>
              </a:effectLst>
            </a:rPr>
            <a:t>了解自己</a:t>
          </a:r>
          <a:endParaRPr lang="zh-TW" altLang="en-US" sz="1800" dirty="0">
            <a:effectLst>
              <a:outerShdw blurRad="38100" dist="38100" dir="2700000" algn="tl">
                <a:srgbClr val="000000">
                  <a:alpha val="43137"/>
                </a:srgbClr>
              </a:outerShdw>
            </a:effectLst>
          </a:endParaRPr>
        </a:p>
      </dgm:t>
    </dgm:pt>
    <dgm:pt modelId="{B12D4B26-75B0-411A-858D-52B21D5CC298}" type="parTrans" cxnId="{D958A584-6F2E-45B2-B554-6B4069E1B40F}">
      <dgm:prSet/>
      <dgm:spPr/>
      <dgm:t>
        <a:bodyPr/>
        <a:lstStyle/>
        <a:p>
          <a:endParaRPr lang="zh-TW" altLang="en-US"/>
        </a:p>
      </dgm:t>
    </dgm:pt>
    <dgm:pt modelId="{77DD4800-508A-4959-B579-C1CE00D3F39B}" type="sibTrans" cxnId="{D958A584-6F2E-45B2-B554-6B4069E1B40F}">
      <dgm:prSet/>
      <dgm:spPr/>
      <dgm:t>
        <a:bodyPr/>
        <a:lstStyle/>
        <a:p>
          <a:endParaRPr lang="zh-TW" altLang="en-US"/>
        </a:p>
      </dgm:t>
    </dgm:pt>
    <dgm:pt modelId="{B4EF033E-88A4-4505-B3B6-7E5CF57CAC45}">
      <dgm:prSet custT="1"/>
      <dgm:spPr>
        <a:solidFill>
          <a:srgbClr val="658DDD"/>
        </a:solidFill>
      </dgm:spPr>
      <dgm:t>
        <a:bodyPr/>
        <a:lstStyle/>
        <a:p>
          <a:pPr rtl="0"/>
          <a:r>
            <a:rPr lang="zh-TW" altLang="en-US" sz="1800" b="1" dirty="0">
              <a:effectLst>
                <a:outerShdw blurRad="38100" dist="38100" dir="2700000" algn="tl">
                  <a:srgbClr val="000000">
                    <a:alpha val="43137"/>
                  </a:srgbClr>
                </a:outerShdw>
              </a:effectLst>
            </a:rPr>
            <a:t>有收集資料與計畫的能力</a:t>
          </a:r>
          <a:endParaRPr lang="zh-TW" altLang="en-US" sz="1800" dirty="0">
            <a:effectLst>
              <a:outerShdw blurRad="38100" dist="38100" dir="2700000" algn="tl">
                <a:srgbClr val="000000">
                  <a:alpha val="43137"/>
                </a:srgbClr>
              </a:outerShdw>
            </a:effectLst>
          </a:endParaRPr>
        </a:p>
      </dgm:t>
    </dgm:pt>
    <dgm:pt modelId="{3DFBB21D-F20C-4283-A3C9-B1B19FBDFD55}" type="parTrans" cxnId="{23D91A14-8892-4FA6-B16E-3A5510C02E8F}">
      <dgm:prSet/>
      <dgm:spPr/>
      <dgm:t>
        <a:bodyPr/>
        <a:lstStyle/>
        <a:p>
          <a:endParaRPr lang="zh-TW" altLang="en-US"/>
        </a:p>
      </dgm:t>
    </dgm:pt>
    <dgm:pt modelId="{2C9AAA80-46C8-455E-BC2E-CBDE8FC51E87}" type="sibTrans" cxnId="{23D91A14-8892-4FA6-B16E-3A5510C02E8F}">
      <dgm:prSet/>
      <dgm:spPr/>
      <dgm:t>
        <a:bodyPr/>
        <a:lstStyle/>
        <a:p>
          <a:endParaRPr lang="zh-TW" altLang="en-US"/>
        </a:p>
      </dgm:t>
    </dgm:pt>
    <dgm:pt modelId="{D504D6CE-3B1F-4DDB-AFC2-74086C3FB299}">
      <dgm:prSet custT="1"/>
      <dgm:spPr/>
      <dgm:t>
        <a:bodyPr/>
        <a:lstStyle/>
        <a:p>
          <a:pPr rtl="0"/>
          <a:r>
            <a:rPr lang="zh-TW" altLang="en-US" sz="1800" b="1" dirty="0">
              <a:effectLst>
                <a:outerShdw blurRad="38100" dist="38100" dir="2700000" algn="tl">
                  <a:srgbClr val="000000">
                    <a:alpha val="43137"/>
                  </a:srgbClr>
                </a:outerShdw>
              </a:effectLst>
            </a:rPr>
            <a:t>運用資源做職業選擇</a:t>
          </a:r>
          <a:endParaRPr lang="zh-TW" altLang="en-US" sz="1800" dirty="0">
            <a:effectLst>
              <a:outerShdw blurRad="38100" dist="38100" dir="2700000" algn="tl">
                <a:srgbClr val="000000">
                  <a:alpha val="43137"/>
                </a:srgbClr>
              </a:outerShdw>
            </a:effectLst>
          </a:endParaRPr>
        </a:p>
      </dgm:t>
    </dgm:pt>
    <dgm:pt modelId="{43B2AADC-EFD2-4609-BAB1-342DC29D08F3}" type="parTrans" cxnId="{65006508-1AFC-424D-9F80-9D45148C07B3}">
      <dgm:prSet/>
      <dgm:spPr/>
      <dgm:t>
        <a:bodyPr/>
        <a:lstStyle/>
        <a:p>
          <a:endParaRPr lang="zh-TW" altLang="en-US"/>
        </a:p>
      </dgm:t>
    </dgm:pt>
    <dgm:pt modelId="{95D0FFC2-AFB4-482D-B0F1-4777A0EA1CCC}" type="sibTrans" cxnId="{65006508-1AFC-424D-9F80-9D45148C07B3}">
      <dgm:prSet/>
      <dgm:spPr/>
      <dgm:t>
        <a:bodyPr/>
        <a:lstStyle/>
        <a:p>
          <a:endParaRPr lang="zh-TW" altLang="en-US"/>
        </a:p>
      </dgm:t>
    </dgm:pt>
    <dgm:pt modelId="{79595926-84CB-498F-A158-64AA3BEEF45C}">
      <dgm:prSet custT="1"/>
      <dgm:spPr>
        <a:solidFill>
          <a:srgbClr val="658DDD"/>
        </a:solidFill>
      </dgm:spPr>
      <dgm:t>
        <a:bodyPr/>
        <a:lstStyle/>
        <a:p>
          <a:pPr rtl="0"/>
          <a:r>
            <a:rPr lang="zh-TW" altLang="en-US" sz="1800" b="1" dirty="0">
              <a:effectLst>
                <a:outerShdw blurRad="38100" dist="38100" dir="2700000" algn="tl">
                  <a:srgbClr val="000000">
                    <a:alpha val="43137"/>
                  </a:srgbClr>
                </a:outerShdw>
              </a:effectLst>
            </a:rPr>
            <a:t>生涯選擇的一致性</a:t>
          </a:r>
          <a:endParaRPr lang="zh-TW" altLang="en-US" sz="1800" dirty="0">
            <a:effectLst>
              <a:outerShdw blurRad="38100" dist="38100" dir="2700000" algn="tl">
                <a:srgbClr val="000000">
                  <a:alpha val="43137"/>
                </a:srgbClr>
              </a:outerShdw>
            </a:effectLst>
          </a:endParaRPr>
        </a:p>
      </dgm:t>
    </dgm:pt>
    <dgm:pt modelId="{139D2F19-0A90-40AB-825F-03463CB3506D}" type="parTrans" cxnId="{6E829290-7EEB-4BD1-96C4-F02BE211441F}">
      <dgm:prSet/>
      <dgm:spPr/>
      <dgm:t>
        <a:bodyPr/>
        <a:lstStyle/>
        <a:p>
          <a:endParaRPr lang="zh-TW" altLang="en-US"/>
        </a:p>
      </dgm:t>
    </dgm:pt>
    <dgm:pt modelId="{7288AA78-9F91-4D75-B7DB-B8B1748E0FF1}" type="sibTrans" cxnId="{6E829290-7EEB-4BD1-96C4-F02BE211441F}">
      <dgm:prSet/>
      <dgm:spPr/>
      <dgm:t>
        <a:bodyPr/>
        <a:lstStyle/>
        <a:p>
          <a:endParaRPr lang="zh-TW" altLang="en-US"/>
        </a:p>
      </dgm:t>
    </dgm:pt>
    <dgm:pt modelId="{6F8B8115-CB61-48BD-B8EF-3175E3F73E4A}">
      <dgm:prSet custT="1"/>
      <dgm:spPr/>
      <dgm:t>
        <a:bodyPr/>
        <a:lstStyle/>
        <a:p>
          <a:pPr rtl="0"/>
          <a:r>
            <a:rPr lang="zh-TW" altLang="en-US" sz="1800" b="1" dirty="0">
              <a:effectLst>
                <a:outerShdw blurRad="38100" dist="38100" dir="2700000" algn="tl">
                  <a:srgbClr val="000000">
                    <a:alpha val="43137"/>
                  </a:srgbClr>
                </a:outerShdw>
              </a:effectLst>
            </a:rPr>
            <a:t>做適當的生涯選擇 </a:t>
          </a:r>
          <a:endParaRPr lang="zh-TW" altLang="en-US" sz="1800" dirty="0">
            <a:effectLst>
              <a:outerShdw blurRad="38100" dist="38100" dir="2700000" algn="tl">
                <a:srgbClr val="000000">
                  <a:alpha val="43137"/>
                </a:srgbClr>
              </a:outerShdw>
            </a:effectLst>
          </a:endParaRPr>
        </a:p>
      </dgm:t>
    </dgm:pt>
    <dgm:pt modelId="{9DCB4A78-3FFE-47BE-AD91-A89CA77D3FBE}" type="parTrans" cxnId="{B2152EE6-A9DF-4A7D-8C58-D21A78485864}">
      <dgm:prSet/>
      <dgm:spPr/>
      <dgm:t>
        <a:bodyPr/>
        <a:lstStyle/>
        <a:p>
          <a:endParaRPr lang="zh-TW" altLang="en-US"/>
        </a:p>
      </dgm:t>
    </dgm:pt>
    <dgm:pt modelId="{0CDD1061-25E8-494D-AABE-75D1450116B9}" type="sibTrans" cxnId="{B2152EE6-A9DF-4A7D-8C58-D21A78485864}">
      <dgm:prSet/>
      <dgm:spPr/>
      <dgm:t>
        <a:bodyPr/>
        <a:lstStyle/>
        <a:p>
          <a:endParaRPr lang="zh-TW" altLang="en-US"/>
        </a:p>
      </dgm:t>
    </dgm:pt>
    <dgm:pt modelId="{CA4FA9AF-4053-4DFA-8088-979D8C090FE2}" type="pres">
      <dgm:prSet presAssocID="{5AD55935-6455-4D91-9D77-F6DD2D1BAEAA}" presName="linearFlow" presStyleCnt="0">
        <dgm:presLayoutVars>
          <dgm:dir/>
          <dgm:resizeHandles val="exact"/>
        </dgm:presLayoutVars>
      </dgm:prSet>
      <dgm:spPr/>
    </dgm:pt>
    <dgm:pt modelId="{1F60925D-E1E1-43A8-86BB-0B57111423C6}" type="pres">
      <dgm:prSet presAssocID="{3DB9D66A-E244-44DB-B87F-0CB0D3D5861A}" presName="composite" presStyleCnt="0"/>
      <dgm:spPr/>
    </dgm:pt>
    <dgm:pt modelId="{383CE8ED-4E1F-4E07-BFCB-66D0F21C6217}" type="pres">
      <dgm:prSet presAssocID="{3DB9D66A-E244-44DB-B87F-0CB0D3D5861A}" presName="imgShp"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3000" r="-33000"/>
          </a:stretch>
        </a:blipFill>
      </dgm:spPr>
    </dgm:pt>
    <dgm:pt modelId="{07680AA1-05DE-4BF4-8354-5DE3308D6179}" type="pres">
      <dgm:prSet presAssocID="{3DB9D66A-E244-44DB-B87F-0CB0D3D5861A}" presName="txShp" presStyleLbl="node1" presStyleIdx="0" presStyleCnt="5">
        <dgm:presLayoutVars>
          <dgm:bulletEnabled val="1"/>
        </dgm:presLayoutVars>
      </dgm:prSet>
      <dgm:spPr/>
    </dgm:pt>
    <dgm:pt modelId="{E32E5C04-FBFA-4E71-8553-33688E45D987}" type="pres">
      <dgm:prSet presAssocID="{77DD4800-508A-4959-B579-C1CE00D3F39B}" presName="spacing" presStyleCnt="0"/>
      <dgm:spPr/>
    </dgm:pt>
    <dgm:pt modelId="{1066D9CC-2C27-4E6C-A96E-6133E92F9AC7}" type="pres">
      <dgm:prSet presAssocID="{B4EF033E-88A4-4505-B3B6-7E5CF57CAC45}" presName="composite" presStyleCnt="0"/>
      <dgm:spPr/>
    </dgm:pt>
    <dgm:pt modelId="{56FB849A-91E8-4C89-A0E3-EC0B3EA4F3F5}" type="pres">
      <dgm:prSet presAssocID="{B4EF033E-88A4-4505-B3B6-7E5CF57CAC45}" presName="imgShp"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2000" r="-22000"/>
          </a:stretch>
        </a:blipFill>
      </dgm:spPr>
    </dgm:pt>
    <dgm:pt modelId="{4D1D4268-0B95-43BD-A42E-E5BF37BC06ED}" type="pres">
      <dgm:prSet presAssocID="{B4EF033E-88A4-4505-B3B6-7E5CF57CAC45}" presName="txShp" presStyleLbl="node1" presStyleIdx="1" presStyleCnt="5">
        <dgm:presLayoutVars>
          <dgm:bulletEnabled val="1"/>
        </dgm:presLayoutVars>
      </dgm:prSet>
      <dgm:spPr/>
    </dgm:pt>
    <dgm:pt modelId="{71841DC0-23CC-428F-A979-8AD6ECC87DC6}" type="pres">
      <dgm:prSet presAssocID="{2C9AAA80-46C8-455E-BC2E-CBDE8FC51E87}" presName="spacing" presStyleCnt="0"/>
      <dgm:spPr/>
    </dgm:pt>
    <dgm:pt modelId="{30409D76-201A-4B0A-85E6-077A1541B97C}" type="pres">
      <dgm:prSet presAssocID="{D504D6CE-3B1F-4DDB-AFC2-74086C3FB299}" presName="composite" presStyleCnt="0"/>
      <dgm:spPr/>
    </dgm:pt>
    <dgm:pt modelId="{ABA157BA-3B5C-4264-9A76-65394068971D}" type="pres">
      <dgm:prSet presAssocID="{D504D6CE-3B1F-4DDB-AFC2-74086C3FB299}" presName="imgShp"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4000" r="-14000"/>
          </a:stretch>
        </a:blipFill>
      </dgm:spPr>
    </dgm:pt>
    <dgm:pt modelId="{D09FE263-C261-4875-A300-E84F9F1F0609}" type="pres">
      <dgm:prSet presAssocID="{D504D6CE-3B1F-4DDB-AFC2-74086C3FB299}" presName="txShp" presStyleLbl="node1" presStyleIdx="2" presStyleCnt="5">
        <dgm:presLayoutVars>
          <dgm:bulletEnabled val="1"/>
        </dgm:presLayoutVars>
      </dgm:prSet>
      <dgm:spPr/>
    </dgm:pt>
    <dgm:pt modelId="{C02E9081-74C5-411F-AB73-FB2BA238D183}" type="pres">
      <dgm:prSet presAssocID="{95D0FFC2-AFB4-482D-B0F1-4777A0EA1CCC}" presName="spacing" presStyleCnt="0"/>
      <dgm:spPr/>
    </dgm:pt>
    <dgm:pt modelId="{88794403-98DC-402A-9E75-F114819025E2}" type="pres">
      <dgm:prSet presAssocID="{79595926-84CB-498F-A158-64AA3BEEF45C}" presName="composite" presStyleCnt="0"/>
      <dgm:spPr/>
    </dgm:pt>
    <dgm:pt modelId="{75D9DB3C-6860-4D1D-9274-EC433B13FCED}" type="pres">
      <dgm:prSet presAssocID="{79595926-84CB-498F-A158-64AA3BEEF45C}" presName="imgShp"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0ADA2D00-1D45-4001-A8D9-1FCE5E3A0683}" type="pres">
      <dgm:prSet presAssocID="{79595926-84CB-498F-A158-64AA3BEEF45C}" presName="txShp" presStyleLbl="node1" presStyleIdx="3" presStyleCnt="5">
        <dgm:presLayoutVars>
          <dgm:bulletEnabled val="1"/>
        </dgm:presLayoutVars>
      </dgm:prSet>
      <dgm:spPr/>
    </dgm:pt>
    <dgm:pt modelId="{6C53B50B-01ED-4C8D-A1B9-253639B50292}" type="pres">
      <dgm:prSet presAssocID="{7288AA78-9F91-4D75-B7DB-B8B1748E0FF1}" presName="spacing" presStyleCnt="0"/>
      <dgm:spPr/>
    </dgm:pt>
    <dgm:pt modelId="{74401AFD-A748-4312-9446-DFD6F7211C74}" type="pres">
      <dgm:prSet presAssocID="{6F8B8115-CB61-48BD-B8EF-3175E3F73E4A}" presName="composite" presStyleCnt="0"/>
      <dgm:spPr/>
    </dgm:pt>
    <dgm:pt modelId="{17640B35-F67B-44E1-84E0-FDF436762B24}" type="pres">
      <dgm:prSet presAssocID="{6F8B8115-CB61-48BD-B8EF-3175E3F73E4A}" presName="imgShp"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14000" r="-14000"/>
          </a:stretch>
        </a:blipFill>
      </dgm:spPr>
    </dgm:pt>
    <dgm:pt modelId="{FE0B9F3E-AD35-4C1A-8E6F-450CDAE7E629}" type="pres">
      <dgm:prSet presAssocID="{6F8B8115-CB61-48BD-B8EF-3175E3F73E4A}" presName="txShp" presStyleLbl="node1" presStyleIdx="4" presStyleCnt="5">
        <dgm:presLayoutVars>
          <dgm:bulletEnabled val="1"/>
        </dgm:presLayoutVars>
      </dgm:prSet>
      <dgm:spPr/>
    </dgm:pt>
  </dgm:ptLst>
  <dgm:cxnLst>
    <dgm:cxn modelId="{65006508-1AFC-424D-9F80-9D45148C07B3}" srcId="{5AD55935-6455-4D91-9D77-F6DD2D1BAEAA}" destId="{D504D6CE-3B1F-4DDB-AFC2-74086C3FB299}" srcOrd="2" destOrd="0" parTransId="{43B2AADC-EFD2-4609-BAB1-342DC29D08F3}" sibTransId="{95D0FFC2-AFB4-482D-B0F1-4777A0EA1CCC}"/>
    <dgm:cxn modelId="{23D91A14-8892-4FA6-B16E-3A5510C02E8F}" srcId="{5AD55935-6455-4D91-9D77-F6DD2D1BAEAA}" destId="{B4EF033E-88A4-4505-B3B6-7E5CF57CAC45}" srcOrd="1" destOrd="0" parTransId="{3DFBB21D-F20C-4283-A3C9-B1B19FBDFD55}" sibTransId="{2C9AAA80-46C8-455E-BC2E-CBDE8FC51E87}"/>
    <dgm:cxn modelId="{5A25AE39-A49F-4433-AF00-D5C2064CD1E4}" type="presOf" srcId="{3DB9D66A-E244-44DB-B87F-0CB0D3D5861A}" destId="{07680AA1-05DE-4BF4-8354-5DE3308D6179}" srcOrd="0" destOrd="0" presId="urn:microsoft.com/office/officeart/2005/8/layout/vList3"/>
    <dgm:cxn modelId="{FDAA4C3A-E663-41FC-A02A-EE9A05F81DA9}" type="presOf" srcId="{5AD55935-6455-4D91-9D77-F6DD2D1BAEAA}" destId="{CA4FA9AF-4053-4DFA-8088-979D8C090FE2}" srcOrd="0" destOrd="0" presId="urn:microsoft.com/office/officeart/2005/8/layout/vList3"/>
    <dgm:cxn modelId="{E5227746-54E5-4F13-B44D-5CE12E2218F6}" type="presOf" srcId="{B4EF033E-88A4-4505-B3B6-7E5CF57CAC45}" destId="{4D1D4268-0B95-43BD-A42E-E5BF37BC06ED}" srcOrd="0" destOrd="0" presId="urn:microsoft.com/office/officeart/2005/8/layout/vList3"/>
    <dgm:cxn modelId="{5E965E54-C705-4272-A75D-E4245FBCBDD6}" type="presOf" srcId="{79595926-84CB-498F-A158-64AA3BEEF45C}" destId="{0ADA2D00-1D45-4001-A8D9-1FCE5E3A0683}" srcOrd="0" destOrd="0" presId="urn:microsoft.com/office/officeart/2005/8/layout/vList3"/>
    <dgm:cxn modelId="{D958A584-6F2E-45B2-B554-6B4069E1B40F}" srcId="{5AD55935-6455-4D91-9D77-F6DD2D1BAEAA}" destId="{3DB9D66A-E244-44DB-B87F-0CB0D3D5861A}" srcOrd="0" destOrd="0" parTransId="{B12D4B26-75B0-411A-858D-52B21D5CC298}" sibTransId="{77DD4800-508A-4959-B579-C1CE00D3F39B}"/>
    <dgm:cxn modelId="{6E829290-7EEB-4BD1-96C4-F02BE211441F}" srcId="{5AD55935-6455-4D91-9D77-F6DD2D1BAEAA}" destId="{79595926-84CB-498F-A158-64AA3BEEF45C}" srcOrd="3" destOrd="0" parTransId="{139D2F19-0A90-40AB-825F-03463CB3506D}" sibTransId="{7288AA78-9F91-4D75-B7DB-B8B1748E0FF1}"/>
    <dgm:cxn modelId="{877FD892-C6D0-44AE-AD70-21D307B62A29}" type="presOf" srcId="{D504D6CE-3B1F-4DDB-AFC2-74086C3FB299}" destId="{D09FE263-C261-4875-A300-E84F9F1F0609}" srcOrd="0" destOrd="0" presId="urn:microsoft.com/office/officeart/2005/8/layout/vList3"/>
    <dgm:cxn modelId="{AD2352C6-FE32-4820-9515-7F2442FC3FAE}" type="presOf" srcId="{6F8B8115-CB61-48BD-B8EF-3175E3F73E4A}" destId="{FE0B9F3E-AD35-4C1A-8E6F-450CDAE7E629}" srcOrd="0" destOrd="0" presId="urn:microsoft.com/office/officeart/2005/8/layout/vList3"/>
    <dgm:cxn modelId="{B2152EE6-A9DF-4A7D-8C58-D21A78485864}" srcId="{5AD55935-6455-4D91-9D77-F6DD2D1BAEAA}" destId="{6F8B8115-CB61-48BD-B8EF-3175E3F73E4A}" srcOrd="4" destOrd="0" parTransId="{9DCB4A78-3FFE-47BE-AD91-A89CA77D3FBE}" sibTransId="{0CDD1061-25E8-494D-AABE-75D1450116B9}"/>
    <dgm:cxn modelId="{712C166A-3C2C-417C-B308-D2CA17BA1E3E}" type="presParOf" srcId="{CA4FA9AF-4053-4DFA-8088-979D8C090FE2}" destId="{1F60925D-E1E1-43A8-86BB-0B57111423C6}" srcOrd="0" destOrd="0" presId="urn:microsoft.com/office/officeart/2005/8/layout/vList3"/>
    <dgm:cxn modelId="{18324454-972E-4900-9A1F-827DA4AD0D67}" type="presParOf" srcId="{1F60925D-E1E1-43A8-86BB-0B57111423C6}" destId="{383CE8ED-4E1F-4E07-BFCB-66D0F21C6217}" srcOrd="0" destOrd="0" presId="urn:microsoft.com/office/officeart/2005/8/layout/vList3"/>
    <dgm:cxn modelId="{B6BF647A-A5AC-454B-9B28-831B7CA33003}" type="presParOf" srcId="{1F60925D-E1E1-43A8-86BB-0B57111423C6}" destId="{07680AA1-05DE-4BF4-8354-5DE3308D6179}" srcOrd="1" destOrd="0" presId="urn:microsoft.com/office/officeart/2005/8/layout/vList3"/>
    <dgm:cxn modelId="{1FD996EB-8B44-43FB-9FAF-46AFF78FD81D}" type="presParOf" srcId="{CA4FA9AF-4053-4DFA-8088-979D8C090FE2}" destId="{E32E5C04-FBFA-4E71-8553-33688E45D987}" srcOrd="1" destOrd="0" presId="urn:microsoft.com/office/officeart/2005/8/layout/vList3"/>
    <dgm:cxn modelId="{6A977C74-7360-4C6E-9F85-B6A3D68D7DDB}" type="presParOf" srcId="{CA4FA9AF-4053-4DFA-8088-979D8C090FE2}" destId="{1066D9CC-2C27-4E6C-A96E-6133E92F9AC7}" srcOrd="2" destOrd="0" presId="urn:microsoft.com/office/officeart/2005/8/layout/vList3"/>
    <dgm:cxn modelId="{C91C4015-4C4C-484C-A724-FBDC16D410E4}" type="presParOf" srcId="{1066D9CC-2C27-4E6C-A96E-6133E92F9AC7}" destId="{56FB849A-91E8-4C89-A0E3-EC0B3EA4F3F5}" srcOrd="0" destOrd="0" presId="urn:microsoft.com/office/officeart/2005/8/layout/vList3"/>
    <dgm:cxn modelId="{DDAC2FED-D42E-4ADE-96E2-CC5C019608FA}" type="presParOf" srcId="{1066D9CC-2C27-4E6C-A96E-6133E92F9AC7}" destId="{4D1D4268-0B95-43BD-A42E-E5BF37BC06ED}" srcOrd="1" destOrd="0" presId="urn:microsoft.com/office/officeart/2005/8/layout/vList3"/>
    <dgm:cxn modelId="{0AAD5952-7044-4232-9881-34BBE7E416A5}" type="presParOf" srcId="{CA4FA9AF-4053-4DFA-8088-979D8C090FE2}" destId="{71841DC0-23CC-428F-A979-8AD6ECC87DC6}" srcOrd="3" destOrd="0" presId="urn:microsoft.com/office/officeart/2005/8/layout/vList3"/>
    <dgm:cxn modelId="{10B8265D-B16D-4B73-B668-11886EB16CF0}" type="presParOf" srcId="{CA4FA9AF-4053-4DFA-8088-979D8C090FE2}" destId="{30409D76-201A-4B0A-85E6-077A1541B97C}" srcOrd="4" destOrd="0" presId="urn:microsoft.com/office/officeart/2005/8/layout/vList3"/>
    <dgm:cxn modelId="{E60AB162-F9D9-4629-AC2C-F2E534FE1F39}" type="presParOf" srcId="{30409D76-201A-4B0A-85E6-077A1541B97C}" destId="{ABA157BA-3B5C-4264-9A76-65394068971D}" srcOrd="0" destOrd="0" presId="urn:microsoft.com/office/officeart/2005/8/layout/vList3"/>
    <dgm:cxn modelId="{6335766C-A68C-4F3D-9A4E-8607EE5B6E1F}" type="presParOf" srcId="{30409D76-201A-4B0A-85E6-077A1541B97C}" destId="{D09FE263-C261-4875-A300-E84F9F1F0609}" srcOrd="1" destOrd="0" presId="urn:microsoft.com/office/officeart/2005/8/layout/vList3"/>
    <dgm:cxn modelId="{C14AE89C-290E-4D2D-A421-2D92B3A03E31}" type="presParOf" srcId="{CA4FA9AF-4053-4DFA-8088-979D8C090FE2}" destId="{C02E9081-74C5-411F-AB73-FB2BA238D183}" srcOrd="5" destOrd="0" presId="urn:microsoft.com/office/officeart/2005/8/layout/vList3"/>
    <dgm:cxn modelId="{E4B4EFD7-E7FE-4E19-B8C7-25017AE6ECF1}" type="presParOf" srcId="{CA4FA9AF-4053-4DFA-8088-979D8C090FE2}" destId="{88794403-98DC-402A-9E75-F114819025E2}" srcOrd="6" destOrd="0" presId="urn:microsoft.com/office/officeart/2005/8/layout/vList3"/>
    <dgm:cxn modelId="{839F01DB-B099-45AB-8CD7-169F787EBCDE}" type="presParOf" srcId="{88794403-98DC-402A-9E75-F114819025E2}" destId="{75D9DB3C-6860-4D1D-9274-EC433B13FCED}" srcOrd="0" destOrd="0" presId="urn:microsoft.com/office/officeart/2005/8/layout/vList3"/>
    <dgm:cxn modelId="{18500269-8BDC-4D73-A066-E3DEBAEB0231}" type="presParOf" srcId="{88794403-98DC-402A-9E75-F114819025E2}" destId="{0ADA2D00-1D45-4001-A8D9-1FCE5E3A0683}" srcOrd="1" destOrd="0" presId="urn:microsoft.com/office/officeart/2005/8/layout/vList3"/>
    <dgm:cxn modelId="{6894F0C3-C9CF-479A-AD54-9E43ADD56FD1}" type="presParOf" srcId="{CA4FA9AF-4053-4DFA-8088-979D8C090FE2}" destId="{6C53B50B-01ED-4C8D-A1B9-253639B50292}" srcOrd="7" destOrd="0" presId="urn:microsoft.com/office/officeart/2005/8/layout/vList3"/>
    <dgm:cxn modelId="{720EBC3C-B67A-4215-8010-52800214382E}" type="presParOf" srcId="{CA4FA9AF-4053-4DFA-8088-979D8C090FE2}" destId="{74401AFD-A748-4312-9446-DFD6F7211C74}" srcOrd="8" destOrd="0" presId="urn:microsoft.com/office/officeart/2005/8/layout/vList3"/>
    <dgm:cxn modelId="{FDC954A1-CAC1-4521-B4B8-4CC9B5B1299D}" type="presParOf" srcId="{74401AFD-A748-4312-9446-DFD6F7211C74}" destId="{17640B35-F67B-44E1-84E0-FDF436762B24}" srcOrd="0" destOrd="0" presId="urn:microsoft.com/office/officeart/2005/8/layout/vList3"/>
    <dgm:cxn modelId="{348D34D4-581F-4065-92EC-C99A697B9671}" type="presParOf" srcId="{74401AFD-A748-4312-9446-DFD6F7211C74}" destId="{FE0B9F3E-AD35-4C1A-8E6F-450CDAE7E62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025A00-B2C1-4713-AFF8-C0D89A2915E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0639C696-3150-4633-B1A4-23C1E04F8B38}">
      <dgm:prSet custT="1"/>
      <dgm:spPr>
        <a:solidFill>
          <a:srgbClr val="0070C0"/>
        </a:solidFill>
      </dgm:spPr>
      <dgm:t>
        <a:bodyPr/>
        <a:lstStyle/>
        <a:p>
          <a:pPr rtl="0"/>
          <a:r>
            <a:rPr lang="zh-TW" altLang="en-US" sz="2400" b="1" dirty="0"/>
            <a:t>職涯試探的好時機</a:t>
          </a:r>
          <a:endParaRPr lang="zh-TW" altLang="en-US" sz="2400" dirty="0"/>
        </a:p>
      </dgm:t>
    </dgm:pt>
    <dgm:pt modelId="{C192B9E5-84B4-434C-87C2-7EFA25806E03}" type="parTrans" cxnId="{44025486-3672-4623-A9E9-BEF9374F7AA8}">
      <dgm:prSet/>
      <dgm:spPr/>
      <dgm:t>
        <a:bodyPr/>
        <a:lstStyle/>
        <a:p>
          <a:endParaRPr lang="zh-TW" altLang="en-US"/>
        </a:p>
      </dgm:t>
    </dgm:pt>
    <dgm:pt modelId="{243B2300-4874-478C-B7B4-319807F8616C}" type="sibTrans" cxnId="{44025486-3672-4623-A9E9-BEF9374F7AA8}">
      <dgm:prSet/>
      <dgm:spPr/>
      <dgm:t>
        <a:bodyPr/>
        <a:lstStyle/>
        <a:p>
          <a:endParaRPr lang="zh-TW" altLang="en-US"/>
        </a:p>
      </dgm:t>
    </dgm:pt>
    <dgm:pt modelId="{B377BF1B-F51B-4D21-8F93-DDF47EE21B9E}">
      <dgm:prSet custT="1"/>
      <dgm:spPr>
        <a:solidFill>
          <a:srgbClr val="0070C0"/>
        </a:solidFill>
      </dgm:spPr>
      <dgm:t>
        <a:bodyPr/>
        <a:lstStyle/>
        <a:p>
          <a:pPr rtl="0"/>
          <a:r>
            <a:rPr lang="zh-TW" altLang="en-US" sz="2400" b="1" dirty="0"/>
            <a:t>職涯試探的定位</a:t>
          </a:r>
          <a:endParaRPr lang="zh-TW" altLang="en-US" sz="2400" dirty="0"/>
        </a:p>
      </dgm:t>
    </dgm:pt>
    <dgm:pt modelId="{C517EBD1-F043-4DE6-8567-01438F95C4A0}" type="parTrans" cxnId="{D842C958-6884-477A-ADA2-93767E608E9A}">
      <dgm:prSet/>
      <dgm:spPr/>
      <dgm:t>
        <a:bodyPr/>
        <a:lstStyle/>
        <a:p>
          <a:endParaRPr lang="zh-TW" altLang="en-US"/>
        </a:p>
      </dgm:t>
    </dgm:pt>
    <dgm:pt modelId="{9801AE08-1FCE-42EB-8375-E46DE5C6F28B}" type="sibTrans" cxnId="{D842C958-6884-477A-ADA2-93767E608E9A}">
      <dgm:prSet/>
      <dgm:spPr/>
      <dgm:t>
        <a:bodyPr/>
        <a:lstStyle/>
        <a:p>
          <a:endParaRPr lang="zh-TW" altLang="en-US"/>
        </a:p>
      </dgm:t>
    </dgm:pt>
    <dgm:pt modelId="{2610BD6E-21E2-4FB5-8548-29D77F75A5B1}">
      <dgm:prSet custT="1"/>
      <dgm:spPr>
        <a:solidFill>
          <a:srgbClr val="0070C0"/>
        </a:solidFill>
      </dgm:spPr>
      <dgm:t>
        <a:bodyPr/>
        <a:lstStyle/>
        <a:p>
          <a:pPr rtl="0"/>
          <a:r>
            <a:rPr lang="zh-TW" altLang="en-US" sz="2400" b="1" dirty="0"/>
            <a:t>如何進行職涯試探</a:t>
          </a:r>
          <a:endParaRPr lang="zh-TW" altLang="en-US" sz="2400" dirty="0"/>
        </a:p>
      </dgm:t>
    </dgm:pt>
    <dgm:pt modelId="{46C36C48-3068-497D-9E8C-6EEC6B6EBF70}" type="parTrans" cxnId="{F55D0AA4-DEE3-4F6C-BCB6-689A286C5519}">
      <dgm:prSet/>
      <dgm:spPr/>
      <dgm:t>
        <a:bodyPr/>
        <a:lstStyle/>
        <a:p>
          <a:endParaRPr lang="zh-TW" altLang="en-US"/>
        </a:p>
      </dgm:t>
    </dgm:pt>
    <dgm:pt modelId="{28BDC13C-2659-4245-A518-D59BE6DF0496}" type="sibTrans" cxnId="{F55D0AA4-DEE3-4F6C-BCB6-689A286C5519}">
      <dgm:prSet/>
      <dgm:spPr/>
      <dgm:t>
        <a:bodyPr/>
        <a:lstStyle/>
        <a:p>
          <a:endParaRPr lang="zh-TW" altLang="en-US"/>
        </a:p>
      </dgm:t>
    </dgm:pt>
    <dgm:pt modelId="{4B4DBDBC-FDB9-419B-BF62-9451BC1F3139}" type="pres">
      <dgm:prSet presAssocID="{7D025A00-B2C1-4713-AFF8-C0D89A2915E8}" presName="linear" presStyleCnt="0">
        <dgm:presLayoutVars>
          <dgm:animLvl val="lvl"/>
          <dgm:resizeHandles val="exact"/>
        </dgm:presLayoutVars>
      </dgm:prSet>
      <dgm:spPr/>
    </dgm:pt>
    <dgm:pt modelId="{89C36AFF-22DA-4CFE-99A0-6173DE021AC5}" type="pres">
      <dgm:prSet presAssocID="{0639C696-3150-4633-B1A4-23C1E04F8B38}" presName="parentText" presStyleLbl="node1" presStyleIdx="0" presStyleCnt="3">
        <dgm:presLayoutVars>
          <dgm:chMax val="0"/>
          <dgm:bulletEnabled val="1"/>
        </dgm:presLayoutVars>
      </dgm:prSet>
      <dgm:spPr/>
    </dgm:pt>
    <dgm:pt modelId="{6025E026-F280-4F3C-8D5F-E7421CCB5010}" type="pres">
      <dgm:prSet presAssocID="{243B2300-4874-478C-B7B4-319807F8616C}" presName="spacer" presStyleCnt="0"/>
      <dgm:spPr/>
    </dgm:pt>
    <dgm:pt modelId="{831FA0A9-E2DF-4ECC-8ADF-54D6F6505903}" type="pres">
      <dgm:prSet presAssocID="{B377BF1B-F51B-4D21-8F93-DDF47EE21B9E}" presName="parentText" presStyleLbl="node1" presStyleIdx="1" presStyleCnt="3">
        <dgm:presLayoutVars>
          <dgm:chMax val="0"/>
          <dgm:bulletEnabled val="1"/>
        </dgm:presLayoutVars>
      </dgm:prSet>
      <dgm:spPr/>
    </dgm:pt>
    <dgm:pt modelId="{8C792FC5-219A-4F91-BCE3-5E051F7DE267}" type="pres">
      <dgm:prSet presAssocID="{9801AE08-1FCE-42EB-8375-E46DE5C6F28B}" presName="spacer" presStyleCnt="0"/>
      <dgm:spPr/>
    </dgm:pt>
    <dgm:pt modelId="{96598606-2FFC-47A0-B2EF-057163158DA4}" type="pres">
      <dgm:prSet presAssocID="{2610BD6E-21E2-4FB5-8548-29D77F75A5B1}" presName="parentText" presStyleLbl="node1" presStyleIdx="2" presStyleCnt="3">
        <dgm:presLayoutVars>
          <dgm:chMax val="0"/>
          <dgm:bulletEnabled val="1"/>
        </dgm:presLayoutVars>
      </dgm:prSet>
      <dgm:spPr/>
    </dgm:pt>
  </dgm:ptLst>
  <dgm:cxnLst>
    <dgm:cxn modelId="{1BA46425-05D1-4D87-AC88-719B53924A9E}" type="presOf" srcId="{0639C696-3150-4633-B1A4-23C1E04F8B38}" destId="{89C36AFF-22DA-4CFE-99A0-6173DE021AC5}" srcOrd="0" destOrd="0" presId="urn:microsoft.com/office/officeart/2005/8/layout/vList2"/>
    <dgm:cxn modelId="{F960903E-E7F3-439D-BF0E-B632DB488AD1}" type="presOf" srcId="{2610BD6E-21E2-4FB5-8548-29D77F75A5B1}" destId="{96598606-2FFC-47A0-B2EF-057163158DA4}" srcOrd="0" destOrd="0" presId="urn:microsoft.com/office/officeart/2005/8/layout/vList2"/>
    <dgm:cxn modelId="{B13B9562-1E87-4DF7-8E14-FDF47563ACAF}" type="presOf" srcId="{B377BF1B-F51B-4D21-8F93-DDF47EE21B9E}" destId="{831FA0A9-E2DF-4ECC-8ADF-54D6F6505903}" srcOrd="0" destOrd="0" presId="urn:microsoft.com/office/officeart/2005/8/layout/vList2"/>
    <dgm:cxn modelId="{D842C958-6884-477A-ADA2-93767E608E9A}" srcId="{7D025A00-B2C1-4713-AFF8-C0D89A2915E8}" destId="{B377BF1B-F51B-4D21-8F93-DDF47EE21B9E}" srcOrd="1" destOrd="0" parTransId="{C517EBD1-F043-4DE6-8567-01438F95C4A0}" sibTransId="{9801AE08-1FCE-42EB-8375-E46DE5C6F28B}"/>
    <dgm:cxn modelId="{1C507079-C6DF-4BF2-BA8A-663BC4CD28D1}" type="presOf" srcId="{7D025A00-B2C1-4713-AFF8-C0D89A2915E8}" destId="{4B4DBDBC-FDB9-419B-BF62-9451BC1F3139}" srcOrd="0" destOrd="0" presId="urn:microsoft.com/office/officeart/2005/8/layout/vList2"/>
    <dgm:cxn modelId="{44025486-3672-4623-A9E9-BEF9374F7AA8}" srcId="{7D025A00-B2C1-4713-AFF8-C0D89A2915E8}" destId="{0639C696-3150-4633-B1A4-23C1E04F8B38}" srcOrd="0" destOrd="0" parTransId="{C192B9E5-84B4-434C-87C2-7EFA25806E03}" sibTransId="{243B2300-4874-478C-B7B4-319807F8616C}"/>
    <dgm:cxn modelId="{F55D0AA4-DEE3-4F6C-BCB6-689A286C5519}" srcId="{7D025A00-B2C1-4713-AFF8-C0D89A2915E8}" destId="{2610BD6E-21E2-4FB5-8548-29D77F75A5B1}" srcOrd="2" destOrd="0" parTransId="{46C36C48-3068-497D-9E8C-6EEC6B6EBF70}" sibTransId="{28BDC13C-2659-4245-A518-D59BE6DF0496}"/>
    <dgm:cxn modelId="{6EE9FF5D-DE6C-4DD6-999B-14519B8884FD}" type="presParOf" srcId="{4B4DBDBC-FDB9-419B-BF62-9451BC1F3139}" destId="{89C36AFF-22DA-4CFE-99A0-6173DE021AC5}" srcOrd="0" destOrd="0" presId="urn:microsoft.com/office/officeart/2005/8/layout/vList2"/>
    <dgm:cxn modelId="{F32F8350-17CA-440B-906D-383ABABF6B27}" type="presParOf" srcId="{4B4DBDBC-FDB9-419B-BF62-9451BC1F3139}" destId="{6025E026-F280-4F3C-8D5F-E7421CCB5010}" srcOrd="1" destOrd="0" presId="urn:microsoft.com/office/officeart/2005/8/layout/vList2"/>
    <dgm:cxn modelId="{1B3B627F-E622-4DD6-8062-40634E835800}" type="presParOf" srcId="{4B4DBDBC-FDB9-419B-BF62-9451BC1F3139}" destId="{831FA0A9-E2DF-4ECC-8ADF-54D6F6505903}" srcOrd="2" destOrd="0" presId="urn:microsoft.com/office/officeart/2005/8/layout/vList2"/>
    <dgm:cxn modelId="{92834A41-D8F2-4A62-994F-815C3449AAFC}" type="presParOf" srcId="{4B4DBDBC-FDB9-419B-BF62-9451BC1F3139}" destId="{8C792FC5-219A-4F91-BCE3-5E051F7DE267}" srcOrd="3" destOrd="0" presId="urn:microsoft.com/office/officeart/2005/8/layout/vList2"/>
    <dgm:cxn modelId="{D1F11DF6-D6B4-4CA5-827F-B87264984381}" type="presParOf" srcId="{4B4DBDBC-FDB9-419B-BF62-9451BC1F3139}" destId="{96598606-2FFC-47A0-B2EF-057163158DA4}"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BC1696-B182-4E09-9740-15EBEC806531}" type="doc">
      <dgm:prSet loTypeId="urn:microsoft.com/office/officeart/2005/8/layout/vList4" loCatId="list" qsTypeId="urn:microsoft.com/office/officeart/2005/8/quickstyle/simple1" qsCatId="simple" csTypeId="urn:microsoft.com/office/officeart/2005/8/colors/accent0_2" csCatId="mainScheme" phldr="1"/>
      <dgm:spPr/>
      <dgm:t>
        <a:bodyPr/>
        <a:lstStyle/>
        <a:p>
          <a:endParaRPr lang="zh-TW" altLang="en-US"/>
        </a:p>
      </dgm:t>
    </dgm:pt>
    <dgm:pt modelId="{CB0A94E3-615C-4DCA-9168-2669D318DC71}">
      <dgm:prSet custT="1"/>
      <dgm:spPr/>
      <dgm:t>
        <a:bodyPr/>
        <a:lstStyle/>
        <a:p>
          <a:pPr rtl="0"/>
          <a:r>
            <a:rPr lang="zh-TW" altLang="en-US" sz="1700" dirty="0">
              <a:latin typeface="微軟正黑體" panose="020B0604030504040204" pitchFamily="34" charset="-120"/>
              <a:ea typeface="微軟正黑體" panose="020B0604030504040204" pitchFamily="34" charset="-120"/>
            </a:rPr>
            <a:t> </a:t>
          </a:r>
          <a:r>
            <a:rPr lang="en-US" sz="2000" b="1" dirty="0">
              <a:solidFill>
                <a:srgbClr val="C00000"/>
              </a:solidFill>
              <a:latin typeface="微軟正黑體" panose="020B0604030504040204" pitchFamily="34" charset="-120"/>
              <a:ea typeface="微軟正黑體" panose="020B0604030504040204" pitchFamily="34" charset="-120"/>
            </a:rPr>
            <a:t>18</a:t>
          </a:r>
          <a:r>
            <a:rPr lang="zh-TW" sz="2000" b="1" dirty="0">
              <a:solidFill>
                <a:srgbClr val="C00000"/>
              </a:solidFill>
              <a:latin typeface="微軟正黑體" panose="020B0604030504040204" pitchFamily="34" charset="-120"/>
              <a:ea typeface="微軟正黑體" panose="020B0604030504040204" pitchFamily="34" charset="-120"/>
            </a:rPr>
            <a:t>歲是探索關鍵時期</a:t>
          </a:r>
          <a:r>
            <a:rPr lang="zh-TW" altLang="en-US" sz="2000" b="1" dirty="0">
              <a:solidFill>
                <a:srgbClr val="006699"/>
              </a:solidFill>
              <a:latin typeface="微軟正黑體" panose="020B0604030504040204" pitchFamily="34" charset="-120"/>
              <a:ea typeface="微軟正黑體" panose="020B0604030504040204" pitchFamily="34" charset="-120"/>
            </a:rPr>
            <a:t>：</a:t>
          </a:r>
          <a:r>
            <a:rPr lang="zh-TW" sz="2000" b="1" dirty="0">
              <a:solidFill>
                <a:srgbClr val="006699"/>
              </a:solidFill>
              <a:latin typeface="微軟正黑體" panose="020B0604030504040204" pitchFamily="34" charset="-120"/>
              <a:ea typeface="微軟正黑體" panose="020B0604030504040204" pitchFamily="34" charset="-120"/>
            </a:rPr>
            <a:t>個體成長與學習的生涯探索</a:t>
          </a:r>
        </a:p>
      </dgm:t>
    </dgm:pt>
    <dgm:pt modelId="{41E0C6A1-580E-4E04-82D9-BC168FF6D1BF}" type="parTrans" cxnId="{AECD2981-1B0F-4318-BB1C-2D8E55FB78EA}">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9BD566B-39B3-4257-9443-A74102EFFF0F}" type="sibTrans" cxnId="{AECD2981-1B0F-4318-BB1C-2D8E55FB78EA}">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9BE1CFE-5BB3-4BD2-AC6F-EE5207794EFA}">
      <dgm:prSet custT="1"/>
      <dgm:spPr/>
      <dgm:t>
        <a:bodyPr/>
        <a:lstStyle/>
        <a:p>
          <a:pPr rtl="0"/>
          <a:r>
            <a:rPr lang="zh-TW" altLang="en-US" sz="2000" b="1" dirty="0">
              <a:solidFill>
                <a:srgbClr val="006699"/>
              </a:solidFill>
              <a:latin typeface="微軟正黑體" panose="020B0604030504040204" pitchFamily="34" charset="-120"/>
              <a:ea typeface="微軟正黑體" panose="020B0604030504040204" pitchFamily="34" charset="-120"/>
            </a:rPr>
            <a:t> </a:t>
          </a:r>
          <a:r>
            <a:rPr lang="zh-TW" altLang="en-US" sz="2000" b="1" dirty="0">
              <a:solidFill>
                <a:srgbClr val="C00000"/>
              </a:solidFill>
              <a:latin typeface="微軟正黑體" panose="020B0604030504040204" pitchFamily="34" charset="-120"/>
              <a:ea typeface="微軟正黑體" panose="020B0604030504040204" pitchFamily="34" charset="-120"/>
            </a:rPr>
            <a:t>探索目的</a:t>
          </a:r>
          <a:r>
            <a:rPr lang="zh-TW" altLang="en-US" sz="2000" b="1" dirty="0">
              <a:solidFill>
                <a:srgbClr val="006699"/>
              </a:solidFill>
              <a:latin typeface="微軟正黑體" panose="020B0604030504040204" pitchFamily="34" charset="-120"/>
              <a:ea typeface="微軟正黑體" panose="020B0604030504040204" pitchFamily="34" charset="-120"/>
            </a:rPr>
            <a:t>：自我探索、角色試探及職業探索</a:t>
          </a:r>
        </a:p>
      </dgm:t>
    </dgm:pt>
    <dgm:pt modelId="{EC1A7F55-6110-4D74-9926-0AF712A10829}" type="parTrans" cxnId="{D5948CA8-3F69-4BAC-B038-6827B371145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1F5C4B5-FD09-44B9-B7CE-28974DE55516}" type="sibTrans" cxnId="{D5948CA8-3F69-4BAC-B038-6827B371145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A42B453-8778-4977-86F1-BFD2DEED92E9}">
      <dgm:prSet custT="1"/>
      <dgm:spPr/>
      <dgm:t>
        <a:bodyPr/>
        <a:lstStyle/>
        <a:p>
          <a:pPr rtl="0"/>
          <a:r>
            <a:rPr lang="zh-TW" altLang="en-US" sz="2000" b="1" dirty="0">
              <a:solidFill>
                <a:srgbClr val="006699"/>
              </a:solidFill>
              <a:latin typeface="微軟正黑體" panose="020B0604030504040204" pitchFamily="34" charset="-120"/>
              <a:ea typeface="微軟正黑體" panose="020B0604030504040204" pitchFamily="34" charset="-120"/>
            </a:rPr>
            <a:t> </a:t>
          </a:r>
          <a:r>
            <a:rPr lang="zh-TW" altLang="en-US" sz="2000" b="1" dirty="0">
              <a:solidFill>
                <a:srgbClr val="C00000"/>
              </a:solidFill>
              <a:latin typeface="微軟正黑體" panose="020B0604030504040204" pitchFamily="34" charset="-120"/>
              <a:ea typeface="微軟正黑體" panose="020B0604030504040204" pitchFamily="34" charset="-120"/>
            </a:rPr>
            <a:t>試探場域</a:t>
          </a:r>
          <a:r>
            <a:rPr lang="zh-TW" altLang="en-US" sz="2000" b="1" dirty="0">
              <a:solidFill>
                <a:srgbClr val="006699"/>
              </a:solidFill>
              <a:latin typeface="微軟正黑體" panose="020B0604030504040204" pitchFamily="34" charset="-120"/>
              <a:ea typeface="微軟正黑體" panose="020B0604030504040204" pitchFamily="34" charset="-120"/>
            </a:rPr>
            <a:t>：家庭、學校、社區服務、休閒活動及工作經驗等</a:t>
          </a:r>
        </a:p>
      </dgm:t>
    </dgm:pt>
    <dgm:pt modelId="{13DDF6C5-76AC-43C3-AAF4-F8AA59D0FA3A}" type="parTrans" cxnId="{38BB394A-2D80-408F-BECF-94D8CC2BD49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E65B054-A529-4075-BE9B-527A2FFF0ED0}" type="sibTrans" cxnId="{38BB394A-2D80-408F-BECF-94D8CC2BD49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CDBFF9E-7B76-4B2C-9CEA-E3A8307DA0E5}">
      <dgm:prSet custT="1"/>
      <dgm:spPr/>
      <dgm:t>
        <a:bodyPr/>
        <a:lstStyle/>
        <a:p>
          <a:pPr rtl="0"/>
          <a:r>
            <a:rPr lang="zh-TW" altLang="en-US" sz="2000" b="1" dirty="0">
              <a:solidFill>
                <a:srgbClr val="006699"/>
              </a:solidFill>
              <a:latin typeface="微軟正黑體" panose="020B0604030504040204" pitchFamily="34" charset="-120"/>
              <a:ea typeface="微軟正黑體" panose="020B0604030504040204" pitchFamily="34" charset="-120"/>
            </a:rPr>
            <a:t> </a:t>
          </a:r>
          <a:r>
            <a:rPr lang="zh-TW" sz="2000" b="1" dirty="0">
              <a:solidFill>
                <a:srgbClr val="7030A0"/>
              </a:solidFill>
              <a:latin typeface="微軟正黑體" panose="020B0604030504040204" pitchFamily="34" charset="-120"/>
              <a:ea typeface="微軟正黑體" panose="020B0604030504040204" pitchFamily="34" charset="-120"/>
            </a:rPr>
            <a:t>本方案提供職場體驗，是職業探索最好的機會</a:t>
          </a:r>
          <a:r>
            <a:rPr lang="en-US" sz="2000" b="1" dirty="0">
              <a:solidFill>
                <a:srgbClr val="7030A0"/>
              </a:solidFill>
              <a:latin typeface="微軟正黑體" panose="020B0604030504040204" pitchFamily="34" charset="-120"/>
              <a:ea typeface="微軟正黑體" panose="020B0604030504040204" pitchFamily="34" charset="-120"/>
            </a:rPr>
            <a:t>!</a:t>
          </a:r>
          <a:endParaRPr lang="zh-TW" sz="2000" b="1" dirty="0">
            <a:solidFill>
              <a:srgbClr val="7030A0"/>
            </a:solidFill>
            <a:latin typeface="微軟正黑體" panose="020B0604030504040204" pitchFamily="34" charset="-120"/>
            <a:ea typeface="微軟正黑體" panose="020B0604030504040204" pitchFamily="34" charset="-120"/>
          </a:endParaRPr>
        </a:p>
      </dgm:t>
    </dgm:pt>
    <dgm:pt modelId="{2601F4B6-C35C-4F6C-B375-51F527B7518F}" type="parTrans" cxnId="{BFCD5FD2-5CE2-48C4-9ABE-6DFCF51D811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E5A11C7-E73C-4119-AD86-C1D61A63FA42}" type="sibTrans" cxnId="{BFCD5FD2-5CE2-48C4-9ABE-6DFCF51D811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F4025CB-17A9-4438-8C18-3A2F21BA06B6}">
      <dgm:prSet custT="1"/>
      <dgm:spPr/>
      <dgm:t>
        <a:bodyPr/>
        <a:lstStyle/>
        <a:p>
          <a:pPr rtl="0"/>
          <a:r>
            <a:rPr lang="zh-TW" altLang="en-US" sz="2000" b="1" dirty="0">
              <a:solidFill>
                <a:srgbClr val="006699"/>
              </a:solidFill>
              <a:latin typeface="微軟正黑體" panose="020B0604030504040204" pitchFamily="34" charset="-120"/>
              <a:ea typeface="微軟正黑體" panose="020B0604030504040204" pitchFamily="34" charset="-120"/>
            </a:rPr>
            <a:t> </a:t>
          </a:r>
          <a:r>
            <a:rPr lang="zh-TW" altLang="en-US" sz="2000" b="1" dirty="0">
              <a:solidFill>
                <a:srgbClr val="C00000"/>
              </a:solidFill>
              <a:latin typeface="微軟正黑體" panose="020B0604030504040204" pitchFamily="34" charset="-120"/>
              <a:ea typeface="微軟正黑體" panose="020B0604030504040204" pitchFamily="34" charset="-120"/>
            </a:rPr>
            <a:t>過程</a:t>
          </a:r>
          <a:r>
            <a:rPr lang="zh-TW" altLang="en-US" sz="2000" b="1" dirty="0">
              <a:solidFill>
                <a:srgbClr val="006699"/>
              </a:solidFill>
              <a:latin typeface="微軟正黑體" panose="020B0604030504040204" pitchFamily="34" charset="-120"/>
              <a:ea typeface="微軟正黑體" panose="020B0604030504040204" pitchFamily="34" charset="-120"/>
            </a:rPr>
            <a:t>：使職業偏好從具體化、特殊化到能實現</a:t>
          </a:r>
        </a:p>
      </dgm:t>
    </dgm:pt>
    <dgm:pt modelId="{01EB85DB-EADD-41DF-8BF5-EB0FED753802}" type="parTrans" cxnId="{8BBBD6BC-93ED-4608-AEEE-59CE2756D1E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802AFE7-3C4D-465F-9819-082032C49B62}" type="sibTrans" cxnId="{8BBBD6BC-93ED-4608-AEEE-59CE2756D1E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A6A349B-0277-44DE-B1DE-74FF664E2D5C}" type="pres">
      <dgm:prSet presAssocID="{C4BC1696-B182-4E09-9740-15EBEC806531}" presName="linear" presStyleCnt="0">
        <dgm:presLayoutVars>
          <dgm:dir/>
          <dgm:resizeHandles val="exact"/>
        </dgm:presLayoutVars>
      </dgm:prSet>
      <dgm:spPr/>
    </dgm:pt>
    <dgm:pt modelId="{160C05C5-FAA7-4F2B-B081-6B188432840E}" type="pres">
      <dgm:prSet presAssocID="{CB0A94E3-615C-4DCA-9168-2669D318DC71}" presName="comp" presStyleCnt="0"/>
      <dgm:spPr/>
    </dgm:pt>
    <dgm:pt modelId="{9A4E14E7-9B55-4BDF-9E91-989B5055A888}" type="pres">
      <dgm:prSet presAssocID="{CB0A94E3-615C-4DCA-9168-2669D318DC71}" presName="box" presStyleLbl="node1" presStyleIdx="0" presStyleCnt="5"/>
      <dgm:spPr/>
    </dgm:pt>
    <dgm:pt modelId="{ACD64494-F18E-4A7B-A3C6-86F0B4ED5728}" type="pres">
      <dgm:prSet presAssocID="{CB0A94E3-615C-4DCA-9168-2669D318DC71}" presName="img"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06000" b="-206000"/>
          </a:stretch>
        </a:blipFill>
      </dgm:spPr>
    </dgm:pt>
    <dgm:pt modelId="{773BD99F-A8BC-46CB-AAA7-2E0126056D7D}" type="pres">
      <dgm:prSet presAssocID="{CB0A94E3-615C-4DCA-9168-2669D318DC71}" presName="text" presStyleLbl="node1" presStyleIdx="0" presStyleCnt="5">
        <dgm:presLayoutVars>
          <dgm:bulletEnabled val="1"/>
        </dgm:presLayoutVars>
      </dgm:prSet>
      <dgm:spPr/>
    </dgm:pt>
    <dgm:pt modelId="{B71A23DB-685A-43A8-ACD5-B9FCC6F2B213}" type="pres">
      <dgm:prSet presAssocID="{89BD566B-39B3-4257-9443-A74102EFFF0F}" presName="spacer" presStyleCnt="0"/>
      <dgm:spPr/>
    </dgm:pt>
    <dgm:pt modelId="{1713B336-8CD7-49CE-86E4-FF80503C94E5}" type="pres">
      <dgm:prSet presAssocID="{D9BE1CFE-5BB3-4BD2-AC6F-EE5207794EFA}" presName="comp" presStyleCnt="0"/>
      <dgm:spPr/>
    </dgm:pt>
    <dgm:pt modelId="{BFA06654-C55F-474B-A74C-FD1E33EDAF46}" type="pres">
      <dgm:prSet presAssocID="{D9BE1CFE-5BB3-4BD2-AC6F-EE5207794EFA}" presName="box" presStyleLbl="node1" presStyleIdx="1" presStyleCnt="5"/>
      <dgm:spPr/>
    </dgm:pt>
    <dgm:pt modelId="{CCC6BC68-9F9B-4C4C-B215-EC2ED162A4AE}" type="pres">
      <dgm:prSet presAssocID="{D9BE1CFE-5BB3-4BD2-AC6F-EE5207794EFA}" presName="img"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62000" b="-62000"/>
          </a:stretch>
        </a:blipFill>
      </dgm:spPr>
    </dgm:pt>
    <dgm:pt modelId="{E588BC7F-D3CC-4E80-9CAF-7BFBACD05F50}" type="pres">
      <dgm:prSet presAssocID="{D9BE1CFE-5BB3-4BD2-AC6F-EE5207794EFA}" presName="text" presStyleLbl="node1" presStyleIdx="1" presStyleCnt="5">
        <dgm:presLayoutVars>
          <dgm:bulletEnabled val="1"/>
        </dgm:presLayoutVars>
      </dgm:prSet>
      <dgm:spPr/>
    </dgm:pt>
    <dgm:pt modelId="{4D9F11D3-D801-4E98-BFC8-B7E0E0079342}" type="pres">
      <dgm:prSet presAssocID="{71F5C4B5-FD09-44B9-B7CE-28974DE55516}" presName="spacer" presStyleCnt="0"/>
      <dgm:spPr/>
    </dgm:pt>
    <dgm:pt modelId="{BE7DE736-0163-4826-90E5-D554436771B4}" type="pres">
      <dgm:prSet presAssocID="{6A42B453-8778-4977-86F1-BFD2DEED92E9}" presName="comp" presStyleCnt="0"/>
      <dgm:spPr/>
    </dgm:pt>
    <dgm:pt modelId="{6BFA7ABA-7262-491B-B92E-2E493CFAF23B}" type="pres">
      <dgm:prSet presAssocID="{6A42B453-8778-4977-86F1-BFD2DEED92E9}" presName="box" presStyleLbl="node1" presStyleIdx="2" presStyleCnt="5"/>
      <dgm:spPr/>
    </dgm:pt>
    <dgm:pt modelId="{CCF9AE81-F884-4A4C-806A-D7F90E209661}" type="pres">
      <dgm:prSet presAssocID="{6A42B453-8778-4977-86F1-BFD2DEED92E9}" presName="img"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57000" b="-57000"/>
          </a:stretch>
        </a:blipFill>
      </dgm:spPr>
    </dgm:pt>
    <dgm:pt modelId="{6A58A5C7-7F5F-4619-93A4-DAC481889666}" type="pres">
      <dgm:prSet presAssocID="{6A42B453-8778-4977-86F1-BFD2DEED92E9}" presName="text" presStyleLbl="node1" presStyleIdx="2" presStyleCnt="5">
        <dgm:presLayoutVars>
          <dgm:bulletEnabled val="1"/>
        </dgm:presLayoutVars>
      </dgm:prSet>
      <dgm:spPr/>
    </dgm:pt>
    <dgm:pt modelId="{264E2436-0A53-4515-B570-3E2B4766ADAE}" type="pres">
      <dgm:prSet presAssocID="{AE65B054-A529-4075-BE9B-527A2FFF0ED0}" presName="spacer" presStyleCnt="0"/>
      <dgm:spPr/>
    </dgm:pt>
    <dgm:pt modelId="{DD539936-2FF3-48CC-B88F-87F000EDA231}" type="pres">
      <dgm:prSet presAssocID="{5CDBFF9E-7B76-4B2C-9CEA-E3A8307DA0E5}" presName="comp" presStyleCnt="0"/>
      <dgm:spPr/>
    </dgm:pt>
    <dgm:pt modelId="{C078FEE7-F9F1-4B5C-AEFB-610A6885DEB9}" type="pres">
      <dgm:prSet presAssocID="{5CDBFF9E-7B76-4B2C-9CEA-E3A8307DA0E5}" presName="box" presStyleLbl="node1" presStyleIdx="3" presStyleCnt="5"/>
      <dgm:spPr/>
    </dgm:pt>
    <dgm:pt modelId="{B7F55BCF-1EDE-440B-888B-34E453F7E3B8}" type="pres">
      <dgm:prSet presAssocID="{5CDBFF9E-7B76-4B2C-9CEA-E3A8307DA0E5}" presName="img"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121000" b="-121000"/>
          </a:stretch>
        </a:blipFill>
      </dgm:spPr>
    </dgm:pt>
    <dgm:pt modelId="{0F37C3C8-B827-4E2C-867C-1AFBC2B7B358}" type="pres">
      <dgm:prSet presAssocID="{5CDBFF9E-7B76-4B2C-9CEA-E3A8307DA0E5}" presName="text" presStyleLbl="node1" presStyleIdx="3" presStyleCnt="5">
        <dgm:presLayoutVars>
          <dgm:bulletEnabled val="1"/>
        </dgm:presLayoutVars>
      </dgm:prSet>
      <dgm:spPr/>
    </dgm:pt>
    <dgm:pt modelId="{473B7A22-BD22-4F44-BDA9-7F427F888F99}" type="pres">
      <dgm:prSet presAssocID="{1E5A11C7-E73C-4119-AD86-C1D61A63FA42}" presName="spacer" presStyleCnt="0"/>
      <dgm:spPr/>
    </dgm:pt>
    <dgm:pt modelId="{4668F003-6209-4768-B45A-EAD07BE7D10C}" type="pres">
      <dgm:prSet presAssocID="{8F4025CB-17A9-4438-8C18-3A2F21BA06B6}" presName="comp" presStyleCnt="0"/>
      <dgm:spPr/>
    </dgm:pt>
    <dgm:pt modelId="{3CAD4FF0-5F46-430D-8769-5A0A79C99719}" type="pres">
      <dgm:prSet presAssocID="{8F4025CB-17A9-4438-8C18-3A2F21BA06B6}" presName="box" presStyleLbl="node1" presStyleIdx="4" presStyleCnt="5"/>
      <dgm:spPr/>
    </dgm:pt>
    <dgm:pt modelId="{A8EBF77C-00C3-45D1-B193-ED7CDCB40513}" type="pres">
      <dgm:prSet presAssocID="{8F4025CB-17A9-4438-8C18-3A2F21BA06B6}" presName="img"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t="-61000" b="-61000"/>
          </a:stretch>
        </a:blipFill>
      </dgm:spPr>
    </dgm:pt>
    <dgm:pt modelId="{0DF6CB3E-185F-4695-8416-EBEAB22488D1}" type="pres">
      <dgm:prSet presAssocID="{8F4025CB-17A9-4438-8C18-3A2F21BA06B6}" presName="text" presStyleLbl="node1" presStyleIdx="4" presStyleCnt="5">
        <dgm:presLayoutVars>
          <dgm:bulletEnabled val="1"/>
        </dgm:presLayoutVars>
      </dgm:prSet>
      <dgm:spPr/>
    </dgm:pt>
  </dgm:ptLst>
  <dgm:cxnLst>
    <dgm:cxn modelId="{B493B425-61BE-4B38-B82B-65B6206E2DA1}" type="presOf" srcId="{D9BE1CFE-5BB3-4BD2-AC6F-EE5207794EFA}" destId="{E588BC7F-D3CC-4E80-9CAF-7BFBACD05F50}" srcOrd="1" destOrd="0" presId="urn:microsoft.com/office/officeart/2005/8/layout/vList4"/>
    <dgm:cxn modelId="{16A20E3D-7609-44A8-B91D-5681C1DDDC25}" type="presOf" srcId="{8F4025CB-17A9-4438-8C18-3A2F21BA06B6}" destId="{0DF6CB3E-185F-4695-8416-EBEAB22488D1}" srcOrd="1" destOrd="0" presId="urn:microsoft.com/office/officeart/2005/8/layout/vList4"/>
    <dgm:cxn modelId="{3CC1DD5D-D6E5-4A9A-9092-B33894E5F8AB}" type="presOf" srcId="{C4BC1696-B182-4E09-9740-15EBEC806531}" destId="{EA6A349B-0277-44DE-B1DE-74FF664E2D5C}" srcOrd="0" destOrd="0" presId="urn:microsoft.com/office/officeart/2005/8/layout/vList4"/>
    <dgm:cxn modelId="{CF65D763-0158-4465-AB92-84531F0A12AC}" type="presOf" srcId="{CB0A94E3-615C-4DCA-9168-2669D318DC71}" destId="{773BD99F-A8BC-46CB-AAA7-2E0126056D7D}" srcOrd="1" destOrd="0" presId="urn:microsoft.com/office/officeart/2005/8/layout/vList4"/>
    <dgm:cxn modelId="{38BB394A-2D80-408F-BECF-94D8CC2BD49C}" srcId="{C4BC1696-B182-4E09-9740-15EBEC806531}" destId="{6A42B453-8778-4977-86F1-BFD2DEED92E9}" srcOrd="2" destOrd="0" parTransId="{13DDF6C5-76AC-43C3-AAF4-F8AA59D0FA3A}" sibTransId="{AE65B054-A529-4075-BE9B-527A2FFF0ED0}"/>
    <dgm:cxn modelId="{102A016C-2F31-4D8B-8A66-115E49CD22E6}" type="presOf" srcId="{6A42B453-8778-4977-86F1-BFD2DEED92E9}" destId="{6A58A5C7-7F5F-4619-93A4-DAC481889666}" srcOrd="1" destOrd="0" presId="urn:microsoft.com/office/officeart/2005/8/layout/vList4"/>
    <dgm:cxn modelId="{E16C4F54-FB44-41DF-BA72-07702912854B}" type="presOf" srcId="{CB0A94E3-615C-4DCA-9168-2669D318DC71}" destId="{9A4E14E7-9B55-4BDF-9E91-989B5055A888}" srcOrd="0" destOrd="0" presId="urn:microsoft.com/office/officeart/2005/8/layout/vList4"/>
    <dgm:cxn modelId="{AECD2981-1B0F-4318-BB1C-2D8E55FB78EA}" srcId="{C4BC1696-B182-4E09-9740-15EBEC806531}" destId="{CB0A94E3-615C-4DCA-9168-2669D318DC71}" srcOrd="0" destOrd="0" parTransId="{41E0C6A1-580E-4E04-82D9-BC168FF6D1BF}" sibTransId="{89BD566B-39B3-4257-9443-A74102EFFF0F}"/>
    <dgm:cxn modelId="{59DD5587-2ED9-4DF0-BB43-29D5BD8B256F}" type="presOf" srcId="{6A42B453-8778-4977-86F1-BFD2DEED92E9}" destId="{6BFA7ABA-7262-491B-B92E-2E493CFAF23B}" srcOrd="0" destOrd="0" presId="urn:microsoft.com/office/officeart/2005/8/layout/vList4"/>
    <dgm:cxn modelId="{5D6610A6-009B-4A6B-9F0B-ED3F913CE5F2}" type="presOf" srcId="{5CDBFF9E-7B76-4B2C-9CEA-E3A8307DA0E5}" destId="{C078FEE7-F9F1-4B5C-AEFB-610A6885DEB9}" srcOrd="0" destOrd="0" presId="urn:microsoft.com/office/officeart/2005/8/layout/vList4"/>
    <dgm:cxn modelId="{D5948CA8-3F69-4BAC-B038-6827B371145B}" srcId="{C4BC1696-B182-4E09-9740-15EBEC806531}" destId="{D9BE1CFE-5BB3-4BD2-AC6F-EE5207794EFA}" srcOrd="1" destOrd="0" parTransId="{EC1A7F55-6110-4D74-9926-0AF712A10829}" sibTransId="{71F5C4B5-FD09-44B9-B7CE-28974DE55516}"/>
    <dgm:cxn modelId="{8BBBD6BC-93ED-4608-AEEE-59CE2756D1EF}" srcId="{C4BC1696-B182-4E09-9740-15EBEC806531}" destId="{8F4025CB-17A9-4438-8C18-3A2F21BA06B6}" srcOrd="4" destOrd="0" parTransId="{01EB85DB-EADD-41DF-8BF5-EB0FED753802}" sibTransId="{6802AFE7-3C4D-465F-9819-082032C49B62}"/>
    <dgm:cxn modelId="{BFCD5FD2-5CE2-48C4-9ABE-6DFCF51D8116}" srcId="{C4BC1696-B182-4E09-9740-15EBEC806531}" destId="{5CDBFF9E-7B76-4B2C-9CEA-E3A8307DA0E5}" srcOrd="3" destOrd="0" parTransId="{2601F4B6-C35C-4F6C-B375-51F527B7518F}" sibTransId="{1E5A11C7-E73C-4119-AD86-C1D61A63FA42}"/>
    <dgm:cxn modelId="{A177A5E2-59A9-4FF7-AFBF-881E0ABB8BC1}" type="presOf" srcId="{D9BE1CFE-5BB3-4BD2-AC6F-EE5207794EFA}" destId="{BFA06654-C55F-474B-A74C-FD1E33EDAF46}" srcOrd="0" destOrd="0" presId="urn:microsoft.com/office/officeart/2005/8/layout/vList4"/>
    <dgm:cxn modelId="{54C67EF9-3F77-42CB-A57D-552A65C6D03F}" type="presOf" srcId="{5CDBFF9E-7B76-4B2C-9CEA-E3A8307DA0E5}" destId="{0F37C3C8-B827-4E2C-867C-1AFBC2B7B358}" srcOrd="1" destOrd="0" presId="urn:microsoft.com/office/officeart/2005/8/layout/vList4"/>
    <dgm:cxn modelId="{002B5DFF-2A5A-4E2E-8B32-31F2C4DCAD86}" type="presOf" srcId="{8F4025CB-17A9-4438-8C18-3A2F21BA06B6}" destId="{3CAD4FF0-5F46-430D-8769-5A0A79C99719}" srcOrd="0" destOrd="0" presId="urn:microsoft.com/office/officeart/2005/8/layout/vList4"/>
    <dgm:cxn modelId="{3CDD750B-90D1-46A6-BD10-E3EBCDE69F31}" type="presParOf" srcId="{EA6A349B-0277-44DE-B1DE-74FF664E2D5C}" destId="{160C05C5-FAA7-4F2B-B081-6B188432840E}" srcOrd="0" destOrd="0" presId="urn:microsoft.com/office/officeart/2005/8/layout/vList4"/>
    <dgm:cxn modelId="{F9B331AE-F26B-4C8F-92FA-D75783A6D153}" type="presParOf" srcId="{160C05C5-FAA7-4F2B-B081-6B188432840E}" destId="{9A4E14E7-9B55-4BDF-9E91-989B5055A888}" srcOrd="0" destOrd="0" presId="urn:microsoft.com/office/officeart/2005/8/layout/vList4"/>
    <dgm:cxn modelId="{B980F716-21F7-43C2-9D2F-0293663B0C05}" type="presParOf" srcId="{160C05C5-FAA7-4F2B-B081-6B188432840E}" destId="{ACD64494-F18E-4A7B-A3C6-86F0B4ED5728}" srcOrd="1" destOrd="0" presId="urn:microsoft.com/office/officeart/2005/8/layout/vList4"/>
    <dgm:cxn modelId="{0C8BCE5B-29AB-410B-B181-CAC6955792BF}" type="presParOf" srcId="{160C05C5-FAA7-4F2B-B081-6B188432840E}" destId="{773BD99F-A8BC-46CB-AAA7-2E0126056D7D}" srcOrd="2" destOrd="0" presId="urn:microsoft.com/office/officeart/2005/8/layout/vList4"/>
    <dgm:cxn modelId="{C00FF4F9-1E36-4982-9ADF-01C2FE31374E}" type="presParOf" srcId="{EA6A349B-0277-44DE-B1DE-74FF664E2D5C}" destId="{B71A23DB-685A-43A8-ACD5-B9FCC6F2B213}" srcOrd="1" destOrd="0" presId="urn:microsoft.com/office/officeart/2005/8/layout/vList4"/>
    <dgm:cxn modelId="{455DA064-89B5-4590-B658-0215B63C36D7}" type="presParOf" srcId="{EA6A349B-0277-44DE-B1DE-74FF664E2D5C}" destId="{1713B336-8CD7-49CE-86E4-FF80503C94E5}" srcOrd="2" destOrd="0" presId="urn:microsoft.com/office/officeart/2005/8/layout/vList4"/>
    <dgm:cxn modelId="{A6F82522-7F66-4AB2-9376-A094C66D748B}" type="presParOf" srcId="{1713B336-8CD7-49CE-86E4-FF80503C94E5}" destId="{BFA06654-C55F-474B-A74C-FD1E33EDAF46}" srcOrd="0" destOrd="0" presId="urn:microsoft.com/office/officeart/2005/8/layout/vList4"/>
    <dgm:cxn modelId="{1D11C54B-63DD-4569-B3D7-CA15FA479034}" type="presParOf" srcId="{1713B336-8CD7-49CE-86E4-FF80503C94E5}" destId="{CCC6BC68-9F9B-4C4C-B215-EC2ED162A4AE}" srcOrd="1" destOrd="0" presId="urn:microsoft.com/office/officeart/2005/8/layout/vList4"/>
    <dgm:cxn modelId="{60C09DC8-7416-4011-944C-DE8D7255A064}" type="presParOf" srcId="{1713B336-8CD7-49CE-86E4-FF80503C94E5}" destId="{E588BC7F-D3CC-4E80-9CAF-7BFBACD05F50}" srcOrd="2" destOrd="0" presId="urn:microsoft.com/office/officeart/2005/8/layout/vList4"/>
    <dgm:cxn modelId="{5A7C4203-6F7B-418D-AB39-989807F9E76D}" type="presParOf" srcId="{EA6A349B-0277-44DE-B1DE-74FF664E2D5C}" destId="{4D9F11D3-D801-4E98-BFC8-B7E0E0079342}" srcOrd="3" destOrd="0" presId="urn:microsoft.com/office/officeart/2005/8/layout/vList4"/>
    <dgm:cxn modelId="{D6D42744-E5FA-472D-9AF4-A3BA5B2DB7B4}" type="presParOf" srcId="{EA6A349B-0277-44DE-B1DE-74FF664E2D5C}" destId="{BE7DE736-0163-4826-90E5-D554436771B4}" srcOrd="4" destOrd="0" presId="urn:microsoft.com/office/officeart/2005/8/layout/vList4"/>
    <dgm:cxn modelId="{84B9BAAE-07A4-4303-9B11-B541971EB47E}" type="presParOf" srcId="{BE7DE736-0163-4826-90E5-D554436771B4}" destId="{6BFA7ABA-7262-491B-B92E-2E493CFAF23B}" srcOrd="0" destOrd="0" presId="urn:microsoft.com/office/officeart/2005/8/layout/vList4"/>
    <dgm:cxn modelId="{B9DBF2F8-8A15-4D5F-BE77-053AC4BD8B43}" type="presParOf" srcId="{BE7DE736-0163-4826-90E5-D554436771B4}" destId="{CCF9AE81-F884-4A4C-806A-D7F90E209661}" srcOrd="1" destOrd="0" presId="urn:microsoft.com/office/officeart/2005/8/layout/vList4"/>
    <dgm:cxn modelId="{8204C56C-3121-40F5-B042-3DCF78F8060B}" type="presParOf" srcId="{BE7DE736-0163-4826-90E5-D554436771B4}" destId="{6A58A5C7-7F5F-4619-93A4-DAC481889666}" srcOrd="2" destOrd="0" presId="urn:microsoft.com/office/officeart/2005/8/layout/vList4"/>
    <dgm:cxn modelId="{B5F90BB0-E05E-4582-A2C0-3EE9F5331258}" type="presParOf" srcId="{EA6A349B-0277-44DE-B1DE-74FF664E2D5C}" destId="{264E2436-0A53-4515-B570-3E2B4766ADAE}" srcOrd="5" destOrd="0" presId="urn:microsoft.com/office/officeart/2005/8/layout/vList4"/>
    <dgm:cxn modelId="{47EBC01B-7AF9-4941-8781-61282E1C3FA2}" type="presParOf" srcId="{EA6A349B-0277-44DE-B1DE-74FF664E2D5C}" destId="{DD539936-2FF3-48CC-B88F-87F000EDA231}" srcOrd="6" destOrd="0" presId="urn:microsoft.com/office/officeart/2005/8/layout/vList4"/>
    <dgm:cxn modelId="{909DC6D8-7DB2-400D-81D3-80A7A3D19B3E}" type="presParOf" srcId="{DD539936-2FF3-48CC-B88F-87F000EDA231}" destId="{C078FEE7-F9F1-4B5C-AEFB-610A6885DEB9}" srcOrd="0" destOrd="0" presId="urn:microsoft.com/office/officeart/2005/8/layout/vList4"/>
    <dgm:cxn modelId="{F8EDA070-37A1-44DD-A3F0-F7C5A9E7D06F}" type="presParOf" srcId="{DD539936-2FF3-48CC-B88F-87F000EDA231}" destId="{B7F55BCF-1EDE-440B-888B-34E453F7E3B8}" srcOrd="1" destOrd="0" presId="urn:microsoft.com/office/officeart/2005/8/layout/vList4"/>
    <dgm:cxn modelId="{8540E532-10F9-491E-B3F9-59365FDAC557}" type="presParOf" srcId="{DD539936-2FF3-48CC-B88F-87F000EDA231}" destId="{0F37C3C8-B827-4E2C-867C-1AFBC2B7B358}" srcOrd="2" destOrd="0" presId="urn:microsoft.com/office/officeart/2005/8/layout/vList4"/>
    <dgm:cxn modelId="{9090F182-FCDF-4C59-855F-B38C5F461EB4}" type="presParOf" srcId="{EA6A349B-0277-44DE-B1DE-74FF664E2D5C}" destId="{473B7A22-BD22-4F44-BDA9-7F427F888F99}" srcOrd="7" destOrd="0" presId="urn:microsoft.com/office/officeart/2005/8/layout/vList4"/>
    <dgm:cxn modelId="{1554F79F-B1B9-4921-844D-45ECB0CB7F31}" type="presParOf" srcId="{EA6A349B-0277-44DE-B1DE-74FF664E2D5C}" destId="{4668F003-6209-4768-B45A-EAD07BE7D10C}" srcOrd="8" destOrd="0" presId="urn:microsoft.com/office/officeart/2005/8/layout/vList4"/>
    <dgm:cxn modelId="{766A3221-D734-4FE0-8A35-778E5CD03556}" type="presParOf" srcId="{4668F003-6209-4768-B45A-EAD07BE7D10C}" destId="{3CAD4FF0-5F46-430D-8769-5A0A79C99719}" srcOrd="0" destOrd="0" presId="urn:microsoft.com/office/officeart/2005/8/layout/vList4"/>
    <dgm:cxn modelId="{572C3C93-3C0E-423D-9F87-D73B1EB6BE85}" type="presParOf" srcId="{4668F003-6209-4768-B45A-EAD07BE7D10C}" destId="{A8EBF77C-00C3-45D1-B193-ED7CDCB40513}" srcOrd="1" destOrd="0" presId="urn:microsoft.com/office/officeart/2005/8/layout/vList4"/>
    <dgm:cxn modelId="{24D8124A-13C3-4874-ABAC-2A1372A38E20}" type="presParOf" srcId="{4668F003-6209-4768-B45A-EAD07BE7D10C}" destId="{0DF6CB3E-185F-4695-8416-EBEAB22488D1}"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AD4A30-EBA7-46B5-BBD8-801245C374B5}" type="doc">
      <dgm:prSet loTypeId="urn:microsoft.com/office/officeart/2005/8/layout/vList3" loCatId="list" qsTypeId="urn:microsoft.com/office/officeart/2005/8/quickstyle/simple5" qsCatId="simple" csTypeId="urn:microsoft.com/office/officeart/2005/8/colors/accent0_2" csCatId="mainScheme" phldr="1"/>
      <dgm:spPr/>
      <dgm:t>
        <a:bodyPr/>
        <a:lstStyle/>
        <a:p>
          <a:endParaRPr lang="zh-TW" altLang="en-US"/>
        </a:p>
      </dgm:t>
    </dgm:pt>
    <dgm:pt modelId="{57D0CDE0-B5C1-4819-A70F-C610C158BEE8}">
      <dgm:prSet custT="1"/>
      <dgm:spPr/>
      <dgm:t>
        <a:bodyPr/>
        <a:lstStyle/>
        <a:p>
          <a:pPr rtl="0"/>
          <a:r>
            <a:rPr lang="zh-TW" altLang="en-US" sz="2800" b="1" i="0" baseline="0" dirty="0">
              <a:solidFill>
                <a:schemeClr val="accent3">
                  <a:lumMod val="50000"/>
                </a:schemeClr>
              </a:solidFill>
              <a:latin typeface="+mj-ea"/>
              <a:ea typeface="+mj-ea"/>
            </a:rPr>
            <a:t>抉擇高等教育機會或就業途徑</a:t>
          </a:r>
          <a:endParaRPr lang="zh-TW" altLang="en-US" sz="2800" b="1" dirty="0">
            <a:solidFill>
              <a:schemeClr val="accent3">
                <a:lumMod val="50000"/>
              </a:schemeClr>
            </a:solidFill>
            <a:latin typeface="+mj-ea"/>
            <a:ea typeface="+mj-ea"/>
          </a:endParaRPr>
        </a:p>
      </dgm:t>
    </dgm:pt>
    <dgm:pt modelId="{AAC18B75-48E4-4B9F-A106-48C9C3E2C122}" type="parTrans" cxnId="{8698B5E9-1DD0-4DBE-8096-E44CC7F98F2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E09D09F-55E7-4E8E-B0FA-0D72A4E5A225}" type="sibTrans" cxnId="{8698B5E9-1DD0-4DBE-8096-E44CC7F98F2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2AF3904-4564-4949-9D2E-84D40441F0B9}">
      <dgm:prSet custT="1"/>
      <dgm:spPr/>
      <dgm:t>
        <a:bodyPr/>
        <a:lstStyle/>
        <a:p>
          <a:pPr rtl="0"/>
          <a:r>
            <a:rPr lang="zh-TW" altLang="en-US" sz="2800" b="1" i="0" baseline="0" dirty="0">
              <a:solidFill>
                <a:schemeClr val="accent3">
                  <a:lumMod val="50000"/>
                </a:schemeClr>
              </a:solidFill>
              <a:latin typeface="+mj-ea"/>
              <a:ea typeface="+mj-ea"/>
            </a:rPr>
            <a:t>適性選擇學校課程</a:t>
          </a:r>
          <a:endParaRPr lang="zh-TW" altLang="en-US" sz="2800" b="1" dirty="0">
            <a:solidFill>
              <a:schemeClr val="accent3">
                <a:lumMod val="50000"/>
              </a:schemeClr>
            </a:solidFill>
            <a:latin typeface="+mj-ea"/>
            <a:ea typeface="+mj-ea"/>
          </a:endParaRPr>
        </a:p>
      </dgm:t>
    </dgm:pt>
    <dgm:pt modelId="{7BE78E95-FB27-4CC6-B23A-F88941941AD3}" type="parTrans" cxnId="{CC6E76F9-9D14-41DE-9D4D-A71586D9DC6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BEF1A21-5FBB-4778-B2AA-F55DE9A7A600}" type="sibTrans" cxnId="{CC6E76F9-9D14-41DE-9D4D-A71586D9DC6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68FFD30-B42C-4FDE-A17E-FEC6225DF614}">
      <dgm:prSet custT="1"/>
      <dgm:spPr/>
      <dgm:t>
        <a:bodyPr/>
        <a:lstStyle/>
        <a:p>
          <a:pPr rtl="0"/>
          <a:r>
            <a:rPr lang="zh-TW" altLang="en-US" sz="2800" b="1" i="0" baseline="0" dirty="0">
              <a:solidFill>
                <a:schemeClr val="accent3">
                  <a:lumMod val="50000"/>
                </a:schemeClr>
              </a:solidFill>
              <a:latin typeface="+mj-ea"/>
              <a:ea typeface="+mj-ea"/>
            </a:rPr>
            <a:t>蒐集適合職業資訊</a:t>
          </a:r>
          <a:endParaRPr lang="zh-TW" altLang="en-US" sz="2800" b="1" dirty="0">
            <a:solidFill>
              <a:schemeClr val="accent3">
                <a:lumMod val="50000"/>
              </a:schemeClr>
            </a:solidFill>
            <a:latin typeface="+mj-ea"/>
            <a:ea typeface="+mj-ea"/>
          </a:endParaRPr>
        </a:p>
      </dgm:t>
    </dgm:pt>
    <dgm:pt modelId="{0CD5F779-D195-48A0-AE65-6C5E6FBD0CE9}" type="parTrans" cxnId="{B2F823BB-CAC4-48B1-86CA-259B843706B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F3A7BA7-A173-4A0E-B915-121CAC42ECFA}" type="sibTrans" cxnId="{B2F823BB-CAC4-48B1-86CA-259B843706B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318C1C4-0999-4195-8D1A-C5D1100386E2}">
      <dgm:prSet custT="1"/>
      <dgm:spPr/>
      <dgm:t>
        <a:bodyPr/>
        <a:lstStyle/>
        <a:p>
          <a:pPr rtl="0"/>
          <a:r>
            <a:rPr lang="zh-TW" altLang="en-US" sz="2800" b="1" i="0" baseline="0" dirty="0">
              <a:solidFill>
                <a:schemeClr val="accent3">
                  <a:lumMod val="50000"/>
                </a:schemeClr>
              </a:solidFill>
              <a:latin typeface="+mj-ea"/>
              <a:ea typeface="+mj-ea"/>
            </a:rPr>
            <a:t>認識自我特質</a:t>
          </a:r>
          <a:endParaRPr lang="zh-TW" altLang="en-US" sz="2800" b="1" dirty="0">
            <a:solidFill>
              <a:schemeClr val="accent3">
                <a:lumMod val="50000"/>
              </a:schemeClr>
            </a:solidFill>
            <a:latin typeface="+mj-ea"/>
            <a:ea typeface="+mj-ea"/>
          </a:endParaRPr>
        </a:p>
      </dgm:t>
    </dgm:pt>
    <dgm:pt modelId="{9E03BD46-B7CF-4A27-8380-3B7DD71F9D74}" type="parTrans" cxnId="{1A4D2619-3011-4CC6-941A-A973B6FFC12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5DC2928-ECD3-4AF3-BF49-98F28C64CB70}" type="sibTrans" cxnId="{1A4D2619-3011-4CC6-941A-A973B6FFC12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B67E7E3-75AA-479D-9724-13D494EC5944}">
      <dgm:prSet custT="1"/>
      <dgm:spPr/>
      <dgm:t>
        <a:bodyPr/>
        <a:lstStyle/>
        <a:p>
          <a:pPr rtl="0"/>
          <a:r>
            <a:rPr lang="zh-TW" altLang="en-US" sz="2800" b="1" i="0" baseline="0" dirty="0">
              <a:solidFill>
                <a:schemeClr val="accent3">
                  <a:lumMod val="50000"/>
                </a:schemeClr>
              </a:solidFill>
              <a:latin typeface="+mj-ea"/>
              <a:ea typeface="+mj-ea"/>
            </a:rPr>
            <a:t>職涯探索以發展職業技能</a:t>
          </a:r>
          <a:endParaRPr lang="zh-TW" altLang="en-US" sz="2400" b="1" dirty="0">
            <a:solidFill>
              <a:schemeClr val="accent3">
                <a:lumMod val="50000"/>
              </a:schemeClr>
            </a:solidFill>
            <a:latin typeface="+mj-ea"/>
            <a:ea typeface="+mj-ea"/>
          </a:endParaRPr>
        </a:p>
      </dgm:t>
    </dgm:pt>
    <dgm:pt modelId="{53C74D92-6BF0-4403-88B7-771DF8AF775C}" type="parTrans" cxnId="{BA0DD535-80BB-4DCC-8D17-9AD0B0FEA47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4308096-95A1-414F-BDB2-B0A0142A2E40}" type="sibTrans" cxnId="{BA0DD535-80BB-4DCC-8D17-9AD0B0FEA47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0D661EB-E625-4F0E-A373-D7871B6B8AEC}" type="pres">
      <dgm:prSet presAssocID="{3CAD4A30-EBA7-46B5-BBD8-801245C374B5}" presName="linearFlow" presStyleCnt="0">
        <dgm:presLayoutVars>
          <dgm:dir/>
          <dgm:resizeHandles val="exact"/>
        </dgm:presLayoutVars>
      </dgm:prSet>
      <dgm:spPr/>
    </dgm:pt>
    <dgm:pt modelId="{740FCBA7-4FD9-4A56-8B93-F25FFDF09908}" type="pres">
      <dgm:prSet presAssocID="{57D0CDE0-B5C1-4819-A70F-C610C158BEE8}" presName="composite" presStyleCnt="0"/>
      <dgm:spPr/>
    </dgm:pt>
    <dgm:pt modelId="{A7D6EB39-13DE-45C5-A96F-EB659D5DDB69}" type="pres">
      <dgm:prSet presAssocID="{57D0CDE0-B5C1-4819-A70F-C610C158BEE8}" presName="imgShp"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7000" r="-27000"/>
          </a:stretch>
        </a:blipFill>
      </dgm:spPr>
    </dgm:pt>
    <dgm:pt modelId="{0E28C843-CC84-441C-BFE8-F3BEF358C731}" type="pres">
      <dgm:prSet presAssocID="{57D0CDE0-B5C1-4819-A70F-C610C158BEE8}" presName="txShp" presStyleLbl="node1" presStyleIdx="0" presStyleCnt="5">
        <dgm:presLayoutVars>
          <dgm:bulletEnabled val="1"/>
        </dgm:presLayoutVars>
      </dgm:prSet>
      <dgm:spPr/>
    </dgm:pt>
    <dgm:pt modelId="{D9C1F707-8E0C-47AA-873E-93A0B022A81A}" type="pres">
      <dgm:prSet presAssocID="{2E09D09F-55E7-4E8E-B0FA-0D72A4E5A225}" presName="spacing" presStyleCnt="0"/>
      <dgm:spPr/>
    </dgm:pt>
    <dgm:pt modelId="{A58CC5AE-29B2-4D31-B620-6FE5D55ECA80}" type="pres">
      <dgm:prSet presAssocID="{B2AF3904-4564-4949-9D2E-84D40441F0B9}" presName="composite" presStyleCnt="0"/>
      <dgm:spPr/>
    </dgm:pt>
    <dgm:pt modelId="{2289D983-7057-4A50-A811-2E82670CEC71}" type="pres">
      <dgm:prSet presAssocID="{B2AF3904-4564-4949-9D2E-84D40441F0B9}" presName="imgShp"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41000" r="-41000"/>
          </a:stretch>
        </a:blipFill>
      </dgm:spPr>
    </dgm:pt>
    <dgm:pt modelId="{44B7F73E-5145-4D91-B99F-A57BC514AB42}" type="pres">
      <dgm:prSet presAssocID="{B2AF3904-4564-4949-9D2E-84D40441F0B9}" presName="txShp" presStyleLbl="node1" presStyleIdx="1" presStyleCnt="5">
        <dgm:presLayoutVars>
          <dgm:bulletEnabled val="1"/>
        </dgm:presLayoutVars>
      </dgm:prSet>
      <dgm:spPr/>
    </dgm:pt>
    <dgm:pt modelId="{C83A0E94-7219-4A32-B7C6-AE396E62F6EB}" type="pres">
      <dgm:prSet presAssocID="{EBEF1A21-5FBB-4778-B2AA-F55DE9A7A600}" presName="spacing" presStyleCnt="0"/>
      <dgm:spPr/>
    </dgm:pt>
    <dgm:pt modelId="{50017EEF-5333-499B-9880-15A3D62D7DD3}" type="pres">
      <dgm:prSet presAssocID="{D68FFD30-B42C-4FDE-A17E-FEC6225DF614}" presName="composite" presStyleCnt="0"/>
      <dgm:spPr/>
    </dgm:pt>
    <dgm:pt modelId="{A379AE63-1711-4CFB-85C9-05BD93CA1E82}" type="pres">
      <dgm:prSet presAssocID="{D68FFD30-B42C-4FDE-A17E-FEC6225DF614}" presName="imgShp"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4000" r="-34000"/>
          </a:stretch>
        </a:blipFill>
      </dgm:spPr>
    </dgm:pt>
    <dgm:pt modelId="{00306211-45E6-4101-AD8A-757BAE0C50F0}" type="pres">
      <dgm:prSet presAssocID="{D68FFD30-B42C-4FDE-A17E-FEC6225DF614}" presName="txShp" presStyleLbl="node1" presStyleIdx="2" presStyleCnt="5">
        <dgm:presLayoutVars>
          <dgm:bulletEnabled val="1"/>
        </dgm:presLayoutVars>
      </dgm:prSet>
      <dgm:spPr/>
    </dgm:pt>
    <dgm:pt modelId="{038410A5-D7A4-4902-9C2C-1E2DB3DBEEB8}" type="pres">
      <dgm:prSet presAssocID="{FF3A7BA7-A173-4A0E-B915-121CAC42ECFA}" presName="spacing" presStyleCnt="0"/>
      <dgm:spPr/>
    </dgm:pt>
    <dgm:pt modelId="{0F67F57E-BC2E-4694-BCBF-BB530CE560AC}" type="pres">
      <dgm:prSet presAssocID="{F318C1C4-0999-4195-8D1A-C5D1100386E2}" presName="composite" presStyleCnt="0"/>
      <dgm:spPr/>
    </dgm:pt>
    <dgm:pt modelId="{10DD37E7-45A4-4C1F-A835-36A68D08CB6B}" type="pres">
      <dgm:prSet presAssocID="{F318C1C4-0999-4195-8D1A-C5D1100386E2}" presName="imgShp"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9000" r="-9000"/>
          </a:stretch>
        </a:blipFill>
      </dgm:spPr>
    </dgm:pt>
    <dgm:pt modelId="{8BDAFBA5-0895-41BC-82C5-1017FD3CF321}" type="pres">
      <dgm:prSet presAssocID="{F318C1C4-0999-4195-8D1A-C5D1100386E2}" presName="txShp" presStyleLbl="node1" presStyleIdx="3" presStyleCnt="5">
        <dgm:presLayoutVars>
          <dgm:bulletEnabled val="1"/>
        </dgm:presLayoutVars>
      </dgm:prSet>
      <dgm:spPr/>
    </dgm:pt>
    <dgm:pt modelId="{4C6973F4-EA8F-4390-BC08-DDA4F9211E60}" type="pres">
      <dgm:prSet presAssocID="{45DC2928-ECD3-4AF3-BF49-98F28C64CB70}" presName="spacing" presStyleCnt="0"/>
      <dgm:spPr/>
    </dgm:pt>
    <dgm:pt modelId="{05236E94-DF5E-40DD-B2B6-7E4130C1B360}" type="pres">
      <dgm:prSet presAssocID="{EB67E7E3-75AA-479D-9724-13D494EC5944}" presName="composite" presStyleCnt="0"/>
      <dgm:spPr/>
    </dgm:pt>
    <dgm:pt modelId="{7545ECB0-82A3-43BE-9779-5ACCA5A0A31A}" type="pres">
      <dgm:prSet presAssocID="{EB67E7E3-75AA-479D-9724-13D494EC5944}" presName="imgShp"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32000" r="-32000"/>
          </a:stretch>
        </a:blipFill>
      </dgm:spPr>
    </dgm:pt>
    <dgm:pt modelId="{26D20925-5270-43C6-9BCD-248AF7EE7963}" type="pres">
      <dgm:prSet presAssocID="{EB67E7E3-75AA-479D-9724-13D494EC5944}" presName="txShp" presStyleLbl="node1" presStyleIdx="4" presStyleCnt="5">
        <dgm:presLayoutVars>
          <dgm:bulletEnabled val="1"/>
        </dgm:presLayoutVars>
      </dgm:prSet>
      <dgm:spPr/>
    </dgm:pt>
  </dgm:ptLst>
  <dgm:cxnLst>
    <dgm:cxn modelId="{1A4D2619-3011-4CC6-941A-A973B6FFC125}" srcId="{3CAD4A30-EBA7-46B5-BBD8-801245C374B5}" destId="{F318C1C4-0999-4195-8D1A-C5D1100386E2}" srcOrd="3" destOrd="0" parTransId="{9E03BD46-B7CF-4A27-8380-3B7DD71F9D74}" sibTransId="{45DC2928-ECD3-4AF3-BF49-98F28C64CB70}"/>
    <dgm:cxn modelId="{B1701D2F-43D1-4A0D-A2AB-2AF24EA62D49}" type="presOf" srcId="{B2AF3904-4564-4949-9D2E-84D40441F0B9}" destId="{44B7F73E-5145-4D91-B99F-A57BC514AB42}" srcOrd="0" destOrd="0" presId="urn:microsoft.com/office/officeart/2005/8/layout/vList3"/>
    <dgm:cxn modelId="{BA0DD535-80BB-4DCC-8D17-9AD0B0FEA47E}" srcId="{3CAD4A30-EBA7-46B5-BBD8-801245C374B5}" destId="{EB67E7E3-75AA-479D-9724-13D494EC5944}" srcOrd="4" destOrd="0" parTransId="{53C74D92-6BF0-4403-88B7-771DF8AF775C}" sibTransId="{A4308096-95A1-414F-BDB2-B0A0142A2E40}"/>
    <dgm:cxn modelId="{CA0D5B7D-8E26-4377-84BF-D21F23FA6CAF}" type="presOf" srcId="{57D0CDE0-B5C1-4819-A70F-C610C158BEE8}" destId="{0E28C843-CC84-441C-BFE8-F3BEF358C731}" srcOrd="0" destOrd="0" presId="urn:microsoft.com/office/officeart/2005/8/layout/vList3"/>
    <dgm:cxn modelId="{B3ECDD80-05DB-4CA6-A5A8-96FE5B120A58}" type="presOf" srcId="{EB67E7E3-75AA-479D-9724-13D494EC5944}" destId="{26D20925-5270-43C6-9BCD-248AF7EE7963}" srcOrd="0" destOrd="0" presId="urn:microsoft.com/office/officeart/2005/8/layout/vList3"/>
    <dgm:cxn modelId="{B2F823BB-CAC4-48B1-86CA-259B843706B0}" srcId="{3CAD4A30-EBA7-46B5-BBD8-801245C374B5}" destId="{D68FFD30-B42C-4FDE-A17E-FEC6225DF614}" srcOrd="2" destOrd="0" parTransId="{0CD5F779-D195-48A0-AE65-6C5E6FBD0CE9}" sibTransId="{FF3A7BA7-A173-4A0E-B915-121CAC42ECFA}"/>
    <dgm:cxn modelId="{319694D5-21EB-4F52-A12E-0D6DD24DAA9C}" type="presOf" srcId="{D68FFD30-B42C-4FDE-A17E-FEC6225DF614}" destId="{00306211-45E6-4101-AD8A-757BAE0C50F0}" srcOrd="0" destOrd="0" presId="urn:microsoft.com/office/officeart/2005/8/layout/vList3"/>
    <dgm:cxn modelId="{74EFE5D9-D179-47FF-A3DD-FBDE1301037E}" type="presOf" srcId="{3CAD4A30-EBA7-46B5-BBD8-801245C374B5}" destId="{D0D661EB-E625-4F0E-A373-D7871B6B8AEC}" srcOrd="0" destOrd="0" presId="urn:microsoft.com/office/officeart/2005/8/layout/vList3"/>
    <dgm:cxn modelId="{8698B5E9-1DD0-4DBE-8096-E44CC7F98F2E}" srcId="{3CAD4A30-EBA7-46B5-BBD8-801245C374B5}" destId="{57D0CDE0-B5C1-4819-A70F-C610C158BEE8}" srcOrd="0" destOrd="0" parTransId="{AAC18B75-48E4-4B9F-A106-48C9C3E2C122}" sibTransId="{2E09D09F-55E7-4E8E-B0FA-0D72A4E5A225}"/>
    <dgm:cxn modelId="{CC6E76F9-9D14-41DE-9D4D-A71586D9DC65}" srcId="{3CAD4A30-EBA7-46B5-BBD8-801245C374B5}" destId="{B2AF3904-4564-4949-9D2E-84D40441F0B9}" srcOrd="1" destOrd="0" parTransId="{7BE78E95-FB27-4CC6-B23A-F88941941AD3}" sibTransId="{EBEF1A21-5FBB-4778-B2AA-F55DE9A7A600}"/>
    <dgm:cxn modelId="{A929ECF9-876B-4E38-A953-B3173060EAB8}" type="presOf" srcId="{F318C1C4-0999-4195-8D1A-C5D1100386E2}" destId="{8BDAFBA5-0895-41BC-82C5-1017FD3CF321}" srcOrd="0" destOrd="0" presId="urn:microsoft.com/office/officeart/2005/8/layout/vList3"/>
    <dgm:cxn modelId="{391BEACB-B236-4469-AA64-28BEB323987E}" type="presParOf" srcId="{D0D661EB-E625-4F0E-A373-D7871B6B8AEC}" destId="{740FCBA7-4FD9-4A56-8B93-F25FFDF09908}" srcOrd="0" destOrd="0" presId="urn:microsoft.com/office/officeart/2005/8/layout/vList3"/>
    <dgm:cxn modelId="{A5177323-2191-4EFE-906B-AFFAF3D6E5FC}" type="presParOf" srcId="{740FCBA7-4FD9-4A56-8B93-F25FFDF09908}" destId="{A7D6EB39-13DE-45C5-A96F-EB659D5DDB69}" srcOrd="0" destOrd="0" presId="urn:microsoft.com/office/officeart/2005/8/layout/vList3"/>
    <dgm:cxn modelId="{B2FF1D39-B139-4D14-B055-58F428181FDA}" type="presParOf" srcId="{740FCBA7-4FD9-4A56-8B93-F25FFDF09908}" destId="{0E28C843-CC84-441C-BFE8-F3BEF358C731}" srcOrd="1" destOrd="0" presId="urn:microsoft.com/office/officeart/2005/8/layout/vList3"/>
    <dgm:cxn modelId="{FB317D83-96ED-42CD-B897-9D5E20F935E5}" type="presParOf" srcId="{D0D661EB-E625-4F0E-A373-D7871B6B8AEC}" destId="{D9C1F707-8E0C-47AA-873E-93A0B022A81A}" srcOrd="1" destOrd="0" presId="urn:microsoft.com/office/officeart/2005/8/layout/vList3"/>
    <dgm:cxn modelId="{50D94596-48DD-47F4-ABB5-E65C41F70665}" type="presParOf" srcId="{D0D661EB-E625-4F0E-A373-D7871B6B8AEC}" destId="{A58CC5AE-29B2-4D31-B620-6FE5D55ECA80}" srcOrd="2" destOrd="0" presId="urn:microsoft.com/office/officeart/2005/8/layout/vList3"/>
    <dgm:cxn modelId="{5F0194D1-5BBA-498E-A7B4-DD4378BFD165}" type="presParOf" srcId="{A58CC5AE-29B2-4D31-B620-6FE5D55ECA80}" destId="{2289D983-7057-4A50-A811-2E82670CEC71}" srcOrd="0" destOrd="0" presId="urn:microsoft.com/office/officeart/2005/8/layout/vList3"/>
    <dgm:cxn modelId="{309BA2E7-21E4-4B42-B842-F9A6293CCE28}" type="presParOf" srcId="{A58CC5AE-29B2-4D31-B620-6FE5D55ECA80}" destId="{44B7F73E-5145-4D91-B99F-A57BC514AB42}" srcOrd="1" destOrd="0" presId="urn:microsoft.com/office/officeart/2005/8/layout/vList3"/>
    <dgm:cxn modelId="{05D4FBAE-A1C5-4FFE-ADBA-3A93BFB4A3BF}" type="presParOf" srcId="{D0D661EB-E625-4F0E-A373-D7871B6B8AEC}" destId="{C83A0E94-7219-4A32-B7C6-AE396E62F6EB}" srcOrd="3" destOrd="0" presId="urn:microsoft.com/office/officeart/2005/8/layout/vList3"/>
    <dgm:cxn modelId="{36A46C91-0182-4476-828D-BE7F9EFABCAB}" type="presParOf" srcId="{D0D661EB-E625-4F0E-A373-D7871B6B8AEC}" destId="{50017EEF-5333-499B-9880-15A3D62D7DD3}" srcOrd="4" destOrd="0" presId="urn:microsoft.com/office/officeart/2005/8/layout/vList3"/>
    <dgm:cxn modelId="{0BEC7894-6F77-408F-9245-95A03130D468}" type="presParOf" srcId="{50017EEF-5333-499B-9880-15A3D62D7DD3}" destId="{A379AE63-1711-4CFB-85C9-05BD93CA1E82}" srcOrd="0" destOrd="0" presId="urn:microsoft.com/office/officeart/2005/8/layout/vList3"/>
    <dgm:cxn modelId="{80262C56-1265-4A9D-BA2C-0D4E9703022C}" type="presParOf" srcId="{50017EEF-5333-499B-9880-15A3D62D7DD3}" destId="{00306211-45E6-4101-AD8A-757BAE0C50F0}" srcOrd="1" destOrd="0" presId="urn:microsoft.com/office/officeart/2005/8/layout/vList3"/>
    <dgm:cxn modelId="{47D022C1-5E15-4D2F-9919-73843B18AEE0}" type="presParOf" srcId="{D0D661EB-E625-4F0E-A373-D7871B6B8AEC}" destId="{038410A5-D7A4-4902-9C2C-1E2DB3DBEEB8}" srcOrd="5" destOrd="0" presId="urn:microsoft.com/office/officeart/2005/8/layout/vList3"/>
    <dgm:cxn modelId="{4E9DC582-837C-45F6-A539-D0B492BA91E5}" type="presParOf" srcId="{D0D661EB-E625-4F0E-A373-D7871B6B8AEC}" destId="{0F67F57E-BC2E-4694-BCBF-BB530CE560AC}" srcOrd="6" destOrd="0" presId="urn:microsoft.com/office/officeart/2005/8/layout/vList3"/>
    <dgm:cxn modelId="{4AA6E488-60D8-4A9D-8505-DF1029D4B095}" type="presParOf" srcId="{0F67F57E-BC2E-4694-BCBF-BB530CE560AC}" destId="{10DD37E7-45A4-4C1F-A835-36A68D08CB6B}" srcOrd="0" destOrd="0" presId="urn:microsoft.com/office/officeart/2005/8/layout/vList3"/>
    <dgm:cxn modelId="{66547078-2197-426D-A786-827506E49F92}" type="presParOf" srcId="{0F67F57E-BC2E-4694-BCBF-BB530CE560AC}" destId="{8BDAFBA5-0895-41BC-82C5-1017FD3CF321}" srcOrd="1" destOrd="0" presId="urn:microsoft.com/office/officeart/2005/8/layout/vList3"/>
    <dgm:cxn modelId="{15ABF79E-4531-4315-8EC2-7042753F3DFD}" type="presParOf" srcId="{D0D661EB-E625-4F0E-A373-D7871B6B8AEC}" destId="{4C6973F4-EA8F-4390-BC08-DDA4F9211E60}" srcOrd="7" destOrd="0" presId="urn:microsoft.com/office/officeart/2005/8/layout/vList3"/>
    <dgm:cxn modelId="{3BE886EA-5EA2-41B4-8840-97143BE7B487}" type="presParOf" srcId="{D0D661EB-E625-4F0E-A373-D7871B6B8AEC}" destId="{05236E94-DF5E-40DD-B2B6-7E4130C1B360}" srcOrd="8" destOrd="0" presId="urn:microsoft.com/office/officeart/2005/8/layout/vList3"/>
    <dgm:cxn modelId="{2692A901-4C58-4447-859D-7741F8EB8E89}" type="presParOf" srcId="{05236E94-DF5E-40DD-B2B6-7E4130C1B360}" destId="{7545ECB0-82A3-43BE-9779-5ACCA5A0A31A}" srcOrd="0" destOrd="0" presId="urn:microsoft.com/office/officeart/2005/8/layout/vList3"/>
    <dgm:cxn modelId="{B4A8D604-D16B-405D-9118-C7DE8575049A}" type="presParOf" srcId="{05236E94-DF5E-40DD-B2B6-7E4130C1B360}" destId="{26D20925-5270-43C6-9BCD-248AF7EE796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C41030-C2DE-43C3-B82F-D0C4DB976F31}" type="doc">
      <dgm:prSet loTypeId="urn:microsoft.com/office/officeart/2008/layout/HexagonCluster" loCatId="relationship" qsTypeId="urn:microsoft.com/office/officeart/2005/8/quickstyle/simple1" qsCatId="simple" csTypeId="urn:microsoft.com/office/officeart/2005/8/colors/accent2_1" csCatId="accent2" phldr="1"/>
      <dgm:spPr/>
      <dgm:t>
        <a:bodyPr/>
        <a:lstStyle/>
        <a:p>
          <a:endParaRPr lang="zh-TW" altLang="en-US"/>
        </a:p>
      </dgm:t>
    </dgm:pt>
    <dgm:pt modelId="{45ACEBC3-560F-4C68-93CA-C697C3DC0B18}">
      <dgm:prSet phldrT="[文字]" custT="1"/>
      <dgm:spPr>
        <a:xfrm>
          <a:off x="1110933" y="3067851"/>
          <a:ext cx="1290955" cy="1108523"/>
        </a:xfrm>
        <a:prstGeom prst="hexagon">
          <a:avLst>
            <a:gd name="adj" fmla="val 25000"/>
            <a:gd name="vf" fmla="val 115470"/>
          </a:avLst>
        </a:prstGeom>
      </dgm:spPr>
      <dgm:t>
        <a:bodyPr/>
        <a:lstStyle/>
        <a:p>
          <a:r>
            <a:rPr lang="zh-TW" altLang="en-US" sz="2000" b="1" dirty="0">
              <a:latin typeface="微軟正黑體" panose="020B0604030504040204" pitchFamily="34" charset="-120"/>
              <a:ea typeface="微軟正黑體" panose="020B0604030504040204" pitchFamily="34" charset="-120"/>
              <a:cs typeface="+mn-cs"/>
            </a:rPr>
            <a:t>技術生</a:t>
          </a:r>
        </a:p>
      </dgm:t>
    </dgm:pt>
    <dgm:pt modelId="{4FE7D8B2-135D-4D9D-A5F9-24BAC0FB352D}" type="parTrans" cxnId="{85768EC4-6648-414A-82D4-EBAFC89937D8}">
      <dgm:prSet/>
      <dgm:spPr/>
      <dgm:t>
        <a:bodyPr/>
        <a:lstStyle/>
        <a:p>
          <a:endParaRPr lang="zh-TW" altLang="en-US" sz="1200">
            <a:latin typeface="微軟正黑體" panose="020B0604030504040204" pitchFamily="34" charset="-120"/>
            <a:ea typeface="微軟正黑體" panose="020B0604030504040204" pitchFamily="34" charset="-120"/>
          </a:endParaRPr>
        </a:p>
      </dgm:t>
    </dgm:pt>
    <dgm:pt modelId="{3687101C-DEDC-46AF-92DF-6172FF73B5EE}" type="sibTrans" cxnId="{85768EC4-6648-414A-82D4-EBAFC89937D8}">
      <dgm:prSet/>
      <dgm:spPr>
        <a:xfrm>
          <a:off x="0" y="2455058"/>
          <a:ext cx="1290955" cy="1108523"/>
        </a:xfrm>
        <a:prstGeom prst="hexagon">
          <a:avLst>
            <a:gd name="adj" fmla="val 25000"/>
            <a:gd name="vf" fmla="val 115470"/>
          </a:avLst>
        </a:prstGeom>
      </dgm:spPr>
      <dgm:t>
        <a:bodyPr/>
        <a:lstStyle/>
        <a:p>
          <a:endParaRPr lang="zh-TW" altLang="en-US" sz="1200">
            <a:latin typeface="微軟正黑體" panose="020B0604030504040204" pitchFamily="34" charset="-120"/>
            <a:ea typeface="微軟正黑體" panose="020B0604030504040204" pitchFamily="34" charset="-120"/>
          </a:endParaRPr>
        </a:p>
      </dgm:t>
    </dgm:pt>
    <dgm:pt modelId="{CA72A40F-5706-440A-AE35-3E36AFC43524}">
      <dgm:prSet phldrT="[文字]" custT="1"/>
      <dgm:spPr>
        <a:xfrm>
          <a:off x="2221866" y="2451845"/>
          <a:ext cx="1290955" cy="1108523"/>
        </a:xfrm>
        <a:prstGeom prst="hexagon">
          <a:avLst>
            <a:gd name="adj" fmla="val 25000"/>
            <a:gd name="vf" fmla="val 115470"/>
          </a:avLst>
        </a:prstGeom>
      </dgm:spPr>
      <dgm:t>
        <a:bodyPr/>
        <a:lstStyle/>
        <a:p>
          <a:r>
            <a:rPr lang="zh-TW" altLang="en-US" sz="2000" b="1" dirty="0">
              <a:latin typeface="微軟正黑體" panose="020B0604030504040204" pitchFamily="34" charset="-120"/>
              <a:ea typeface="微軟正黑體" panose="020B0604030504040204" pitchFamily="34" charset="-120"/>
              <a:cs typeface="+mn-cs"/>
            </a:rPr>
            <a:t>工作者</a:t>
          </a:r>
        </a:p>
      </dgm:t>
    </dgm:pt>
    <dgm:pt modelId="{25B96CCC-0DFE-4565-AE0D-A3DEF936DD22}" type="parTrans" cxnId="{2C6F5E76-A52F-49D7-8FFE-FFEB11E457D1}">
      <dgm:prSet/>
      <dgm:spPr/>
      <dgm:t>
        <a:bodyPr/>
        <a:lstStyle/>
        <a:p>
          <a:endParaRPr lang="zh-TW" altLang="en-US" sz="1200">
            <a:latin typeface="微軟正黑體" panose="020B0604030504040204" pitchFamily="34" charset="-120"/>
            <a:ea typeface="微軟正黑體" panose="020B0604030504040204" pitchFamily="34" charset="-120"/>
          </a:endParaRPr>
        </a:p>
      </dgm:t>
    </dgm:pt>
    <dgm:pt modelId="{2C5EEEEE-6B32-4D10-8B24-B6159227E201}" type="sibTrans" cxnId="{2C6F5E76-A52F-49D7-8FFE-FFEB11E457D1}">
      <dgm:prSet/>
      <dgm:spPr>
        <a:xfrm>
          <a:off x="3332115" y="3136616"/>
          <a:ext cx="1290955" cy="966710"/>
        </a:xfrm>
        <a:prstGeom prst="hexagon">
          <a:avLst>
            <a:gd name="adj" fmla="val 25000"/>
            <a:gd name="vf" fmla="val 115470"/>
          </a:avLst>
        </a:prstGeom>
      </dgm:spPr>
      <dgm:t>
        <a:bodyPr/>
        <a:lstStyle/>
        <a:p>
          <a:endParaRPr lang="zh-TW" altLang="en-US" sz="1200">
            <a:latin typeface="微軟正黑體" panose="020B0604030504040204" pitchFamily="34" charset="-120"/>
            <a:ea typeface="微軟正黑體" panose="020B0604030504040204" pitchFamily="34" charset="-120"/>
          </a:endParaRPr>
        </a:p>
      </dgm:t>
    </dgm:pt>
    <dgm:pt modelId="{1EACCB5F-5D1F-4643-9A51-71AAC00E52CF}">
      <dgm:prSet phldrT="[文字]" custT="1"/>
      <dgm:spPr>
        <a:xfrm>
          <a:off x="1110933" y="1842621"/>
          <a:ext cx="1290955" cy="1108523"/>
        </a:xfrm>
        <a:prstGeom prst="hexagon">
          <a:avLst>
            <a:gd name="adj" fmla="val 25000"/>
            <a:gd name="vf" fmla="val 115470"/>
          </a:avLst>
        </a:prstGeom>
      </dgm:spPr>
      <dgm:t>
        <a:bodyPr/>
        <a:lstStyle/>
        <a:p>
          <a:r>
            <a:rPr lang="zh-TW" altLang="en-US" sz="2000" b="1" dirty="0">
              <a:latin typeface="微軟正黑體" panose="020B0604030504040204" pitchFamily="34" charset="-120"/>
              <a:ea typeface="微軟正黑體" panose="020B0604030504040204" pitchFamily="34" charset="-120"/>
              <a:cs typeface="+mn-cs"/>
            </a:rPr>
            <a:t>專業人</a:t>
          </a:r>
        </a:p>
      </dgm:t>
    </dgm:pt>
    <dgm:pt modelId="{4386BE3E-F7F7-4864-9508-DF767807BAA8}" type="parTrans" cxnId="{0220AAB5-7E44-4F18-9E4C-473CDAE0161F}">
      <dgm:prSet/>
      <dgm:spPr/>
      <dgm:t>
        <a:bodyPr/>
        <a:lstStyle/>
        <a:p>
          <a:endParaRPr lang="zh-TW" altLang="en-US" sz="1200">
            <a:latin typeface="微軟正黑體" panose="020B0604030504040204" pitchFamily="34" charset="-120"/>
            <a:ea typeface="微軟正黑體" panose="020B0604030504040204" pitchFamily="34" charset="-120"/>
          </a:endParaRPr>
        </a:p>
      </dgm:t>
    </dgm:pt>
    <dgm:pt modelId="{EABE5559-D242-453E-AF47-F5B0AD218456}" type="sibTrans" cxnId="{0220AAB5-7E44-4F18-9E4C-473CDAE0161F}">
      <dgm:prSet/>
      <dgm:spPr>
        <a:xfrm>
          <a:off x="2221866" y="1226259"/>
          <a:ext cx="1290955" cy="1108523"/>
        </a:xfrm>
        <a:prstGeom prst="hexagon">
          <a:avLst>
            <a:gd name="adj" fmla="val 25000"/>
            <a:gd name="vf" fmla="val 115470"/>
          </a:avLst>
        </a:prstGeom>
      </dgm:spPr>
      <dgm:t>
        <a:bodyPr/>
        <a:lstStyle/>
        <a:p>
          <a:endParaRPr lang="zh-TW" altLang="en-US" sz="1200">
            <a:latin typeface="微軟正黑體" panose="020B0604030504040204" pitchFamily="34" charset="-120"/>
            <a:ea typeface="微軟正黑體" panose="020B0604030504040204" pitchFamily="34" charset="-120"/>
          </a:endParaRPr>
        </a:p>
      </dgm:t>
    </dgm:pt>
    <dgm:pt modelId="{A4B6FA8F-E838-4876-B703-D9F35E30DFB8}">
      <dgm:prSet phldrT="[文字]" custT="1"/>
      <dgm:spPr>
        <a:xfrm>
          <a:off x="3332115" y="1840123"/>
          <a:ext cx="1290955" cy="1108523"/>
        </a:xfrm>
        <a:prstGeom prst="hexagon">
          <a:avLst>
            <a:gd name="adj" fmla="val 25000"/>
            <a:gd name="vf" fmla="val 115470"/>
          </a:avLst>
        </a:prstGeom>
      </dgm:spPr>
      <dgm:t>
        <a:bodyPr/>
        <a:lstStyle/>
        <a:p>
          <a:r>
            <a:rPr lang="zh-TW" altLang="en-US" sz="2000" b="1" dirty="0">
              <a:latin typeface="微軟正黑體" panose="020B0604030504040204" pitchFamily="34" charset="-120"/>
              <a:ea typeface="微軟正黑體" panose="020B0604030504040204" pitchFamily="34" charset="-120"/>
              <a:cs typeface="+mn-cs"/>
            </a:rPr>
            <a:t>觀察者</a:t>
          </a:r>
        </a:p>
      </dgm:t>
    </dgm:pt>
    <dgm:pt modelId="{A2EBE4D3-C08C-4FE7-97CA-D1E2223A5B30}" type="parTrans" cxnId="{8B61D46C-DAA0-4AD9-B84B-02C6628989DF}">
      <dgm:prSet/>
      <dgm:spPr/>
      <dgm:t>
        <a:bodyPr/>
        <a:lstStyle/>
        <a:p>
          <a:endParaRPr lang="zh-TW" altLang="en-US" sz="1200">
            <a:latin typeface="微軟正黑體" panose="020B0604030504040204" pitchFamily="34" charset="-120"/>
            <a:ea typeface="微軟正黑體" panose="020B0604030504040204" pitchFamily="34" charset="-120"/>
          </a:endParaRPr>
        </a:p>
      </dgm:t>
    </dgm:pt>
    <dgm:pt modelId="{86C1A4C6-5215-4290-A477-B6595AA2173A}" type="sibTrans" cxnId="{8B61D46C-DAA0-4AD9-B84B-02C6628989DF}">
      <dgm:prSet/>
      <dgm:spPr>
        <a:xfrm>
          <a:off x="4443049" y="2463266"/>
          <a:ext cx="1290955" cy="1108523"/>
        </a:xfrm>
        <a:prstGeom prst="hexagon">
          <a:avLst>
            <a:gd name="adj" fmla="val 25000"/>
            <a:gd name="vf" fmla="val 115470"/>
          </a:avLst>
        </a:prstGeom>
      </dgm:spPr>
      <dgm:t>
        <a:bodyPr/>
        <a:lstStyle/>
        <a:p>
          <a:endParaRPr lang="zh-TW" altLang="en-US" sz="1200">
            <a:latin typeface="微軟正黑體" panose="020B0604030504040204" pitchFamily="34" charset="-120"/>
            <a:ea typeface="微軟正黑體" panose="020B0604030504040204" pitchFamily="34" charset="-120"/>
          </a:endParaRPr>
        </a:p>
      </dgm:t>
    </dgm:pt>
    <dgm:pt modelId="{FA3EDE75-F074-42AB-A985-9E444AF59CB7}">
      <dgm:prSet phldrT="[文字]" custT="1"/>
      <dgm:spPr>
        <a:xfrm>
          <a:off x="4443049" y="1238037"/>
          <a:ext cx="1290955" cy="1108523"/>
        </a:xfrm>
        <a:prstGeom prst="hexagon">
          <a:avLst>
            <a:gd name="adj" fmla="val 25000"/>
            <a:gd name="vf" fmla="val 115470"/>
          </a:avLst>
        </a:prstGeom>
      </dgm:spPr>
      <dgm:t>
        <a:bodyPr/>
        <a:lstStyle/>
        <a:p>
          <a:r>
            <a:rPr lang="zh-TW" altLang="en-US" sz="2000" b="1" dirty="0">
              <a:latin typeface="微軟正黑體" panose="020B0604030504040204" pitchFamily="34" charset="-120"/>
              <a:ea typeface="微軟正黑體" panose="020B0604030504040204" pitchFamily="34" charset="-120"/>
              <a:cs typeface="+mn-cs"/>
            </a:rPr>
            <a:t>探索者</a:t>
          </a:r>
        </a:p>
      </dgm:t>
    </dgm:pt>
    <dgm:pt modelId="{95A63ADC-1143-4FA9-B912-9AE659A1246C}" type="parTrans" cxnId="{F2113B68-E55C-4577-B214-0B6ACDC2334E}">
      <dgm:prSet/>
      <dgm:spPr/>
      <dgm:t>
        <a:bodyPr/>
        <a:lstStyle/>
        <a:p>
          <a:endParaRPr lang="zh-TW" altLang="en-US" sz="1200">
            <a:latin typeface="微軟正黑體" panose="020B0604030504040204" pitchFamily="34" charset="-120"/>
            <a:ea typeface="微軟正黑體" panose="020B0604030504040204" pitchFamily="34" charset="-120"/>
          </a:endParaRPr>
        </a:p>
      </dgm:t>
    </dgm:pt>
    <dgm:pt modelId="{EF660E55-1F7A-422C-BC46-55FA30545F51}" type="sibTrans" cxnId="{F2113B68-E55C-4577-B214-0B6ACDC2334E}">
      <dgm:prSet/>
      <dgm:spPr>
        <a:xfrm>
          <a:off x="5601186" y="1937706"/>
          <a:ext cx="1196547" cy="946191"/>
        </a:xfrm>
        <a:prstGeom prst="hexagon">
          <a:avLst>
            <a:gd name="adj" fmla="val 25000"/>
            <a:gd name="vf" fmla="val 115470"/>
          </a:avLst>
        </a:prstGeom>
      </dgm:spPr>
      <dgm:t>
        <a:bodyPr/>
        <a:lstStyle/>
        <a:p>
          <a:endParaRPr lang="zh-TW" altLang="en-US" sz="1200">
            <a:latin typeface="微軟正黑體" panose="020B0604030504040204" pitchFamily="34" charset="-120"/>
            <a:ea typeface="微軟正黑體" panose="020B0604030504040204" pitchFamily="34" charset="-120"/>
          </a:endParaRPr>
        </a:p>
      </dgm:t>
    </dgm:pt>
    <dgm:pt modelId="{761084F6-E5BB-42BC-B5F5-92C240D031CD}">
      <dgm:prSet phldrT="[文字]" custT="1"/>
      <dgm:spPr>
        <a:xfrm>
          <a:off x="5553982" y="3079985"/>
          <a:ext cx="1290955" cy="1108523"/>
        </a:xfrm>
        <a:prstGeom prst="hexagon">
          <a:avLst>
            <a:gd name="adj" fmla="val 25000"/>
            <a:gd name="vf" fmla="val 115470"/>
          </a:avLst>
        </a:prstGeom>
      </dgm:spPr>
      <dgm:t>
        <a:bodyPr/>
        <a:lstStyle/>
        <a:p>
          <a:r>
            <a:rPr lang="zh-TW" altLang="en-US" sz="2000" b="1" dirty="0">
              <a:latin typeface="微軟正黑體" panose="020B0604030504040204" pitchFamily="34" charset="-120"/>
              <a:ea typeface="微軟正黑體" panose="020B0604030504040204" pitchFamily="34" charset="-120"/>
              <a:cs typeface="+mn-cs"/>
            </a:rPr>
            <a:t>正職人員</a:t>
          </a:r>
        </a:p>
      </dgm:t>
    </dgm:pt>
    <dgm:pt modelId="{18F5A9EA-6095-4AD0-BEE0-5A1A6788D2DD}" type="parTrans" cxnId="{6CA9263F-2207-47D0-8641-3F11BB35ED30}">
      <dgm:prSet/>
      <dgm:spPr/>
      <dgm:t>
        <a:bodyPr/>
        <a:lstStyle/>
        <a:p>
          <a:endParaRPr lang="zh-TW" altLang="en-US" sz="1200">
            <a:latin typeface="微軟正黑體" panose="020B0604030504040204" pitchFamily="34" charset="-120"/>
            <a:ea typeface="微軟正黑體" panose="020B0604030504040204" pitchFamily="34" charset="-120"/>
          </a:endParaRPr>
        </a:p>
      </dgm:t>
    </dgm:pt>
    <dgm:pt modelId="{4901861A-8AFE-4F40-8BA7-AC36638A8871}" type="sibTrans" cxnId="{6CA9263F-2207-47D0-8641-3F11BB35ED30}">
      <dgm:prSet/>
      <dgm:spPr>
        <a:xfrm>
          <a:off x="4443049" y="3686711"/>
          <a:ext cx="1290955" cy="1108523"/>
        </a:xfrm>
        <a:prstGeom prst="hexagon">
          <a:avLst>
            <a:gd name="adj" fmla="val 25000"/>
            <a:gd name="vf" fmla="val 115470"/>
          </a:avLst>
        </a:prstGeom>
      </dgm:spPr>
      <dgm:t>
        <a:bodyPr/>
        <a:lstStyle/>
        <a:p>
          <a:endParaRPr lang="zh-TW" altLang="en-US" sz="1200">
            <a:latin typeface="微軟正黑體" panose="020B0604030504040204" pitchFamily="34" charset="-120"/>
            <a:ea typeface="微軟正黑體" panose="020B0604030504040204" pitchFamily="34" charset="-120"/>
          </a:endParaRPr>
        </a:p>
      </dgm:t>
    </dgm:pt>
    <dgm:pt modelId="{8B6191AF-CDF5-44C8-918C-84946FC8564A}" type="pres">
      <dgm:prSet presAssocID="{FCC41030-C2DE-43C3-B82F-D0C4DB976F31}" presName="Name0" presStyleCnt="0">
        <dgm:presLayoutVars>
          <dgm:chMax val="21"/>
          <dgm:chPref val="21"/>
        </dgm:presLayoutVars>
      </dgm:prSet>
      <dgm:spPr/>
    </dgm:pt>
    <dgm:pt modelId="{3C8A5484-5FE5-4FD9-828B-B455F10271B6}" type="pres">
      <dgm:prSet presAssocID="{45ACEBC3-560F-4C68-93CA-C697C3DC0B18}" presName="text1" presStyleCnt="0"/>
      <dgm:spPr/>
    </dgm:pt>
    <dgm:pt modelId="{1D366712-C8E9-4E44-B29C-39761C312A47}" type="pres">
      <dgm:prSet presAssocID="{45ACEBC3-560F-4C68-93CA-C697C3DC0B18}" presName="textRepeatNode" presStyleLbl="alignNode1" presStyleIdx="0" presStyleCnt="6">
        <dgm:presLayoutVars>
          <dgm:chMax val="0"/>
          <dgm:chPref val="0"/>
          <dgm:bulletEnabled val="1"/>
        </dgm:presLayoutVars>
      </dgm:prSet>
      <dgm:spPr/>
    </dgm:pt>
    <dgm:pt modelId="{50F04338-B59B-4C54-9D74-CFA94B04C928}" type="pres">
      <dgm:prSet presAssocID="{45ACEBC3-560F-4C68-93CA-C697C3DC0B18}" presName="textaccent1" presStyleCnt="0"/>
      <dgm:spPr/>
    </dgm:pt>
    <dgm:pt modelId="{A4399382-A67E-4203-B0D6-B61E4BE30B15}" type="pres">
      <dgm:prSet presAssocID="{45ACEBC3-560F-4C68-93CA-C697C3DC0B18}" presName="accentRepeatNode" presStyleLbl="solidAlignAcc1" presStyleIdx="0" presStyleCnt="12"/>
      <dgm:spPr>
        <a:xfrm>
          <a:off x="1141735" y="3563581"/>
          <a:ext cx="150588" cy="129910"/>
        </a:xfrm>
        <a:prstGeom prst="hexagon">
          <a:avLst>
            <a:gd name="adj" fmla="val 25000"/>
            <a:gd name="vf" fmla="val 115470"/>
          </a:avLst>
        </a:prstGeom>
      </dgm:spPr>
    </dgm:pt>
    <dgm:pt modelId="{91D93E31-03E0-4216-BF10-0A10F0804BFC}" type="pres">
      <dgm:prSet presAssocID="{3687101C-DEDC-46AF-92DF-6172FF73B5EE}" presName="image1" presStyleCnt="0"/>
      <dgm:spPr/>
    </dgm:pt>
    <dgm:pt modelId="{B445BCEF-B397-4E7D-BAF4-FBB2749712FE}" type="pres">
      <dgm:prSet presAssocID="{3687101C-DEDC-46AF-92DF-6172FF73B5EE}" presName="imageRepeatNode" presStyleLbl="alignAcc1" presStyleIdx="0" presStyleCnt="6"/>
      <dgm:spPr/>
    </dgm:pt>
    <dgm:pt modelId="{6AF78D90-355E-42F6-91AE-8A44D52E28C0}" type="pres">
      <dgm:prSet presAssocID="{3687101C-DEDC-46AF-92DF-6172FF73B5EE}" presName="imageaccent1" presStyleCnt="0"/>
      <dgm:spPr/>
    </dgm:pt>
    <dgm:pt modelId="{13B10B17-CA78-479E-A007-063DAE41461C}" type="pres">
      <dgm:prSet presAssocID="{3687101C-DEDC-46AF-92DF-6172FF73B5EE}" presName="accentRepeatNode" presStyleLbl="solidAlignAcc1" presStyleIdx="1" presStyleCnt="12"/>
      <dgm:spPr>
        <a:xfrm>
          <a:off x="884365" y="3416540"/>
          <a:ext cx="150588" cy="129910"/>
        </a:xfrm>
        <a:prstGeom prst="hexagon">
          <a:avLst>
            <a:gd name="adj" fmla="val 25000"/>
            <a:gd name="vf" fmla="val 115470"/>
          </a:avLst>
        </a:prstGeom>
      </dgm:spPr>
    </dgm:pt>
    <dgm:pt modelId="{FC411EA3-B88C-482A-9CA7-E1F4398F527F}" type="pres">
      <dgm:prSet presAssocID="{CA72A40F-5706-440A-AE35-3E36AFC43524}" presName="text2" presStyleCnt="0"/>
      <dgm:spPr/>
    </dgm:pt>
    <dgm:pt modelId="{D390C5A1-BFEF-4AEB-A84D-0D5536663443}" type="pres">
      <dgm:prSet presAssocID="{CA72A40F-5706-440A-AE35-3E36AFC43524}" presName="textRepeatNode" presStyleLbl="alignNode1" presStyleIdx="1" presStyleCnt="6">
        <dgm:presLayoutVars>
          <dgm:chMax val="0"/>
          <dgm:chPref val="0"/>
          <dgm:bulletEnabled val="1"/>
        </dgm:presLayoutVars>
      </dgm:prSet>
      <dgm:spPr/>
    </dgm:pt>
    <dgm:pt modelId="{DD037374-46DD-4343-870A-A1C76CF0C5A0}" type="pres">
      <dgm:prSet presAssocID="{CA72A40F-5706-440A-AE35-3E36AFC43524}" presName="textaccent2" presStyleCnt="0"/>
      <dgm:spPr/>
    </dgm:pt>
    <dgm:pt modelId="{45D404DE-5851-48E4-B018-977A8465DBDB}" type="pres">
      <dgm:prSet presAssocID="{CA72A40F-5706-440A-AE35-3E36AFC43524}" presName="accentRepeatNode" presStyleLbl="solidAlignAcc1" presStyleIdx="2" presStyleCnt="12"/>
      <dgm:spPr>
        <a:xfrm>
          <a:off x="3110339" y="3410472"/>
          <a:ext cx="150588" cy="129910"/>
        </a:xfrm>
        <a:prstGeom prst="hexagon">
          <a:avLst>
            <a:gd name="adj" fmla="val 25000"/>
            <a:gd name="vf" fmla="val 115470"/>
          </a:avLst>
        </a:prstGeom>
      </dgm:spPr>
    </dgm:pt>
    <dgm:pt modelId="{12186665-EBA5-4471-9FFE-320006789FF9}" type="pres">
      <dgm:prSet presAssocID="{2C5EEEEE-6B32-4D10-8B24-B6159227E201}" presName="image2" presStyleCnt="0"/>
      <dgm:spPr/>
    </dgm:pt>
    <dgm:pt modelId="{8D2F98B8-11B0-4A1F-9CA6-2D5C56FEF72A}" type="pres">
      <dgm:prSet presAssocID="{2C5EEEEE-6B32-4D10-8B24-B6159227E201}" presName="imageRepeatNode" presStyleLbl="alignAcc1" presStyleIdx="1" presStyleCnt="6" custScaleY="87207"/>
      <dgm:spPr/>
    </dgm:pt>
    <dgm:pt modelId="{9EAD5C28-70FB-46A4-9BA2-C33E72359492}" type="pres">
      <dgm:prSet presAssocID="{2C5EEEEE-6B32-4D10-8B24-B6159227E201}" presName="imageaccent2" presStyleCnt="0"/>
      <dgm:spPr/>
    </dgm:pt>
    <dgm:pt modelId="{89D138CA-D51F-4621-99EB-95192AF36E17}" type="pres">
      <dgm:prSet presAssocID="{2C5EEEEE-6B32-4D10-8B24-B6159227E201}" presName="accentRepeatNode" presStyleLbl="solidAlignAcc1" presStyleIdx="3" presStyleCnt="12"/>
      <dgm:spPr>
        <a:xfrm>
          <a:off x="3363602" y="3558942"/>
          <a:ext cx="150588" cy="129910"/>
        </a:xfrm>
        <a:prstGeom prst="hexagon">
          <a:avLst>
            <a:gd name="adj" fmla="val 25000"/>
            <a:gd name="vf" fmla="val 115470"/>
          </a:avLst>
        </a:prstGeom>
      </dgm:spPr>
    </dgm:pt>
    <dgm:pt modelId="{83A34237-8693-4E43-B9AA-3D6D4CC9B032}" type="pres">
      <dgm:prSet presAssocID="{1EACCB5F-5D1F-4643-9A51-71AAC00E52CF}" presName="text3" presStyleCnt="0"/>
      <dgm:spPr/>
    </dgm:pt>
    <dgm:pt modelId="{F64739F5-DA46-4650-8AD4-3B90581B80EE}" type="pres">
      <dgm:prSet presAssocID="{1EACCB5F-5D1F-4643-9A51-71AAC00E52CF}" presName="textRepeatNode" presStyleLbl="alignNode1" presStyleIdx="2" presStyleCnt="6">
        <dgm:presLayoutVars>
          <dgm:chMax val="0"/>
          <dgm:chPref val="0"/>
          <dgm:bulletEnabled val="1"/>
        </dgm:presLayoutVars>
      </dgm:prSet>
      <dgm:spPr/>
    </dgm:pt>
    <dgm:pt modelId="{5F04FDC7-E465-49B5-9AA0-FDF3B190810F}" type="pres">
      <dgm:prSet presAssocID="{1EACCB5F-5D1F-4643-9A51-71AAC00E52CF}" presName="textaccent3" presStyleCnt="0"/>
      <dgm:spPr/>
    </dgm:pt>
    <dgm:pt modelId="{58FA572E-8504-4FD1-AF6A-CF86DA0CC945}" type="pres">
      <dgm:prSet presAssocID="{1EACCB5F-5D1F-4643-9A51-71AAC00E52CF}" presName="accentRepeatNode" presStyleLbl="solidAlignAcc1" presStyleIdx="4" presStyleCnt="12"/>
      <dgm:spPr>
        <a:xfrm>
          <a:off x="1995299" y="1863678"/>
          <a:ext cx="150588" cy="129910"/>
        </a:xfrm>
        <a:prstGeom prst="hexagon">
          <a:avLst>
            <a:gd name="adj" fmla="val 25000"/>
            <a:gd name="vf" fmla="val 115470"/>
          </a:avLst>
        </a:prstGeom>
      </dgm:spPr>
    </dgm:pt>
    <dgm:pt modelId="{76FD6525-4E46-4E09-BCF2-0C9544BE0DF0}" type="pres">
      <dgm:prSet presAssocID="{EABE5559-D242-453E-AF47-F5B0AD218456}" presName="image3" presStyleCnt="0"/>
      <dgm:spPr/>
    </dgm:pt>
    <dgm:pt modelId="{03A1C43A-8039-4A81-833B-3916711F591B}" type="pres">
      <dgm:prSet presAssocID="{EABE5559-D242-453E-AF47-F5B0AD218456}" presName="imageRepeatNode" presStyleLbl="alignAcc1" presStyleIdx="2" presStyleCnt="6"/>
      <dgm:spPr/>
    </dgm:pt>
    <dgm:pt modelId="{D22B139F-E626-41CD-8EEE-A7CAEC05DAA1}" type="pres">
      <dgm:prSet presAssocID="{EABE5559-D242-453E-AF47-F5B0AD218456}" presName="imageaccent3" presStyleCnt="0"/>
      <dgm:spPr/>
    </dgm:pt>
    <dgm:pt modelId="{DDCF9FFC-DEC7-4441-AD7D-A257188BC0A1}" type="pres">
      <dgm:prSet presAssocID="{EABE5559-D242-453E-AF47-F5B0AD218456}" presName="accentRepeatNode" presStyleLbl="solidAlignAcc1" presStyleIdx="5" presStyleCnt="12"/>
      <dgm:spPr>
        <a:xfrm>
          <a:off x="2258145" y="1717350"/>
          <a:ext cx="150588" cy="129910"/>
        </a:xfrm>
        <a:prstGeom prst="hexagon">
          <a:avLst>
            <a:gd name="adj" fmla="val 25000"/>
            <a:gd name="vf" fmla="val 115470"/>
          </a:avLst>
        </a:prstGeom>
      </dgm:spPr>
    </dgm:pt>
    <dgm:pt modelId="{4BCDA11C-CAC4-4320-A1A5-6BFD0287AD72}" type="pres">
      <dgm:prSet presAssocID="{A4B6FA8F-E838-4876-B703-D9F35E30DFB8}" presName="text4" presStyleCnt="0"/>
      <dgm:spPr/>
    </dgm:pt>
    <dgm:pt modelId="{05CEB2F2-6B71-4AC7-96D8-580AC4131A36}" type="pres">
      <dgm:prSet presAssocID="{A4B6FA8F-E838-4876-B703-D9F35E30DFB8}" presName="textRepeatNode" presStyleLbl="alignNode1" presStyleIdx="3" presStyleCnt="6">
        <dgm:presLayoutVars>
          <dgm:chMax val="0"/>
          <dgm:chPref val="0"/>
          <dgm:bulletEnabled val="1"/>
        </dgm:presLayoutVars>
      </dgm:prSet>
      <dgm:spPr/>
    </dgm:pt>
    <dgm:pt modelId="{3DAE4FB2-D7CF-42C3-BB30-4F0A9C8EE82A}" type="pres">
      <dgm:prSet presAssocID="{A4B6FA8F-E838-4876-B703-D9F35E30DFB8}" presName="textaccent4" presStyleCnt="0"/>
      <dgm:spPr/>
    </dgm:pt>
    <dgm:pt modelId="{492053D7-3ED5-4C22-AA7A-8F1DF83B949A}" type="pres">
      <dgm:prSet presAssocID="{A4B6FA8F-E838-4876-B703-D9F35E30DFB8}" presName="accentRepeatNode" presStyleLbl="solidAlignAcc1" presStyleIdx="6" presStyleCnt="12"/>
      <dgm:spPr>
        <a:xfrm>
          <a:off x="4449209" y="2331214"/>
          <a:ext cx="150588" cy="129910"/>
        </a:xfrm>
        <a:prstGeom prst="hexagon">
          <a:avLst>
            <a:gd name="adj" fmla="val 25000"/>
            <a:gd name="vf" fmla="val 115470"/>
          </a:avLst>
        </a:prstGeom>
      </dgm:spPr>
    </dgm:pt>
    <dgm:pt modelId="{7FE31B91-41BA-4680-AA24-85883E52C567}" type="pres">
      <dgm:prSet presAssocID="{86C1A4C6-5215-4290-A477-B6595AA2173A}" presName="image4" presStyleCnt="0"/>
      <dgm:spPr/>
    </dgm:pt>
    <dgm:pt modelId="{EE5F4088-AD68-42BB-9C7E-BFB9BF50AE41}" type="pres">
      <dgm:prSet presAssocID="{86C1A4C6-5215-4290-A477-B6595AA2173A}" presName="imageRepeatNode" presStyleLbl="alignAcc1" presStyleIdx="3" presStyleCnt="6"/>
      <dgm:spPr/>
    </dgm:pt>
    <dgm:pt modelId="{BA62722D-F3C1-482A-978E-44C1BFD45256}" type="pres">
      <dgm:prSet presAssocID="{86C1A4C6-5215-4290-A477-B6595AA2173A}" presName="imageaccent4" presStyleCnt="0"/>
      <dgm:spPr/>
    </dgm:pt>
    <dgm:pt modelId="{7B9E8406-B14A-4FA9-9EEE-16D325C42D14}" type="pres">
      <dgm:prSet presAssocID="{86C1A4C6-5215-4290-A477-B6595AA2173A}" presName="accentRepeatNode" presStyleLbl="solidAlignAcc1" presStyleIdx="7" presStyleCnt="12"/>
      <dgm:spPr>
        <a:xfrm>
          <a:off x="4694942" y="2483252"/>
          <a:ext cx="150588" cy="129910"/>
        </a:xfrm>
        <a:prstGeom prst="hexagon">
          <a:avLst>
            <a:gd name="adj" fmla="val 25000"/>
            <a:gd name="vf" fmla="val 115470"/>
          </a:avLst>
        </a:prstGeom>
      </dgm:spPr>
    </dgm:pt>
    <dgm:pt modelId="{62B30563-C3BC-4D7A-B2F7-213FAFBAF0B7}" type="pres">
      <dgm:prSet presAssocID="{FA3EDE75-F074-42AB-A985-9E444AF59CB7}" presName="text5" presStyleCnt="0"/>
      <dgm:spPr/>
    </dgm:pt>
    <dgm:pt modelId="{CC77B3CA-57DB-4340-9921-A49246F90174}" type="pres">
      <dgm:prSet presAssocID="{FA3EDE75-F074-42AB-A985-9E444AF59CB7}" presName="textRepeatNode" presStyleLbl="alignNode1" presStyleIdx="4" presStyleCnt="6">
        <dgm:presLayoutVars>
          <dgm:chMax val="0"/>
          <dgm:chPref val="0"/>
          <dgm:bulletEnabled val="1"/>
        </dgm:presLayoutVars>
      </dgm:prSet>
      <dgm:spPr/>
    </dgm:pt>
    <dgm:pt modelId="{0DA1F82B-6F16-424B-800D-C7796FE75BA5}" type="pres">
      <dgm:prSet presAssocID="{FA3EDE75-F074-42AB-A985-9E444AF59CB7}" presName="textaccent5" presStyleCnt="0"/>
      <dgm:spPr/>
    </dgm:pt>
    <dgm:pt modelId="{5EFA6350-1186-404D-A3AE-F5B0B594471A}" type="pres">
      <dgm:prSet presAssocID="{FA3EDE75-F074-42AB-A985-9E444AF59CB7}" presName="accentRepeatNode" presStyleLbl="solidAlignAcc1" presStyleIdx="8" presStyleCnt="12"/>
      <dgm:spPr>
        <a:xfrm>
          <a:off x="5560143" y="1734838"/>
          <a:ext cx="150588" cy="129910"/>
        </a:xfrm>
        <a:prstGeom prst="hexagon">
          <a:avLst>
            <a:gd name="adj" fmla="val 25000"/>
            <a:gd name="vf" fmla="val 115470"/>
          </a:avLst>
        </a:prstGeom>
      </dgm:spPr>
    </dgm:pt>
    <dgm:pt modelId="{9CEBF208-0349-45A5-9401-BE37D6651170}" type="pres">
      <dgm:prSet presAssocID="{EF660E55-1F7A-422C-BC46-55FA30545F51}" presName="image5" presStyleCnt="0"/>
      <dgm:spPr/>
    </dgm:pt>
    <dgm:pt modelId="{1D3AB55B-CCB4-4639-97F9-8925A84BF69D}" type="pres">
      <dgm:prSet presAssocID="{EF660E55-1F7A-422C-BC46-55FA30545F51}" presName="imageRepeatNode" presStyleLbl="alignAcc1" presStyleIdx="4" presStyleCnt="6" custScaleX="92687" custScaleY="85356"/>
      <dgm:spPr/>
    </dgm:pt>
    <dgm:pt modelId="{BA083AFE-552B-4EEA-B431-224A0B79069F}" type="pres">
      <dgm:prSet presAssocID="{EF660E55-1F7A-422C-BC46-55FA30545F51}" presName="imageaccent5" presStyleCnt="0"/>
      <dgm:spPr/>
    </dgm:pt>
    <dgm:pt modelId="{0E1C5670-2D25-4531-91AB-C89364601765}" type="pres">
      <dgm:prSet presAssocID="{EF660E55-1F7A-422C-BC46-55FA30545F51}" presName="accentRepeatNode" presStyleLbl="solidAlignAcc1" presStyleIdx="9" presStyleCnt="12"/>
      <dgm:spPr>
        <a:xfrm>
          <a:off x="5811352" y="1881166"/>
          <a:ext cx="150588" cy="129910"/>
        </a:xfrm>
        <a:prstGeom prst="hexagon">
          <a:avLst>
            <a:gd name="adj" fmla="val 25000"/>
            <a:gd name="vf" fmla="val 115470"/>
          </a:avLst>
        </a:prstGeom>
      </dgm:spPr>
    </dgm:pt>
    <dgm:pt modelId="{6EBC07C6-E642-4808-9843-9D97267EC677}" type="pres">
      <dgm:prSet presAssocID="{761084F6-E5BB-42BC-B5F5-92C240D031CD}" presName="text6" presStyleCnt="0"/>
      <dgm:spPr/>
    </dgm:pt>
    <dgm:pt modelId="{D134023C-AF36-4371-8082-7EEF5B3B0A0C}" type="pres">
      <dgm:prSet presAssocID="{761084F6-E5BB-42BC-B5F5-92C240D031CD}" presName="textRepeatNode" presStyleLbl="alignNode1" presStyleIdx="5" presStyleCnt="6">
        <dgm:presLayoutVars>
          <dgm:chMax val="0"/>
          <dgm:chPref val="0"/>
          <dgm:bulletEnabled val="1"/>
        </dgm:presLayoutVars>
      </dgm:prSet>
      <dgm:spPr/>
    </dgm:pt>
    <dgm:pt modelId="{F528CFD5-B348-41EF-B008-3DB2363B7DAE}" type="pres">
      <dgm:prSet presAssocID="{761084F6-E5BB-42BC-B5F5-92C240D031CD}" presName="textaccent6" presStyleCnt="0"/>
      <dgm:spPr/>
    </dgm:pt>
    <dgm:pt modelId="{B4AFCC44-2303-4CB7-B0F8-BBB96E86F033}" type="pres">
      <dgm:prSet presAssocID="{761084F6-E5BB-42BC-B5F5-92C240D031CD}" presName="accentRepeatNode" presStyleLbl="solidAlignAcc1" presStyleIdx="10" presStyleCnt="12"/>
      <dgm:spPr>
        <a:xfrm>
          <a:off x="5809983" y="4050746"/>
          <a:ext cx="150588" cy="129910"/>
        </a:xfrm>
        <a:prstGeom prst="hexagon">
          <a:avLst>
            <a:gd name="adj" fmla="val 25000"/>
            <a:gd name="vf" fmla="val 115470"/>
          </a:avLst>
        </a:prstGeom>
      </dgm:spPr>
    </dgm:pt>
    <dgm:pt modelId="{5F552943-51A1-4A82-B87D-66E33E2C731F}" type="pres">
      <dgm:prSet presAssocID="{4901861A-8AFE-4F40-8BA7-AC36638A8871}" presName="image6" presStyleCnt="0"/>
      <dgm:spPr/>
    </dgm:pt>
    <dgm:pt modelId="{89D42743-3E21-4D54-8B1A-267434C3A282}" type="pres">
      <dgm:prSet presAssocID="{4901861A-8AFE-4F40-8BA7-AC36638A8871}" presName="imageRepeatNode" presStyleLbl="alignAcc1" presStyleIdx="5" presStyleCnt="6"/>
      <dgm:spPr/>
    </dgm:pt>
    <dgm:pt modelId="{EC3DF3F7-00DE-4B38-BC6C-305AA620061E}" type="pres">
      <dgm:prSet presAssocID="{4901861A-8AFE-4F40-8BA7-AC36638A8871}" presName="imageaccent6" presStyleCnt="0"/>
      <dgm:spPr/>
    </dgm:pt>
    <dgm:pt modelId="{18866C64-7A59-4F7E-907D-25EBC04B3D2F}" type="pres">
      <dgm:prSet presAssocID="{4901861A-8AFE-4F40-8BA7-AC36638A8871}" presName="accentRepeatNode" presStyleLbl="solidAlignAcc1" presStyleIdx="11" presStyleCnt="12"/>
      <dgm:spPr>
        <a:xfrm>
          <a:off x="5570410" y="4173162"/>
          <a:ext cx="150588" cy="129910"/>
        </a:xfrm>
        <a:prstGeom prst="hexagon">
          <a:avLst>
            <a:gd name="adj" fmla="val 25000"/>
            <a:gd name="vf" fmla="val 115470"/>
          </a:avLst>
        </a:prstGeom>
      </dgm:spPr>
    </dgm:pt>
  </dgm:ptLst>
  <dgm:cxnLst>
    <dgm:cxn modelId="{F5EED900-B559-4D07-9A90-3E81BAB862CE}" type="presOf" srcId="{4901861A-8AFE-4F40-8BA7-AC36638A8871}" destId="{89D42743-3E21-4D54-8B1A-267434C3A282}" srcOrd="0" destOrd="0" presId="urn:microsoft.com/office/officeart/2008/layout/HexagonCluster"/>
    <dgm:cxn modelId="{EEF0BE29-87D9-49EF-85C7-3DE076BC66E8}" type="presOf" srcId="{86C1A4C6-5215-4290-A477-B6595AA2173A}" destId="{EE5F4088-AD68-42BB-9C7E-BFB9BF50AE41}" srcOrd="0" destOrd="0" presId="urn:microsoft.com/office/officeart/2008/layout/HexagonCluster"/>
    <dgm:cxn modelId="{1E58F737-A1EF-496F-BB0E-61894AA822B8}" type="presOf" srcId="{1EACCB5F-5D1F-4643-9A51-71AAC00E52CF}" destId="{F64739F5-DA46-4650-8AD4-3B90581B80EE}" srcOrd="0" destOrd="0" presId="urn:microsoft.com/office/officeart/2008/layout/HexagonCluster"/>
    <dgm:cxn modelId="{81C7C738-D39F-4F37-8FC4-C16DB7FB673D}" type="presOf" srcId="{EF660E55-1F7A-422C-BC46-55FA30545F51}" destId="{1D3AB55B-CCB4-4639-97F9-8925A84BF69D}" srcOrd="0" destOrd="0" presId="urn:microsoft.com/office/officeart/2008/layout/HexagonCluster"/>
    <dgm:cxn modelId="{3E23D33A-4914-4C9D-8EA2-E2CE38797762}" type="presOf" srcId="{FA3EDE75-F074-42AB-A985-9E444AF59CB7}" destId="{CC77B3CA-57DB-4340-9921-A49246F90174}" srcOrd="0" destOrd="0" presId="urn:microsoft.com/office/officeart/2008/layout/HexagonCluster"/>
    <dgm:cxn modelId="{82CE463C-7A7A-4248-B1FE-864BCF79F10E}" type="presOf" srcId="{2C5EEEEE-6B32-4D10-8B24-B6159227E201}" destId="{8D2F98B8-11B0-4A1F-9CA6-2D5C56FEF72A}" srcOrd="0" destOrd="0" presId="urn:microsoft.com/office/officeart/2008/layout/HexagonCluster"/>
    <dgm:cxn modelId="{6CA9263F-2207-47D0-8641-3F11BB35ED30}" srcId="{FCC41030-C2DE-43C3-B82F-D0C4DB976F31}" destId="{761084F6-E5BB-42BC-B5F5-92C240D031CD}" srcOrd="5" destOrd="0" parTransId="{18F5A9EA-6095-4AD0-BEE0-5A1A6788D2DD}" sibTransId="{4901861A-8AFE-4F40-8BA7-AC36638A8871}"/>
    <dgm:cxn modelId="{F2113B68-E55C-4577-B214-0B6ACDC2334E}" srcId="{FCC41030-C2DE-43C3-B82F-D0C4DB976F31}" destId="{FA3EDE75-F074-42AB-A985-9E444AF59CB7}" srcOrd="4" destOrd="0" parTransId="{95A63ADC-1143-4FA9-B912-9AE659A1246C}" sibTransId="{EF660E55-1F7A-422C-BC46-55FA30545F51}"/>
    <dgm:cxn modelId="{8B61D46C-DAA0-4AD9-B84B-02C6628989DF}" srcId="{FCC41030-C2DE-43C3-B82F-D0C4DB976F31}" destId="{A4B6FA8F-E838-4876-B703-D9F35E30DFB8}" srcOrd="3" destOrd="0" parTransId="{A2EBE4D3-C08C-4FE7-97CA-D1E2223A5B30}" sibTransId="{86C1A4C6-5215-4290-A477-B6595AA2173A}"/>
    <dgm:cxn modelId="{94F53E71-37EE-4B1C-B8C8-CAE4A9D0E6B7}" type="presOf" srcId="{45ACEBC3-560F-4C68-93CA-C697C3DC0B18}" destId="{1D366712-C8E9-4E44-B29C-39761C312A47}" srcOrd="0" destOrd="0" presId="urn:microsoft.com/office/officeart/2008/layout/HexagonCluster"/>
    <dgm:cxn modelId="{2C6F5E76-A52F-49D7-8FFE-FFEB11E457D1}" srcId="{FCC41030-C2DE-43C3-B82F-D0C4DB976F31}" destId="{CA72A40F-5706-440A-AE35-3E36AFC43524}" srcOrd="1" destOrd="0" parTransId="{25B96CCC-0DFE-4565-AE0D-A3DEF936DD22}" sibTransId="{2C5EEEEE-6B32-4D10-8B24-B6159227E201}"/>
    <dgm:cxn modelId="{6B8F649F-E159-4E16-860F-F949E4A04E9B}" type="presOf" srcId="{CA72A40F-5706-440A-AE35-3E36AFC43524}" destId="{D390C5A1-BFEF-4AEB-A84D-0D5536663443}" srcOrd="0" destOrd="0" presId="urn:microsoft.com/office/officeart/2008/layout/HexagonCluster"/>
    <dgm:cxn modelId="{4BE497AD-BD53-4D7B-B6BB-57CCA8C3442E}" type="presOf" srcId="{FCC41030-C2DE-43C3-B82F-D0C4DB976F31}" destId="{8B6191AF-CDF5-44C8-918C-84946FC8564A}" srcOrd="0" destOrd="0" presId="urn:microsoft.com/office/officeart/2008/layout/HexagonCluster"/>
    <dgm:cxn modelId="{0220AAB5-7E44-4F18-9E4C-473CDAE0161F}" srcId="{FCC41030-C2DE-43C3-B82F-D0C4DB976F31}" destId="{1EACCB5F-5D1F-4643-9A51-71AAC00E52CF}" srcOrd="2" destOrd="0" parTransId="{4386BE3E-F7F7-4864-9508-DF767807BAA8}" sibTransId="{EABE5559-D242-453E-AF47-F5B0AD218456}"/>
    <dgm:cxn modelId="{6CC682BE-24C8-4509-970C-998A58807941}" type="presOf" srcId="{3687101C-DEDC-46AF-92DF-6172FF73B5EE}" destId="{B445BCEF-B397-4E7D-BAF4-FBB2749712FE}" srcOrd="0" destOrd="0" presId="urn:microsoft.com/office/officeart/2008/layout/HexagonCluster"/>
    <dgm:cxn modelId="{85768EC4-6648-414A-82D4-EBAFC89937D8}" srcId="{FCC41030-C2DE-43C3-B82F-D0C4DB976F31}" destId="{45ACEBC3-560F-4C68-93CA-C697C3DC0B18}" srcOrd="0" destOrd="0" parTransId="{4FE7D8B2-135D-4D9D-A5F9-24BAC0FB352D}" sibTransId="{3687101C-DEDC-46AF-92DF-6172FF73B5EE}"/>
    <dgm:cxn modelId="{473FA7C7-3842-40A8-9689-D838F8310F86}" type="presOf" srcId="{761084F6-E5BB-42BC-B5F5-92C240D031CD}" destId="{D134023C-AF36-4371-8082-7EEF5B3B0A0C}" srcOrd="0" destOrd="0" presId="urn:microsoft.com/office/officeart/2008/layout/HexagonCluster"/>
    <dgm:cxn modelId="{B0DFFEDE-171E-43CA-A14A-07164044E559}" type="presOf" srcId="{EABE5559-D242-453E-AF47-F5B0AD218456}" destId="{03A1C43A-8039-4A81-833B-3916711F591B}" srcOrd="0" destOrd="0" presId="urn:microsoft.com/office/officeart/2008/layout/HexagonCluster"/>
    <dgm:cxn modelId="{6861ACE4-1704-4109-B15D-BB8316AA7D3F}" type="presOf" srcId="{A4B6FA8F-E838-4876-B703-D9F35E30DFB8}" destId="{05CEB2F2-6B71-4AC7-96D8-580AC4131A36}" srcOrd="0" destOrd="0" presId="urn:microsoft.com/office/officeart/2008/layout/HexagonCluster"/>
    <dgm:cxn modelId="{EC56B5DC-30DE-4D53-9DDB-C504558CE768}" type="presParOf" srcId="{8B6191AF-CDF5-44C8-918C-84946FC8564A}" destId="{3C8A5484-5FE5-4FD9-828B-B455F10271B6}" srcOrd="0" destOrd="0" presId="urn:microsoft.com/office/officeart/2008/layout/HexagonCluster"/>
    <dgm:cxn modelId="{F2888FB9-661B-4A45-B54B-1C58C00F8A33}" type="presParOf" srcId="{3C8A5484-5FE5-4FD9-828B-B455F10271B6}" destId="{1D366712-C8E9-4E44-B29C-39761C312A47}" srcOrd="0" destOrd="0" presId="urn:microsoft.com/office/officeart/2008/layout/HexagonCluster"/>
    <dgm:cxn modelId="{9F1899A9-10B2-4F1E-B3A6-E48A2F2305C1}" type="presParOf" srcId="{8B6191AF-CDF5-44C8-918C-84946FC8564A}" destId="{50F04338-B59B-4C54-9D74-CFA94B04C928}" srcOrd="1" destOrd="0" presId="urn:microsoft.com/office/officeart/2008/layout/HexagonCluster"/>
    <dgm:cxn modelId="{6A73963F-CA57-479D-AC76-2A1012908B49}" type="presParOf" srcId="{50F04338-B59B-4C54-9D74-CFA94B04C928}" destId="{A4399382-A67E-4203-B0D6-B61E4BE30B15}" srcOrd="0" destOrd="0" presId="urn:microsoft.com/office/officeart/2008/layout/HexagonCluster"/>
    <dgm:cxn modelId="{6B3B9CB0-F77E-4FE0-AA41-4810678BAB4F}" type="presParOf" srcId="{8B6191AF-CDF5-44C8-918C-84946FC8564A}" destId="{91D93E31-03E0-4216-BF10-0A10F0804BFC}" srcOrd="2" destOrd="0" presId="urn:microsoft.com/office/officeart/2008/layout/HexagonCluster"/>
    <dgm:cxn modelId="{9567719E-67DB-4157-895A-C2AA06D20119}" type="presParOf" srcId="{91D93E31-03E0-4216-BF10-0A10F0804BFC}" destId="{B445BCEF-B397-4E7D-BAF4-FBB2749712FE}" srcOrd="0" destOrd="0" presId="urn:microsoft.com/office/officeart/2008/layout/HexagonCluster"/>
    <dgm:cxn modelId="{CBCA9BD8-943C-41EA-A044-3569F9ACEF7A}" type="presParOf" srcId="{8B6191AF-CDF5-44C8-918C-84946FC8564A}" destId="{6AF78D90-355E-42F6-91AE-8A44D52E28C0}" srcOrd="3" destOrd="0" presId="urn:microsoft.com/office/officeart/2008/layout/HexagonCluster"/>
    <dgm:cxn modelId="{DD511E38-0639-4242-8543-615642525759}" type="presParOf" srcId="{6AF78D90-355E-42F6-91AE-8A44D52E28C0}" destId="{13B10B17-CA78-479E-A007-063DAE41461C}" srcOrd="0" destOrd="0" presId="urn:microsoft.com/office/officeart/2008/layout/HexagonCluster"/>
    <dgm:cxn modelId="{AC84AB3E-AF37-434C-8D19-E71573CE13FF}" type="presParOf" srcId="{8B6191AF-CDF5-44C8-918C-84946FC8564A}" destId="{FC411EA3-B88C-482A-9CA7-E1F4398F527F}" srcOrd="4" destOrd="0" presId="urn:microsoft.com/office/officeart/2008/layout/HexagonCluster"/>
    <dgm:cxn modelId="{0B7CF0D3-A0EE-48A9-92E5-7B7AEBF8E581}" type="presParOf" srcId="{FC411EA3-B88C-482A-9CA7-E1F4398F527F}" destId="{D390C5A1-BFEF-4AEB-A84D-0D5536663443}" srcOrd="0" destOrd="0" presId="urn:microsoft.com/office/officeart/2008/layout/HexagonCluster"/>
    <dgm:cxn modelId="{117AD790-1C89-4E57-84C7-63C954C4C177}" type="presParOf" srcId="{8B6191AF-CDF5-44C8-918C-84946FC8564A}" destId="{DD037374-46DD-4343-870A-A1C76CF0C5A0}" srcOrd="5" destOrd="0" presId="urn:microsoft.com/office/officeart/2008/layout/HexagonCluster"/>
    <dgm:cxn modelId="{440C486E-CB97-443B-BD39-A5A34609BEF1}" type="presParOf" srcId="{DD037374-46DD-4343-870A-A1C76CF0C5A0}" destId="{45D404DE-5851-48E4-B018-977A8465DBDB}" srcOrd="0" destOrd="0" presId="urn:microsoft.com/office/officeart/2008/layout/HexagonCluster"/>
    <dgm:cxn modelId="{C50FFE44-61B2-451B-83A1-FA9EFBFEA66E}" type="presParOf" srcId="{8B6191AF-CDF5-44C8-918C-84946FC8564A}" destId="{12186665-EBA5-4471-9FFE-320006789FF9}" srcOrd="6" destOrd="0" presId="urn:microsoft.com/office/officeart/2008/layout/HexagonCluster"/>
    <dgm:cxn modelId="{45586A57-8652-4F23-9827-460DD85923E2}" type="presParOf" srcId="{12186665-EBA5-4471-9FFE-320006789FF9}" destId="{8D2F98B8-11B0-4A1F-9CA6-2D5C56FEF72A}" srcOrd="0" destOrd="0" presId="urn:microsoft.com/office/officeart/2008/layout/HexagonCluster"/>
    <dgm:cxn modelId="{FFD456B1-6303-4B3B-B7EF-53590D0D4507}" type="presParOf" srcId="{8B6191AF-CDF5-44C8-918C-84946FC8564A}" destId="{9EAD5C28-70FB-46A4-9BA2-C33E72359492}" srcOrd="7" destOrd="0" presId="urn:microsoft.com/office/officeart/2008/layout/HexagonCluster"/>
    <dgm:cxn modelId="{D5C1F079-1F46-43E8-859E-844D26520CEC}" type="presParOf" srcId="{9EAD5C28-70FB-46A4-9BA2-C33E72359492}" destId="{89D138CA-D51F-4621-99EB-95192AF36E17}" srcOrd="0" destOrd="0" presId="urn:microsoft.com/office/officeart/2008/layout/HexagonCluster"/>
    <dgm:cxn modelId="{7F8ECDF6-4A38-46F0-9F6C-3B47F0381B52}" type="presParOf" srcId="{8B6191AF-CDF5-44C8-918C-84946FC8564A}" destId="{83A34237-8693-4E43-B9AA-3D6D4CC9B032}" srcOrd="8" destOrd="0" presId="urn:microsoft.com/office/officeart/2008/layout/HexagonCluster"/>
    <dgm:cxn modelId="{0DD9A3F1-BF52-46E3-8EE3-CA928CE51CFE}" type="presParOf" srcId="{83A34237-8693-4E43-B9AA-3D6D4CC9B032}" destId="{F64739F5-DA46-4650-8AD4-3B90581B80EE}" srcOrd="0" destOrd="0" presId="urn:microsoft.com/office/officeart/2008/layout/HexagonCluster"/>
    <dgm:cxn modelId="{AE021057-841B-4CAC-A51C-0913226A0E96}" type="presParOf" srcId="{8B6191AF-CDF5-44C8-918C-84946FC8564A}" destId="{5F04FDC7-E465-49B5-9AA0-FDF3B190810F}" srcOrd="9" destOrd="0" presId="urn:microsoft.com/office/officeart/2008/layout/HexagonCluster"/>
    <dgm:cxn modelId="{1CB4A1E6-5597-4FD6-9E9D-106579B78F40}" type="presParOf" srcId="{5F04FDC7-E465-49B5-9AA0-FDF3B190810F}" destId="{58FA572E-8504-4FD1-AF6A-CF86DA0CC945}" srcOrd="0" destOrd="0" presId="urn:microsoft.com/office/officeart/2008/layout/HexagonCluster"/>
    <dgm:cxn modelId="{615357A3-7FB7-408F-A4C6-603FAD54C40D}" type="presParOf" srcId="{8B6191AF-CDF5-44C8-918C-84946FC8564A}" destId="{76FD6525-4E46-4E09-BCF2-0C9544BE0DF0}" srcOrd="10" destOrd="0" presId="urn:microsoft.com/office/officeart/2008/layout/HexagonCluster"/>
    <dgm:cxn modelId="{79B62BA6-E8B8-4849-BB2C-DEC5C88DA6B7}" type="presParOf" srcId="{76FD6525-4E46-4E09-BCF2-0C9544BE0DF0}" destId="{03A1C43A-8039-4A81-833B-3916711F591B}" srcOrd="0" destOrd="0" presId="urn:microsoft.com/office/officeart/2008/layout/HexagonCluster"/>
    <dgm:cxn modelId="{5B846549-31B1-4C4C-8565-DCB719BD87BB}" type="presParOf" srcId="{8B6191AF-CDF5-44C8-918C-84946FC8564A}" destId="{D22B139F-E626-41CD-8EEE-A7CAEC05DAA1}" srcOrd="11" destOrd="0" presId="urn:microsoft.com/office/officeart/2008/layout/HexagonCluster"/>
    <dgm:cxn modelId="{00C9BE7F-B493-44B6-8978-672FA999A4E4}" type="presParOf" srcId="{D22B139F-E626-41CD-8EEE-A7CAEC05DAA1}" destId="{DDCF9FFC-DEC7-4441-AD7D-A257188BC0A1}" srcOrd="0" destOrd="0" presId="urn:microsoft.com/office/officeart/2008/layout/HexagonCluster"/>
    <dgm:cxn modelId="{C5420DBE-EBE4-4F77-BE93-FB4E1115C020}" type="presParOf" srcId="{8B6191AF-CDF5-44C8-918C-84946FC8564A}" destId="{4BCDA11C-CAC4-4320-A1A5-6BFD0287AD72}" srcOrd="12" destOrd="0" presId="urn:microsoft.com/office/officeart/2008/layout/HexagonCluster"/>
    <dgm:cxn modelId="{9BBD980D-A41A-471C-AFF3-2EB811E84AE0}" type="presParOf" srcId="{4BCDA11C-CAC4-4320-A1A5-6BFD0287AD72}" destId="{05CEB2F2-6B71-4AC7-96D8-580AC4131A36}" srcOrd="0" destOrd="0" presId="urn:microsoft.com/office/officeart/2008/layout/HexagonCluster"/>
    <dgm:cxn modelId="{D85D5B62-CBF1-4E28-AF2C-EED91B6DD1D9}" type="presParOf" srcId="{8B6191AF-CDF5-44C8-918C-84946FC8564A}" destId="{3DAE4FB2-D7CF-42C3-BB30-4F0A9C8EE82A}" srcOrd="13" destOrd="0" presId="urn:microsoft.com/office/officeart/2008/layout/HexagonCluster"/>
    <dgm:cxn modelId="{6E64E7CD-55EF-43C6-B5FA-57811F400CA1}" type="presParOf" srcId="{3DAE4FB2-D7CF-42C3-BB30-4F0A9C8EE82A}" destId="{492053D7-3ED5-4C22-AA7A-8F1DF83B949A}" srcOrd="0" destOrd="0" presId="urn:microsoft.com/office/officeart/2008/layout/HexagonCluster"/>
    <dgm:cxn modelId="{9705A177-F684-4B0F-A566-7D2E0E179862}" type="presParOf" srcId="{8B6191AF-CDF5-44C8-918C-84946FC8564A}" destId="{7FE31B91-41BA-4680-AA24-85883E52C567}" srcOrd="14" destOrd="0" presId="urn:microsoft.com/office/officeart/2008/layout/HexagonCluster"/>
    <dgm:cxn modelId="{8108BBD9-316E-4C5C-85BA-B8AEB2A7988D}" type="presParOf" srcId="{7FE31B91-41BA-4680-AA24-85883E52C567}" destId="{EE5F4088-AD68-42BB-9C7E-BFB9BF50AE41}" srcOrd="0" destOrd="0" presId="urn:microsoft.com/office/officeart/2008/layout/HexagonCluster"/>
    <dgm:cxn modelId="{0EDB55AB-78C1-498F-B3EC-B8EE42A9C0CC}" type="presParOf" srcId="{8B6191AF-CDF5-44C8-918C-84946FC8564A}" destId="{BA62722D-F3C1-482A-978E-44C1BFD45256}" srcOrd="15" destOrd="0" presId="urn:microsoft.com/office/officeart/2008/layout/HexagonCluster"/>
    <dgm:cxn modelId="{12F74CF3-352E-4E20-866F-BC1753B97370}" type="presParOf" srcId="{BA62722D-F3C1-482A-978E-44C1BFD45256}" destId="{7B9E8406-B14A-4FA9-9EEE-16D325C42D14}" srcOrd="0" destOrd="0" presId="urn:microsoft.com/office/officeart/2008/layout/HexagonCluster"/>
    <dgm:cxn modelId="{9F4EB315-CED2-4292-A23B-76ED4E8D0362}" type="presParOf" srcId="{8B6191AF-CDF5-44C8-918C-84946FC8564A}" destId="{62B30563-C3BC-4D7A-B2F7-213FAFBAF0B7}" srcOrd="16" destOrd="0" presId="urn:microsoft.com/office/officeart/2008/layout/HexagonCluster"/>
    <dgm:cxn modelId="{60D2ED90-A7C4-4E0B-8956-7E456D5BA2CC}" type="presParOf" srcId="{62B30563-C3BC-4D7A-B2F7-213FAFBAF0B7}" destId="{CC77B3CA-57DB-4340-9921-A49246F90174}" srcOrd="0" destOrd="0" presId="urn:microsoft.com/office/officeart/2008/layout/HexagonCluster"/>
    <dgm:cxn modelId="{D446B418-7A5B-48CF-B2D5-4175BC8C4E87}" type="presParOf" srcId="{8B6191AF-CDF5-44C8-918C-84946FC8564A}" destId="{0DA1F82B-6F16-424B-800D-C7796FE75BA5}" srcOrd="17" destOrd="0" presId="urn:microsoft.com/office/officeart/2008/layout/HexagonCluster"/>
    <dgm:cxn modelId="{EA6B1808-21B5-40D8-94CF-4CB4F57CEED3}" type="presParOf" srcId="{0DA1F82B-6F16-424B-800D-C7796FE75BA5}" destId="{5EFA6350-1186-404D-A3AE-F5B0B594471A}" srcOrd="0" destOrd="0" presId="urn:microsoft.com/office/officeart/2008/layout/HexagonCluster"/>
    <dgm:cxn modelId="{194A79EC-5503-44F8-9479-173B38436EF1}" type="presParOf" srcId="{8B6191AF-CDF5-44C8-918C-84946FC8564A}" destId="{9CEBF208-0349-45A5-9401-BE37D6651170}" srcOrd="18" destOrd="0" presId="urn:microsoft.com/office/officeart/2008/layout/HexagonCluster"/>
    <dgm:cxn modelId="{9D542A97-DBA2-4149-9C79-65874752CD48}" type="presParOf" srcId="{9CEBF208-0349-45A5-9401-BE37D6651170}" destId="{1D3AB55B-CCB4-4639-97F9-8925A84BF69D}" srcOrd="0" destOrd="0" presId="urn:microsoft.com/office/officeart/2008/layout/HexagonCluster"/>
    <dgm:cxn modelId="{E6C2CDEF-2A95-428F-A5EC-6E4AA13191FD}" type="presParOf" srcId="{8B6191AF-CDF5-44C8-918C-84946FC8564A}" destId="{BA083AFE-552B-4EEA-B431-224A0B79069F}" srcOrd="19" destOrd="0" presId="urn:microsoft.com/office/officeart/2008/layout/HexagonCluster"/>
    <dgm:cxn modelId="{499C43FC-1579-49BE-9D32-ECBB09F54D12}" type="presParOf" srcId="{BA083AFE-552B-4EEA-B431-224A0B79069F}" destId="{0E1C5670-2D25-4531-91AB-C89364601765}" srcOrd="0" destOrd="0" presId="urn:microsoft.com/office/officeart/2008/layout/HexagonCluster"/>
    <dgm:cxn modelId="{4D14959E-5031-4F72-A38C-965B8EFD4A05}" type="presParOf" srcId="{8B6191AF-CDF5-44C8-918C-84946FC8564A}" destId="{6EBC07C6-E642-4808-9843-9D97267EC677}" srcOrd="20" destOrd="0" presId="urn:microsoft.com/office/officeart/2008/layout/HexagonCluster"/>
    <dgm:cxn modelId="{2D71E0BF-2A90-4C8A-BC3E-9D1A391DDACF}" type="presParOf" srcId="{6EBC07C6-E642-4808-9843-9D97267EC677}" destId="{D134023C-AF36-4371-8082-7EEF5B3B0A0C}" srcOrd="0" destOrd="0" presId="urn:microsoft.com/office/officeart/2008/layout/HexagonCluster"/>
    <dgm:cxn modelId="{A7D4D949-3E5F-4A1A-8223-418B7F7B1EAA}" type="presParOf" srcId="{8B6191AF-CDF5-44C8-918C-84946FC8564A}" destId="{F528CFD5-B348-41EF-B008-3DB2363B7DAE}" srcOrd="21" destOrd="0" presId="urn:microsoft.com/office/officeart/2008/layout/HexagonCluster"/>
    <dgm:cxn modelId="{2AC56AC1-F4BD-478C-9FB9-569D7B883D7D}" type="presParOf" srcId="{F528CFD5-B348-41EF-B008-3DB2363B7DAE}" destId="{B4AFCC44-2303-4CB7-B0F8-BBB96E86F033}" srcOrd="0" destOrd="0" presId="urn:microsoft.com/office/officeart/2008/layout/HexagonCluster"/>
    <dgm:cxn modelId="{FF68EE22-DE81-4A44-A077-019AA83FCE84}" type="presParOf" srcId="{8B6191AF-CDF5-44C8-918C-84946FC8564A}" destId="{5F552943-51A1-4A82-B87D-66E33E2C731F}" srcOrd="22" destOrd="0" presId="urn:microsoft.com/office/officeart/2008/layout/HexagonCluster"/>
    <dgm:cxn modelId="{50CBFD07-6223-4C83-B161-04AAA47415BE}" type="presParOf" srcId="{5F552943-51A1-4A82-B87D-66E33E2C731F}" destId="{89D42743-3E21-4D54-8B1A-267434C3A282}" srcOrd="0" destOrd="0" presId="urn:microsoft.com/office/officeart/2008/layout/HexagonCluster"/>
    <dgm:cxn modelId="{4AFC48D7-910B-422D-8B40-69D72F3F55A3}" type="presParOf" srcId="{8B6191AF-CDF5-44C8-918C-84946FC8564A}" destId="{EC3DF3F7-00DE-4B38-BC6C-305AA620061E}" srcOrd="23" destOrd="0" presId="urn:microsoft.com/office/officeart/2008/layout/HexagonCluster"/>
    <dgm:cxn modelId="{A1B9066C-784E-4C7B-9656-03F740456ECD}" type="presParOf" srcId="{EC3DF3F7-00DE-4B38-BC6C-305AA620061E}" destId="{18866C64-7A59-4F7E-907D-25EBC04B3D2F}"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AAA2A4E-410C-443A-B0DF-A7483A759FA7}" type="doc">
      <dgm:prSet loTypeId="urn:microsoft.com/office/officeart/2008/layout/HexagonCluster" loCatId="relationship" qsTypeId="urn:microsoft.com/office/officeart/2005/8/quickstyle/simple4" qsCatId="simple" csTypeId="urn:microsoft.com/office/officeart/2005/8/colors/colorful2" csCatId="colorful" phldr="1"/>
      <dgm:spPr/>
      <dgm:t>
        <a:bodyPr/>
        <a:lstStyle/>
        <a:p>
          <a:endParaRPr lang="zh-TW" altLang="en-US"/>
        </a:p>
      </dgm:t>
    </dgm:pt>
    <dgm:pt modelId="{191CEDB1-314D-4C0A-9A6F-8A0B7F4AB8D9}">
      <dgm:prSet phldrT="[文字]" custT="1"/>
      <dgm:spPr>
        <a:xfrm>
          <a:off x="1047860" y="2135523"/>
          <a:ext cx="1225848" cy="1056895"/>
        </a:xfrm>
        <a:prstGeom prst="hexagon">
          <a:avLst>
            <a:gd name="adj" fmla="val 25000"/>
            <a:gd name="vf" fmla="val 115470"/>
          </a:avLst>
        </a:prstGeom>
      </dgm:spPr>
      <dgm:t>
        <a:bodyPr/>
        <a:lstStyle/>
        <a:p>
          <a:r>
            <a:rPr lang="zh-TW" altLang="en-US" sz="2000" b="1">
              <a:latin typeface="微軟正黑體" panose="020B0604030504040204" pitchFamily="34" charset="-120"/>
              <a:ea typeface="微軟正黑體" panose="020B0604030504040204" pitchFamily="34" charset="-120"/>
              <a:cs typeface="+mn-cs"/>
            </a:rPr>
            <a:t>建教生</a:t>
          </a:r>
          <a:endParaRPr lang="zh-TW" altLang="en-US" sz="2000" b="1" dirty="0">
            <a:latin typeface="微軟正黑體" panose="020B0604030504040204" pitchFamily="34" charset="-120"/>
            <a:ea typeface="微軟正黑體" panose="020B0604030504040204" pitchFamily="34" charset="-120"/>
            <a:cs typeface="+mn-cs"/>
          </a:endParaRPr>
        </a:p>
      </dgm:t>
    </dgm:pt>
    <dgm:pt modelId="{4AADDBCA-1CFE-4552-BA70-58DEF041F70D}" type="parTrans" cxnId="{BE913770-337D-455D-9D6E-A3CE02AF62DE}">
      <dgm:prSet/>
      <dgm:spPr/>
      <dgm:t>
        <a:bodyPr/>
        <a:lstStyle/>
        <a:p>
          <a:endParaRPr lang="zh-TW" altLang="en-US" sz="1400">
            <a:latin typeface="微軟正黑體" panose="020B0604030504040204" pitchFamily="34" charset="-120"/>
            <a:ea typeface="微軟正黑體" panose="020B0604030504040204" pitchFamily="34" charset="-120"/>
          </a:endParaRPr>
        </a:p>
      </dgm:t>
    </dgm:pt>
    <dgm:pt modelId="{3F49A9F7-A5A6-46C0-BF96-B13BBB5BB6B7}" type="sibTrans" cxnId="{BE913770-337D-455D-9D6E-A3CE02AF62DE}">
      <dgm:prSet/>
      <dgm:spPr>
        <a:xfrm>
          <a:off x="0" y="1567843"/>
          <a:ext cx="1225848" cy="1056895"/>
        </a:xfrm>
        <a:prstGeom prst="hexagon">
          <a:avLst>
            <a:gd name="adj" fmla="val 25000"/>
            <a:gd name="vf" fmla="val 115470"/>
          </a:avLst>
        </a:prstGeom>
      </dgm:spPr>
      <dgm:t>
        <a:bodyPr/>
        <a:lstStyle/>
        <a:p>
          <a:endParaRPr lang="zh-TW" altLang="en-US" sz="1400">
            <a:latin typeface="微軟正黑體" panose="020B0604030504040204" pitchFamily="34" charset="-120"/>
            <a:ea typeface="微軟正黑體" panose="020B0604030504040204" pitchFamily="34" charset="-120"/>
          </a:endParaRPr>
        </a:p>
      </dgm:t>
    </dgm:pt>
    <dgm:pt modelId="{D550BA26-6F52-4B55-9F3C-C9FD370B79F1}">
      <dgm:prSet phldrT="[文字]" custT="1"/>
      <dgm:spPr>
        <a:xfrm>
          <a:off x="1047860" y="977546"/>
          <a:ext cx="1225848" cy="1056895"/>
        </a:xfrm>
        <a:prstGeom prst="hexagon">
          <a:avLst>
            <a:gd name="adj" fmla="val 25000"/>
            <a:gd name="vf" fmla="val 115470"/>
          </a:avLst>
        </a:prstGeom>
      </dgm:spPr>
      <dgm:t>
        <a:bodyPr/>
        <a:lstStyle/>
        <a:p>
          <a:r>
            <a:rPr lang="zh-TW" altLang="en-US" sz="2000" b="1" dirty="0">
              <a:latin typeface="微軟正黑體" panose="020B0604030504040204" pitchFamily="34" charset="-120"/>
              <a:ea typeface="微軟正黑體" panose="020B0604030504040204" pitchFamily="34" charset="-120"/>
              <a:cs typeface="+mn-cs"/>
            </a:rPr>
            <a:t>打工者</a:t>
          </a:r>
          <a:endParaRPr lang="zh-TW" altLang="en-US" sz="1800" b="1" dirty="0">
            <a:latin typeface="微軟正黑體" panose="020B0604030504040204" pitchFamily="34" charset="-120"/>
            <a:ea typeface="微軟正黑體" panose="020B0604030504040204" pitchFamily="34" charset="-120"/>
            <a:cs typeface="+mn-cs"/>
          </a:endParaRPr>
        </a:p>
      </dgm:t>
    </dgm:pt>
    <dgm:pt modelId="{AF8B7086-0175-41B9-B136-25FE0FAC4DE1}" type="parTrans" cxnId="{8869A364-10B5-4B8A-8173-2A617FE192AE}">
      <dgm:prSet/>
      <dgm:spPr/>
      <dgm:t>
        <a:bodyPr/>
        <a:lstStyle/>
        <a:p>
          <a:endParaRPr lang="zh-TW" altLang="en-US" sz="1400">
            <a:latin typeface="微軟正黑體" panose="020B0604030504040204" pitchFamily="34" charset="-120"/>
            <a:ea typeface="微軟正黑體" panose="020B0604030504040204" pitchFamily="34" charset="-120"/>
          </a:endParaRPr>
        </a:p>
      </dgm:t>
    </dgm:pt>
    <dgm:pt modelId="{A59CF93C-F731-4585-A37F-398E81466DDA}" type="sibTrans" cxnId="{8869A364-10B5-4B8A-8173-2A617FE192AE}">
      <dgm:prSet/>
      <dgm:spPr>
        <a:xfrm>
          <a:off x="2092231" y="400093"/>
          <a:ext cx="1225848" cy="1056895"/>
        </a:xfrm>
        <a:prstGeom prst="hexagon">
          <a:avLst>
            <a:gd name="adj" fmla="val 25000"/>
            <a:gd name="vf" fmla="val 115470"/>
          </a:avLst>
        </a:prstGeom>
      </dgm:spPr>
      <dgm:t>
        <a:bodyPr/>
        <a:lstStyle/>
        <a:p>
          <a:endParaRPr lang="zh-TW" altLang="en-US" sz="1400">
            <a:latin typeface="微軟正黑體" panose="020B0604030504040204" pitchFamily="34" charset="-120"/>
            <a:ea typeface="微軟正黑體" panose="020B0604030504040204" pitchFamily="34" charset="-120"/>
          </a:endParaRPr>
        </a:p>
      </dgm:t>
    </dgm:pt>
    <dgm:pt modelId="{7F541616-F421-4058-BE16-49D096D045B2}">
      <dgm:prSet phldrT="[文字]" custT="1"/>
      <dgm:spPr>
        <a:xfrm>
          <a:off x="2092231" y="1555278"/>
          <a:ext cx="1225848" cy="1056895"/>
        </a:xfrm>
        <a:prstGeom prst="hexagon">
          <a:avLst>
            <a:gd name="adj" fmla="val 25000"/>
            <a:gd name="vf" fmla="val 115470"/>
          </a:avLst>
        </a:prstGeom>
      </dgm:spPr>
      <dgm:t>
        <a:bodyPr/>
        <a:lstStyle/>
        <a:p>
          <a:r>
            <a:rPr lang="zh-TW" altLang="en-US" sz="2000" b="1" dirty="0">
              <a:latin typeface="微軟正黑體" panose="020B0604030504040204" pitchFamily="34" charset="-120"/>
              <a:ea typeface="微軟正黑體" panose="020B0604030504040204" pitchFamily="34" charset="-120"/>
              <a:cs typeface="+mn-cs"/>
            </a:rPr>
            <a:t>工讀生</a:t>
          </a:r>
        </a:p>
      </dgm:t>
    </dgm:pt>
    <dgm:pt modelId="{CD0BC702-DA0E-43C4-B8A7-CBF07AB216A1}" type="sibTrans" cxnId="{A83EFBB1-9C71-47E7-8B80-D2722416F81F}">
      <dgm:prSet/>
      <dgm:spPr>
        <a:xfrm>
          <a:off x="3136601" y="2135523"/>
          <a:ext cx="1225848" cy="1056895"/>
        </a:xfrm>
        <a:prstGeom prst="hexagon">
          <a:avLst>
            <a:gd name="adj" fmla="val 25000"/>
            <a:gd name="vf" fmla="val 115470"/>
          </a:avLst>
        </a:prstGeom>
      </dgm:spPr>
      <dgm:t>
        <a:bodyPr/>
        <a:lstStyle/>
        <a:p>
          <a:endParaRPr lang="zh-TW" altLang="en-US" sz="1400">
            <a:latin typeface="微軟正黑體" panose="020B0604030504040204" pitchFamily="34" charset="-120"/>
            <a:ea typeface="微軟正黑體" panose="020B0604030504040204" pitchFamily="34" charset="-120"/>
          </a:endParaRPr>
        </a:p>
      </dgm:t>
    </dgm:pt>
    <dgm:pt modelId="{2EA2683E-2DDB-47AB-8EC9-8E39F02670E2}" type="parTrans" cxnId="{A83EFBB1-9C71-47E7-8B80-D2722416F81F}">
      <dgm:prSet/>
      <dgm:spPr/>
      <dgm:t>
        <a:bodyPr/>
        <a:lstStyle/>
        <a:p>
          <a:endParaRPr lang="zh-TW" altLang="en-US" sz="1400">
            <a:latin typeface="微軟正黑體" panose="020B0604030504040204" pitchFamily="34" charset="-120"/>
            <a:ea typeface="微軟正黑體" panose="020B0604030504040204" pitchFamily="34" charset="-120"/>
          </a:endParaRPr>
        </a:p>
      </dgm:t>
    </dgm:pt>
    <dgm:pt modelId="{132A7B8F-ED30-4CC3-90F3-27341EFA212D}" type="pres">
      <dgm:prSet presAssocID="{0AAA2A4E-410C-443A-B0DF-A7483A759FA7}" presName="Name0" presStyleCnt="0">
        <dgm:presLayoutVars>
          <dgm:chMax val="21"/>
          <dgm:chPref val="21"/>
        </dgm:presLayoutVars>
      </dgm:prSet>
      <dgm:spPr/>
    </dgm:pt>
    <dgm:pt modelId="{6FA352C5-8C4B-413E-909D-85E67DFC801F}" type="pres">
      <dgm:prSet presAssocID="{191CEDB1-314D-4C0A-9A6F-8A0B7F4AB8D9}" presName="text1" presStyleCnt="0"/>
      <dgm:spPr/>
    </dgm:pt>
    <dgm:pt modelId="{D4868341-BEFE-4015-AC97-78FE2BB2B67C}" type="pres">
      <dgm:prSet presAssocID="{191CEDB1-314D-4C0A-9A6F-8A0B7F4AB8D9}" presName="textRepeatNode" presStyleLbl="alignNode1" presStyleIdx="0" presStyleCnt="3">
        <dgm:presLayoutVars>
          <dgm:chMax val="0"/>
          <dgm:chPref val="0"/>
          <dgm:bulletEnabled val="1"/>
        </dgm:presLayoutVars>
      </dgm:prSet>
      <dgm:spPr/>
    </dgm:pt>
    <dgm:pt modelId="{6C2485CC-1B27-478A-8566-844D2350083A}" type="pres">
      <dgm:prSet presAssocID="{191CEDB1-314D-4C0A-9A6F-8A0B7F4AB8D9}" presName="textaccent1" presStyleCnt="0"/>
      <dgm:spPr/>
    </dgm:pt>
    <dgm:pt modelId="{C2CB44EE-7A3D-4AD6-97B5-14531B40C1C2}" type="pres">
      <dgm:prSet presAssocID="{191CEDB1-314D-4C0A-9A6F-8A0B7F4AB8D9}" presName="accentRepeatNode" presStyleLbl="solidAlignAcc1" presStyleIdx="0" presStyleCnt="6"/>
      <dgm:spPr>
        <a:xfrm>
          <a:off x="1079706" y="2602121"/>
          <a:ext cx="143524" cy="123700"/>
        </a:xfrm>
        <a:prstGeom prst="hexagon">
          <a:avLst>
            <a:gd name="adj" fmla="val 25000"/>
            <a:gd name="vf" fmla="val 115470"/>
          </a:avLst>
        </a:prstGeom>
      </dgm:spPr>
    </dgm:pt>
    <dgm:pt modelId="{F8AF02A7-EB92-473D-9D64-27F2B6D5AA2C}" type="pres">
      <dgm:prSet presAssocID="{3F49A9F7-A5A6-46C0-BF96-B13BBB5BB6B7}" presName="image1" presStyleCnt="0"/>
      <dgm:spPr/>
    </dgm:pt>
    <dgm:pt modelId="{B8CFA4ED-7C41-460B-90B1-5050C5791252}" type="pres">
      <dgm:prSet presAssocID="{3F49A9F7-A5A6-46C0-BF96-B13BBB5BB6B7}" presName="imageRepeatNode" presStyleLbl="alignAcc1" presStyleIdx="0" presStyleCnt="3"/>
      <dgm:spPr/>
    </dgm:pt>
    <dgm:pt modelId="{8D606F3A-F836-4DE2-8554-51D71B152F6F}" type="pres">
      <dgm:prSet presAssocID="{3F49A9F7-A5A6-46C0-BF96-B13BBB5BB6B7}" presName="imageaccent1" presStyleCnt="0"/>
      <dgm:spPr/>
    </dgm:pt>
    <dgm:pt modelId="{471108DF-40FB-4BB9-8505-43CD11D8E8FC}" type="pres">
      <dgm:prSet presAssocID="{3F49A9F7-A5A6-46C0-BF96-B13BBB5BB6B7}" presName="accentRepeatNode" presStyleLbl="solidAlignAcc1" presStyleIdx="1" presStyleCnt="6"/>
      <dgm:spPr>
        <a:xfrm>
          <a:off x="834536" y="2485122"/>
          <a:ext cx="143524" cy="123700"/>
        </a:xfrm>
        <a:prstGeom prst="hexagon">
          <a:avLst>
            <a:gd name="adj" fmla="val 25000"/>
            <a:gd name="vf" fmla="val 115470"/>
          </a:avLst>
        </a:prstGeom>
      </dgm:spPr>
    </dgm:pt>
    <dgm:pt modelId="{808035E0-B651-4DA5-ACD4-B8B442086946}" type="pres">
      <dgm:prSet presAssocID="{7F541616-F421-4058-BE16-49D096D045B2}" presName="text2" presStyleCnt="0"/>
      <dgm:spPr/>
    </dgm:pt>
    <dgm:pt modelId="{7FB0CC7C-D6F3-401C-8E0D-8C3CE996F2A1}" type="pres">
      <dgm:prSet presAssocID="{7F541616-F421-4058-BE16-49D096D045B2}" presName="textRepeatNode" presStyleLbl="alignNode1" presStyleIdx="1" presStyleCnt="3">
        <dgm:presLayoutVars>
          <dgm:chMax val="0"/>
          <dgm:chPref val="0"/>
          <dgm:bulletEnabled val="1"/>
        </dgm:presLayoutVars>
      </dgm:prSet>
      <dgm:spPr/>
    </dgm:pt>
    <dgm:pt modelId="{58B58AEB-FF58-4584-94B6-C97A1D89C549}" type="pres">
      <dgm:prSet presAssocID="{7F541616-F421-4058-BE16-49D096D045B2}" presName="textaccent2" presStyleCnt="0"/>
      <dgm:spPr/>
    </dgm:pt>
    <dgm:pt modelId="{85A1C981-CB04-4340-A134-44757888B174}" type="pres">
      <dgm:prSet presAssocID="{7F541616-F421-4058-BE16-49D096D045B2}" presName="accentRepeatNode" presStyleLbl="solidAlignAcc1" presStyleIdx="2" presStyleCnt="6"/>
      <dgm:spPr>
        <a:xfrm>
          <a:off x="2930257" y="2471440"/>
          <a:ext cx="143524" cy="123700"/>
        </a:xfrm>
        <a:prstGeom prst="hexagon">
          <a:avLst>
            <a:gd name="adj" fmla="val 25000"/>
            <a:gd name="vf" fmla="val 115470"/>
          </a:avLst>
        </a:prstGeom>
      </dgm:spPr>
    </dgm:pt>
    <dgm:pt modelId="{E810D02E-4482-48A4-A8EC-FDE722EC3237}" type="pres">
      <dgm:prSet presAssocID="{CD0BC702-DA0E-43C4-B8A7-CBF07AB216A1}" presName="image2" presStyleCnt="0"/>
      <dgm:spPr/>
    </dgm:pt>
    <dgm:pt modelId="{15059229-C732-4BAA-8B0C-9FE336AA86C5}" type="pres">
      <dgm:prSet presAssocID="{CD0BC702-DA0E-43C4-B8A7-CBF07AB216A1}" presName="imageRepeatNode" presStyleLbl="alignAcc1" presStyleIdx="1" presStyleCnt="3"/>
      <dgm:spPr/>
    </dgm:pt>
    <dgm:pt modelId="{78D5F852-8503-49F1-AEDC-D08D441E3A19}" type="pres">
      <dgm:prSet presAssocID="{CD0BC702-DA0E-43C4-B8A7-CBF07AB216A1}" presName="imageaccent2" presStyleCnt="0"/>
      <dgm:spPr/>
    </dgm:pt>
    <dgm:pt modelId="{5092E7C5-F15C-40EA-B38D-55D6272E4476}" type="pres">
      <dgm:prSet presAssocID="{CD0BC702-DA0E-43C4-B8A7-CBF07AB216A1}" presName="accentRepeatNode" presStyleLbl="solidAlignAcc1" presStyleIdx="3" presStyleCnt="6"/>
      <dgm:spPr>
        <a:xfrm>
          <a:off x="3168447" y="2602121"/>
          <a:ext cx="143524" cy="123700"/>
        </a:xfrm>
        <a:prstGeom prst="hexagon">
          <a:avLst>
            <a:gd name="adj" fmla="val 25000"/>
            <a:gd name="vf" fmla="val 115470"/>
          </a:avLst>
        </a:prstGeom>
      </dgm:spPr>
    </dgm:pt>
    <dgm:pt modelId="{60A899CA-F4B6-45DE-A35E-21FA3EFA32DD}" type="pres">
      <dgm:prSet presAssocID="{D550BA26-6F52-4B55-9F3C-C9FD370B79F1}" presName="text3" presStyleCnt="0"/>
      <dgm:spPr/>
    </dgm:pt>
    <dgm:pt modelId="{16E84921-A0C9-4084-8810-9850B1746158}" type="pres">
      <dgm:prSet presAssocID="{D550BA26-6F52-4B55-9F3C-C9FD370B79F1}" presName="textRepeatNode" presStyleLbl="alignNode1" presStyleIdx="2" presStyleCnt="3">
        <dgm:presLayoutVars>
          <dgm:chMax val="0"/>
          <dgm:chPref val="0"/>
          <dgm:bulletEnabled val="1"/>
        </dgm:presLayoutVars>
      </dgm:prSet>
      <dgm:spPr/>
    </dgm:pt>
    <dgm:pt modelId="{13161441-7186-4ACC-A0DF-E84E219A0287}" type="pres">
      <dgm:prSet presAssocID="{D550BA26-6F52-4B55-9F3C-C9FD370B79F1}" presName="textaccent3" presStyleCnt="0"/>
      <dgm:spPr/>
    </dgm:pt>
    <dgm:pt modelId="{03E0D093-5959-461F-B85A-F6630EBEB966}" type="pres">
      <dgm:prSet presAssocID="{D550BA26-6F52-4B55-9F3C-C9FD370B79F1}" presName="accentRepeatNode" presStyleLbl="solidAlignAcc1" presStyleIdx="4" presStyleCnt="6"/>
      <dgm:spPr>
        <a:xfrm>
          <a:off x="1878907" y="1000443"/>
          <a:ext cx="143524" cy="123700"/>
        </a:xfrm>
        <a:prstGeom prst="hexagon">
          <a:avLst>
            <a:gd name="adj" fmla="val 25000"/>
            <a:gd name="vf" fmla="val 115470"/>
          </a:avLst>
        </a:prstGeom>
      </dgm:spPr>
    </dgm:pt>
    <dgm:pt modelId="{C53D9AC9-A149-42B6-965F-E5C2CED269A9}" type="pres">
      <dgm:prSet presAssocID="{A59CF93C-F731-4585-A37F-398E81466DDA}" presName="image3" presStyleCnt="0"/>
      <dgm:spPr/>
    </dgm:pt>
    <dgm:pt modelId="{C0AD78CF-BE87-4E2A-B894-519A962A8C74}" type="pres">
      <dgm:prSet presAssocID="{A59CF93C-F731-4585-A37F-398E81466DDA}" presName="imageRepeatNode" presStyleLbl="alignAcc1" presStyleIdx="2" presStyleCnt="3"/>
      <dgm:spPr/>
    </dgm:pt>
    <dgm:pt modelId="{B9F15839-627A-4EAF-8746-7372109DF1A6}" type="pres">
      <dgm:prSet presAssocID="{A59CF93C-F731-4585-A37F-398E81466DDA}" presName="imageaccent3" presStyleCnt="0"/>
      <dgm:spPr/>
    </dgm:pt>
    <dgm:pt modelId="{360F3CC5-1717-44AF-90F3-2AF7FE016895}" type="pres">
      <dgm:prSet presAssocID="{A59CF93C-F731-4585-A37F-398E81466DDA}" presName="accentRepeatNode" presStyleLbl="solidAlignAcc1" presStyleIdx="5" presStyleCnt="6"/>
      <dgm:spPr>
        <a:xfrm>
          <a:off x="2128439" y="864177"/>
          <a:ext cx="143524" cy="123700"/>
        </a:xfrm>
        <a:prstGeom prst="hexagon">
          <a:avLst>
            <a:gd name="adj" fmla="val 25000"/>
            <a:gd name="vf" fmla="val 115470"/>
          </a:avLst>
        </a:prstGeom>
      </dgm:spPr>
    </dgm:pt>
  </dgm:ptLst>
  <dgm:cxnLst>
    <dgm:cxn modelId="{E4525429-21AF-4B44-B1B7-0A0681C2EA66}" type="presOf" srcId="{7F541616-F421-4058-BE16-49D096D045B2}" destId="{7FB0CC7C-D6F3-401C-8E0D-8C3CE996F2A1}" srcOrd="0" destOrd="0" presId="urn:microsoft.com/office/officeart/2008/layout/HexagonCluster"/>
    <dgm:cxn modelId="{6CF0203D-6539-4B8D-A620-20DA6A3EE4AD}" type="presOf" srcId="{A59CF93C-F731-4585-A37F-398E81466DDA}" destId="{C0AD78CF-BE87-4E2A-B894-519A962A8C74}" srcOrd="0" destOrd="0" presId="urn:microsoft.com/office/officeart/2008/layout/HexagonCluster"/>
    <dgm:cxn modelId="{8869A364-10B5-4B8A-8173-2A617FE192AE}" srcId="{0AAA2A4E-410C-443A-B0DF-A7483A759FA7}" destId="{D550BA26-6F52-4B55-9F3C-C9FD370B79F1}" srcOrd="2" destOrd="0" parTransId="{AF8B7086-0175-41B9-B136-25FE0FAC4DE1}" sibTransId="{A59CF93C-F731-4585-A37F-398E81466DDA}"/>
    <dgm:cxn modelId="{BE913770-337D-455D-9D6E-A3CE02AF62DE}" srcId="{0AAA2A4E-410C-443A-B0DF-A7483A759FA7}" destId="{191CEDB1-314D-4C0A-9A6F-8A0B7F4AB8D9}" srcOrd="0" destOrd="0" parTransId="{4AADDBCA-1CFE-4552-BA70-58DEF041F70D}" sibTransId="{3F49A9F7-A5A6-46C0-BF96-B13BBB5BB6B7}"/>
    <dgm:cxn modelId="{564A09AF-AC7A-4F23-B39F-28071ED12B22}" type="presOf" srcId="{3F49A9F7-A5A6-46C0-BF96-B13BBB5BB6B7}" destId="{B8CFA4ED-7C41-460B-90B1-5050C5791252}" srcOrd="0" destOrd="0" presId="urn:microsoft.com/office/officeart/2008/layout/HexagonCluster"/>
    <dgm:cxn modelId="{A83EFBB1-9C71-47E7-8B80-D2722416F81F}" srcId="{0AAA2A4E-410C-443A-B0DF-A7483A759FA7}" destId="{7F541616-F421-4058-BE16-49D096D045B2}" srcOrd="1" destOrd="0" parTransId="{2EA2683E-2DDB-47AB-8EC9-8E39F02670E2}" sibTransId="{CD0BC702-DA0E-43C4-B8A7-CBF07AB216A1}"/>
    <dgm:cxn modelId="{E1E30EBC-A15C-453E-AD5B-1B71F946D361}" type="presOf" srcId="{191CEDB1-314D-4C0A-9A6F-8A0B7F4AB8D9}" destId="{D4868341-BEFE-4015-AC97-78FE2BB2B67C}" srcOrd="0" destOrd="0" presId="urn:microsoft.com/office/officeart/2008/layout/HexagonCluster"/>
    <dgm:cxn modelId="{D2DD69D8-843F-4A37-99BD-1946D7F5F14E}" type="presOf" srcId="{D550BA26-6F52-4B55-9F3C-C9FD370B79F1}" destId="{16E84921-A0C9-4084-8810-9850B1746158}" srcOrd="0" destOrd="0" presId="urn:microsoft.com/office/officeart/2008/layout/HexagonCluster"/>
    <dgm:cxn modelId="{CE5B46F7-FC7F-48E3-A57B-D2A845EE616C}" type="presOf" srcId="{CD0BC702-DA0E-43C4-B8A7-CBF07AB216A1}" destId="{15059229-C732-4BAA-8B0C-9FE336AA86C5}" srcOrd="0" destOrd="0" presId="urn:microsoft.com/office/officeart/2008/layout/HexagonCluster"/>
    <dgm:cxn modelId="{D6762CFB-842B-4B72-A295-F55608736C4F}" type="presOf" srcId="{0AAA2A4E-410C-443A-B0DF-A7483A759FA7}" destId="{132A7B8F-ED30-4CC3-90F3-27341EFA212D}" srcOrd="0" destOrd="0" presId="urn:microsoft.com/office/officeart/2008/layout/HexagonCluster"/>
    <dgm:cxn modelId="{C6B817BE-DFAC-4EDF-9854-4DBDD4EBFF7F}" type="presParOf" srcId="{132A7B8F-ED30-4CC3-90F3-27341EFA212D}" destId="{6FA352C5-8C4B-413E-909D-85E67DFC801F}" srcOrd="0" destOrd="0" presId="urn:microsoft.com/office/officeart/2008/layout/HexagonCluster"/>
    <dgm:cxn modelId="{63497EC3-7E76-4AB4-8554-24E79C9E16AE}" type="presParOf" srcId="{6FA352C5-8C4B-413E-909D-85E67DFC801F}" destId="{D4868341-BEFE-4015-AC97-78FE2BB2B67C}" srcOrd="0" destOrd="0" presId="urn:microsoft.com/office/officeart/2008/layout/HexagonCluster"/>
    <dgm:cxn modelId="{7ABC4C23-620F-4B52-B189-6A3624DCEB19}" type="presParOf" srcId="{132A7B8F-ED30-4CC3-90F3-27341EFA212D}" destId="{6C2485CC-1B27-478A-8566-844D2350083A}" srcOrd="1" destOrd="0" presId="urn:microsoft.com/office/officeart/2008/layout/HexagonCluster"/>
    <dgm:cxn modelId="{7B523AAD-D6CC-4BF2-A51F-B8710B4FCA44}" type="presParOf" srcId="{6C2485CC-1B27-478A-8566-844D2350083A}" destId="{C2CB44EE-7A3D-4AD6-97B5-14531B40C1C2}" srcOrd="0" destOrd="0" presId="urn:microsoft.com/office/officeart/2008/layout/HexagonCluster"/>
    <dgm:cxn modelId="{47DFC444-9355-41C3-B22E-E0BBEF38FE32}" type="presParOf" srcId="{132A7B8F-ED30-4CC3-90F3-27341EFA212D}" destId="{F8AF02A7-EB92-473D-9D64-27F2B6D5AA2C}" srcOrd="2" destOrd="0" presId="urn:microsoft.com/office/officeart/2008/layout/HexagonCluster"/>
    <dgm:cxn modelId="{EB3439BA-0A07-4D35-A53E-4F1840143697}" type="presParOf" srcId="{F8AF02A7-EB92-473D-9D64-27F2B6D5AA2C}" destId="{B8CFA4ED-7C41-460B-90B1-5050C5791252}" srcOrd="0" destOrd="0" presId="urn:microsoft.com/office/officeart/2008/layout/HexagonCluster"/>
    <dgm:cxn modelId="{89262189-CD43-4EEB-802F-B7156F93FB01}" type="presParOf" srcId="{132A7B8F-ED30-4CC3-90F3-27341EFA212D}" destId="{8D606F3A-F836-4DE2-8554-51D71B152F6F}" srcOrd="3" destOrd="0" presId="urn:microsoft.com/office/officeart/2008/layout/HexagonCluster"/>
    <dgm:cxn modelId="{EB40B0C6-92E3-4545-8FCB-CB3C478892B6}" type="presParOf" srcId="{8D606F3A-F836-4DE2-8554-51D71B152F6F}" destId="{471108DF-40FB-4BB9-8505-43CD11D8E8FC}" srcOrd="0" destOrd="0" presId="urn:microsoft.com/office/officeart/2008/layout/HexagonCluster"/>
    <dgm:cxn modelId="{8B157A71-1FCE-435D-8DA9-6903D592EB2A}" type="presParOf" srcId="{132A7B8F-ED30-4CC3-90F3-27341EFA212D}" destId="{808035E0-B651-4DA5-ACD4-B8B442086946}" srcOrd="4" destOrd="0" presId="urn:microsoft.com/office/officeart/2008/layout/HexagonCluster"/>
    <dgm:cxn modelId="{766ABE54-981A-4D93-9AB1-DF1E5A9D3032}" type="presParOf" srcId="{808035E0-B651-4DA5-ACD4-B8B442086946}" destId="{7FB0CC7C-D6F3-401C-8E0D-8C3CE996F2A1}" srcOrd="0" destOrd="0" presId="urn:microsoft.com/office/officeart/2008/layout/HexagonCluster"/>
    <dgm:cxn modelId="{4594D012-D6E0-4E4B-9355-8DEDD31E13E2}" type="presParOf" srcId="{132A7B8F-ED30-4CC3-90F3-27341EFA212D}" destId="{58B58AEB-FF58-4584-94B6-C97A1D89C549}" srcOrd="5" destOrd="0" presId="urn:microsoft.com/office/officeart/2008/layout/HexagonCluster"/>
    <dgm:cxn modelId="{A49E925A-4E2D-43A7-992E-79496ACA5FF7}" type="presParOf" srcId="{58B58AEB-FF58-4584-94B6-C97A1D89C549}" destId="{85A1C981-CB04-4340-A134-44757888B174}" srcOrd="0" destOrd="0" presId="urn:microsoft.com/office/officeart/2008/layout/HexagonCluster"/>
    <dgm:cxn modelId="{9F8EA12C-05B2-4BEE-A5D3-05C22C5FD5B5}" type="presParOf" srcId="{132A7B8F-ED30-4CC3-90F3-27341EFA212D}" destId="{E810D02E-4482-48A4-A8EC-FDE722EC3237}" srcOrd="6" destOrd="0" presId="urn:microsoft.com/office/officeart/2008/layout/HexagonCluster"/>
    <dgm:cxn modelId="{F9CCF171-9D8F-4100-909E-60C0BB8EF557}" type="presParOf" srcId="{E810D02E-4482-48A4-A8EC-FDE722EC3237}" destId="{15059229-C732-4BAA-8B0C-9FE336AA86C5}" srcOrd="0" destOrd="0" presId="urn:microsoft.com/office/officeart/2008/layout/HexagonCluster"/>
    <dgm:cxn modelId="{58A2C688-C3B7-429E-A995-89E039534D56}" type="presParOf" srcId="{132A7B8F-ED30-4CC3-90F3-27341EFA212D}" destId="{78D5F852-8503-49F1-AEDC-D08D441E3A19}" srcOrd="7" destOrd="0" presId="urn:microsoft.com/office/officeart/2008/layout/HexagonCluster"/>
    <dgm:cxn modelId="{AA571F98-F617-45C2-9080-0DDBE1B435DA}" type="presParOf" srcId="{78D5F852-8503-49F1-AEDC-D08D441E3A19}" destId="{5092E7C5-F15C-40EA-B38D-55D6272E4476}" srcOrd="0" destOrd="0" presId="urn:microsoft.com/office/officeart/2008/layout/HexagonCluster"/>
    <dgm:cxn modelId="{E546AD9E-4B0D-4B4A-A916-E3DA2C4ED97A}" type="presParOf" srcId="{132A7B8F-ED30-4CC3-90F3-27341EFA212D}" destId="{60A899CA-F4B6-45DE-A35E-21FA3EFA32DD}" srcOrd="8" destOrd="0" presId="urn:microsoft.com/office/officeart/2008/layout/HexagonCluster"/>
    <dgm:cxn modelId="{25C0BCAD-303D-4BA6-B406-8236D2870DB5}" type="presParOf" srcId="{60A899CA-F4B6-45DE-A35E-21FA3EFA32DD}" destId="{16E84921-A0C9-4084-8810-9850B1746158}" srcOrd="0" destOrd="0" presId="urn:microsoft.com/office/officeart/2008/layout/HexagonCluster"/>
    <dgm:cxn modelId="{209F1A98-B63B-4659-85EA-9A4A32254C96}" type="presParOf" srcId="{132A7B8F-ED30-4CC3-90F3-27341EFA212D}" destId="{13161441-7186-4ACC-A0DF-E84E219A0287}" srcOrd="9" destOrd="0" presId="urn:microsoft.com/office/officeart/2008/layout/HexagonCluster"/>
    <dgm:cxn modelId="{10B960D7-4781-461C-9E77-9C619E9EA086}" type="presParOf" srcId="{13161441-7186-4ACC-A0DF-E84E219A0287}" destId="{03E0D093-5959-461F-B85A-F6630EBEB966}" srcOrd="0" destOrd="0" presId="urn:microsoft.com/office/officeart/2008/layout/HexagonCluster"/>
    <dgm:cxn modelId="{FC643D1E-07A7-4256-9E7D-14B5BA3AE869}" type="presParOf" srcId="{132A7B8F-ED30-4CC3-90F3-27341EFA212D}" destId="{C53D9AC9-A149-42B6-965F-E5C2CED269A9}" srcOrd="10" destOrd="0" presId="urn:microsoft.com/office/officeart/2008/layout/HexagonCluster"/>
    <dgm:cxn modelId="{AF185616-750D-45B6-A2FF-285A7A20A13D}" type="presParOf" srcId="{C53D9AC9-A149-42B6-965F-E5C2CED269A9}" destId="{C0AD78CF-BE87-4E2A-B894-519A962A8C74}" srcOrd="0" destOrd="0" presId="urn:microsoft.com/office/officeart/2008/layout/HexagonCluster"/>
    <dgm:cxn modelId="{378F47C0-82E0-45DB-9D24-0533E227B29F}" type="presParOf" srcId="{132A7B8F-ED30-4CC3-90F3-27341EFA212D}" destId="{B9F15839-627A-4EAF-8746-7372109DF1A6}" srcOrd="11" destOrd="0" presId="urn:microsoft.com/office/officeart/2008/layout/HexagonCluster"/>
    <dgm:cxn modelId="{96BF9B91-92AA-45BD-B320-CEEE99E70A44}" type="presParOf" srcId="{B9F15839-627A-4EAF-8746-7372109DF1A6}" destId="{360F3CC5-1717-44AF-90F3-2AF7FE016895}" srcOrd="0" destOrd="0" presId="urn:microsoft.com/office/officeart/2008/layout/HexagonCluster"/>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F69CFF6-2B18-4B37-8835-7A27606A9C56}"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zh-TW" altLang="en-US"/>
        </a:p>
      </dgm:t>
    </dgm:pt>
    <dgm:pt modelId="{41CB6783-5E18-4891-9EA0-D16E96962E91}">
      <dgm:prSet custT="1"/>
      <dgm:spPr/>
      <dgm:t>
        <a:bodyPr/>
        <a:lstStyle/>
        <a:p>
          <a:pPr rtl="0">
            <a:lnSpc>
              <a:spcPts val="2800"/>
            </a:lnSpc>
            <a:spcAft>
              <a:spcPts val="0"/>
            </a:spcAft>
          </a:pPr>
          <a:r>
            <a:rPr lang="en-US" altLang="zh-TW" sz="2000" b="1" dirty="0">
              <a:latin typeface="+mn-ea"/>
              <a:ea typeface="+mn-ea"/>
            </a:rPr>
            <a:t>1.</a:t>
          </a:r>
          <a:r>
            <a:rPr lang="zh-TW" altLang="en-US" sz="2000" b="1" dirty="0">
              <a:latin typeface="+mn-ea"/>
              <a:ea typeface="+mn-ea"/>
            </a:rPr>
            <a:t>檢視職業與自我特質適配情形</a:t>
          </a:r>
        </a:p>
      </dgm:t>
    </dgm:pt>
    <dgm:pt modelId="{D1DA5191-E032-4076-8246-98C600FD52BA}" type="parTrans" cxnId="{97FC7057-95F0-48AA-8F5F-DACA625301EB}">
      <dgm:prSet/>
      <dgm:spPr/>
      <dgm:t>
        <a:bodyPr/>
        <a:lstStyle/>
        <a:p>
          <a:endParaRPr lang="zh-TW" altLang="en-US" sz="1800">
            <a:latin typeface="微軟正黑體" panose="020B0604030504040204" pitchFamily="34" charset="-120"/>
            <a:ea typeface="微軟正黑體" panose="020B0604030504040204" pitchFamily="34" charset="-120"/>
          </a:endParaRPr>
        </a:p>
      </dgm:t>
    </dgm:pt>
    <dgm:pt modelId="{81155119-10C2-470C-BD7E-DAE4BBE1E291}" type="sibTrans" cxnId="{97FC7057-95F0-48AA-8F5F-DACA625301EB}">
      <dgm:prSet/>
      <dgm:spPr/>
      <dgm:t>
        <a:bodyPr/>
        <a:lstStyle/>
        <a:p>
          <a:endParaRPr lang="zh-TW" altLang="en-US" sz="1800">
            <a:latin typeface="微軟正黑體" panose="020B0604030504040204" pitchFamily="34" charset="-120"/>
            <a:ea typeface="微軟正黑體" panose="020B0604030504040204" pitchFamily="34" charset="-120"/>
          </a:endParaRPr>
        </a:p>
      </dgm:t>
    </dgm:pt>
    <dgm:pt modelId="{751E583F-9605-4F30-AF8C-C40AC714FF53}">
      <dgm:prSet custT="1"/>
      <dgm:spPr>
        <a:solidFill>
          <a:schemeClr val="bg1">
            <a:lumMod val="85000"/>
          </a:schemeClr>
        </a:solidFill>
      </dgm:spPr>
      <dgm:t>
        <a:bodyPr/>
        <a:lstStyle/>
        <a:p>
          <a:pPr marL="268288" indent="-268288" rtl="0">
            <a:lnSpc>
              <a:spcPts val="2800"/>
            </a:lnSpc>
            <a:spcAft>
              <a:spcPts val="0"/>
            </a:spcAft>
          </a:pPr>
          <a:r>
            <a:rPr lang="en-US" altLang="zh-TW" sz="2000" b="1" dirty="0">
              <a:latin typeface="+mn-ea"/>
              <a:ea typeface="+mn-ea"/>
            </a:rPr>
            <a:t>2.</a:t>
          </a:r>
          <a:r>
            <a:rPr lang="zh-TW" sz="2000" b="1" dirty="0">
              <a:latin typeface="+mn-ea"/>
              <a:ea typeface="+mn-ea"/>
            </a:rPr>
            <a:t>蒐集職場資訊，認識職場環境、文化、倫理、工作條件</a:t>
          </a:r>
        </a:p>
      </dgm:t>
    </dgm:pt>
    <dgm:pt modelId="{E31804EC-6615-4072-B5DB-7B8944D3CF8B}" type="parTrans" cxnId="{711050B8-B27C-40C6-9A32-4173EE478C1F}">
      <dgm:prSet/>
      <dgm:spPr/>
      <dgm:t>
        <a:bodyPr/>
        <a:lstStyle/>
        <a:p>
          <a:endParaRPr lang="zh-TW" altLang="en-US" sz="1800">
            <a:latin typeface="微軟正黑體" panose="020B0604030504040204" pitchFamily="34" charset="-120"/>
            <a:ea typeface="微軟正黑體" panose="020B0604030504040204" pitchFamily="34" charset="-120"/>
          </a:endParaRPr>
        </a:p>
      </dgm:t>
    </dgm:pt>
    <dgm:pt modelId="{2FF53379-13B0-4E4B-9FAC-D8E71C31F6E3}" type="sibTrans" cxnId="{711050B8-B27C-40C6-9A32-4173EE478C1F}">
      <dgm:prSet/>
      <dgm:spPr/>
      <dgm:t>
        <a:bodyPr/>
        <a:lstStyle/>
        <a:p>
          <a:endParaRPr lang="zh-TW" altLang="en-US" sz="1800">
            <a:latin typeface="微軟正黑體" panose="020B0604030504040204" pitchFamily="34" charset="-120"/>
            <a:ea typeface="微軟正黑體" panose="020B0604030504040204" pitchFamily="34" charset="-120"/>
          </a:endParaRPr>
        </a:p>
      </dgm:t>
    </dgm:pt>
    <dgm:pt modelId="{76CF4CC5-31A6-42A1-8740-A625D5114735}">
      <dgm:prSet custT="1"/>
      <dgm:spPr/>
      <dgm:t>
        <a:bodyPr/>
        <a:lstStyle/>
        <a:p>
          <a:pPr marL="268288" indent="-268288" rtl="0">
            <a:lnSpc>
              <a:spcPts val="2800"/>
            </a:lnSpc>
            <a:spcAft>
              <a:spcPts val="0"/>
            </a:spcAft>
          </a:pPr>
          <a:r>
            <a:rPr lang="en-US" altLang="zh-TW" sz="2000" b="1" dirty="0">
              <a:latin typeface="+mn-ea"/>
              <a:ea typeface="+mn-ea"/>
            </a:rPr>
            <a:t>3.</a:t>
          </a:r>
          <a:r>
            <a:rPr lang="zh-TW" sz="2000" b="1" dirty="0">
              <a:latin typeface="+mn-ea"/>
              <a:ea typeface="+mn-ea"/>
            </a:rPr>
            <a:t>貼近社會，瞭解社會發展趨勢，</a:t>
          </a:r>
          <a:r>
            <a:rPr lang="zh-TW" altLang="en-US" sz="2000" b="1" dirty="0">
              <a:latin typeface="+mn-ea"/>
              <a:ea typeface="+mn-ea"/>
            </a:rPr>
            <a:t>養成</a:t>
          </a:r>
          <a:r>
            <a:rPr lang="zh-TW" sz="2000" b="1" dirty="0">
              <a:latin typeface="+mn-ea"/>
              <a:ea typeface="+mn-ea"/>
            </a:rPr>
            <a:t>終身學習</a:t>
          </a:r>
        </a:p>
      </dgm:t>
    </dgm:pt>
    <dgm:pt modelId="{13495C1C-D7E7-425E-A963-99C3A5F99FD4}" type="parTrans" cxnId="{F12DAACE-A7EF-4242-9ECA-915F64E899F5}">
      <dgm:prSet/>
      <dgm:spPr/>
      <dgm:t>
        <a:bodyPr/>
        <a:lstStyle/>
        <a:p>
          <a:endParaRPr lang="zh-TW" altLang="en-US" sz="1800">
            <a:latin typeface="微軟正黑體" panose="020B0604030504040204" pitchFamily="34" charset="-120"/>
            <a:ea typeface="微軟正黑體" panose="020B0604030504040204" pitchFamily="34" charset="-120"/>
          </a:endParaRPr>
        </a:p>
      </dgm:t>
    </dgm:pt>
    <dgm:pt modelId="{C6732C03-C337-4FCA-BC03-CE509BFCFFC6}" type="sibTrans" cxnId="{F12DAACE-A7EF-4242-9ECA-915F64E899F5}">
      <dgm:prSet/>
      <dgm:spPr/>
      <dgm:t>
        <a:bodyPr/>
        <a:lstStyle/>
        <a:p>
          <a:endParaRPr lang="zh-TW" altLang="en-US" sz="1800">
            <a:latin typeface="微軟正黑體" panose="020B0604030504040204" pitchFamily="34" charset="-120"/>
            <a:ea typeface="微軟正黑體" panose="020B0604030504040204" pitchFamily="34" charset="-120"/>
          </a:endParaRPr>
        </a:p>
      </dgm:t>
    </dgm:pt>
    <dgm:pt modelId="{56FA771C-CE2D-4124-8846-136866F3EC1B}">
      <dgm:prSet custT="1"/>
      <dgm:spPr>
        <a:solidFill>
          <a:srgbClr val="C1FFFF"/>
        </a:solidFill>
      </dgm:spPr>
      <dgm:t>
        <a:bodyPr/>
        <a:lstStyle/>
        <a:p>
          <a:pPr marL="268288" indent="-268288" rtl="0">
            <a:lnSpc>
              <a:spcPts val="2800"/>
            </a:lnSpc>
            <a:spcAft>
              <a:spcPts val="0"/>
            </a:spcAft>
          </a:pPr>
          <a:r>
            <a:rPr lang="en-US" altLang="zh-TW" sz="2000" b="1" dirty="0">
              <a:latin typeface="+mn-ea"/>
              <a:ea typeface="+mn-ea"/>
            </a:rPr>
            <a:t>4.</a:t>
          </a:r>
          <a:r>
            <a:rPr lang="zh-TW" altLang="en-US" sz="2000" b="1" dirty="0">
              <a:solidFill>
                <a:srgbClr val="0066CC"/>
              </a:solidFill>
              <a:latin typeface="+mn-ea"/>
              <a:ea typeface="+mn-ea"/>
            </a:rPr>
            <a:t>釐清工作迷思，掌握充分資訊及平衡職涯資訊</a:t>
          </a:r>
        </a:p>
      </dgm:t>
    </dgm:pt>
    <dgm:pt modelId="{A7FE9F10-AD2A-427D-B5BE-2D32AC9D7238}" type="parTrans" cxnId="{E438A665-7D91-4EF7-A598-EDAD4F54EA83}">
      <dgm:prSet/>
      <dgm:spPr/>
      <dgm:t>
        <a:bodyPr/>
        <a:lstStyle/>
        <a:p>
          <a:endParaRPr lang="zh-TW" altLang="en-US" sz="1800">
            <a:latin typeface="微軟正黑體" panose="020B0604030504040204" pitchFamily="34" charset="-120"/>
            <a:ea typeface="微軟正黑體" panose="020B0604030504040204" pitchFamily="34" charset="-120"/>
          </a:endParaRPr>
        </a:p>
      </dgm:t>
    </dgm:pt>
    <dgm:pt modelId="{4130AA2E-FEA4-48EF-867B-3777D3C81E09}" type="sibTrans" cxnId="{E438A665-7D91-4EF7-A598-EDAD4F54EA83}">
      <dgm:prSet/>
      <dgm:spPr/>
      <dgm:t>
        <a:bodyPr/>
        <a:lstStyle/>
        <a:p>
          <a:endParaRPr lang="zh-TW" altLang="en-US" sz="1800">
            <a:latin typeface="微軟正黑體" panose="020B0604030504040204" pitchFamily="34" charset="-120"/>
            <a:ea typeface="微軟正黑體" panose="020B0604030504040204" pitchFamily="34" charset="-120"/>
          </a:endParaRPr>
        </a:p>
      </dgm:t>
    </dgm:pt>
    <dgm:pt modelId="{6C72442F-9532-4619-8109-37DC6D8739F0}">
      <dgm:prSet custT="1"/>
      <dgm:spPr/>
      <dgm:t>
        <a:bodyPr/>
        <a:lstStyle/>
        <a:p>
          <a:pPr rtl="0">
            <a:lnSpc>
              <a:spcPts val="2800"/>
            </a:lnSpc>
            <a:spcAft>
              <a:spcPts val="0"/>
            </a:spcAft>
          </a:pPr>
          <a:r>
            <a:rPr lang="en-US" altLang="zh-TW" sz="2000" b="1" dirty="0">
              <a:latin typeface="+mn-ea"/>
              <a:ea typeface="+mn-ea"/>
            </a:rPr>
            <a:t>5.</a:t>
          </a:r>
          <a:r>
            <a:rPr lang="zh-TW" altLang="en-US" sz="2000" b="1" dirty="0">
              <a:latin typeface="+mn-ea"/>
              <a:ea typeface="+mn-ea"/>
            </a:rPr>
            <a:t>確定未來升學與就業方向</a:t>
          </a:r>
        </a:p>
      </dgm:t>
    </dgm:pt>
    <dgm:pt modelId="{D3613F2A-80E8-4B64-BAE1-0926C44F0BBF}" type="parTrans" cxnId="{88BF354D-B397-44BC-B985-7BFC167F1371}">
      <dgm:prSet/>
      <dgm:spPr/>
      <dgm:t>
        <a:bodyPr/>
        <a:lstStyle/>
        <a:p>
          <a:endParaRPr lang="zh-TW" altLang="en-US" sz="1800">
            <a:latin typeface="微軟正黑體" panose="020B0604030504040204" pitchFamily="34" charset="-120"/>
            <a:ea typeface="微軟正黑體" panose="020B0604030504040204" pitchFamily="34" charset="-120"/>
          </a:endParaRPr>
        </a:p>
      </dgm:t>
    </dgm:pt>
    <dgm:pt modelId="{6DBA9E6E-0BCF-44BC-AF96-E1462074EA88}" type="sibTrans" cxnId="{88BF354D-B397-44BC-B985-7BFC167F1371}">
      <dgm:prSet/>
      <dgm:spPr/>
      <dgm:t>
        <a:bodyPr/>
        <a:lstStyle/>
        <a:p>
          <a:endParaRPr lang="zh-TW" altLang="en-US" sz="1800">
            <a:latin typeface="微軟正黑體" panose="020B0604030504040204" pitchFamily="34" charset="-120"/>
            <a:ea typeface="微軟正黑體" panose="020B0604030504040204" pitchFamily="34" charset="-120"/>
          </a:endParaRPr>
        </a:p>
      </dgm:t>
    </dgm:pt>
    <dgm:pt modelId="{C0834BEB-4F5B-4FCA-AAE7-D1CDD0DD343B}" type="pres">
      <dgm:prSet presAssocID="{BF69CFF6-2B18-4B37-8835-7A27606A9C56}" presName="linear" presStyleCnt="0">
        <dgm:presLayoutVars>
          <dgm:animLvl val="lvl"/>
          <dgm:resizeHandles val="exact"/>
        </dgm:presLayoutVars>
      </dgm:prSet>
      <dgm:spPr/>
    </dgm:pt>
    <dgm:pt modelId="{37E84F71-43EB-4065-A8CE-2C6B03557593}" type="pres">
      <dgm:prSet presAssocID="{41CB6783-5E18-4891-9EA0-D16E96962E91}" presName="parentText" presStyleLbl="node1" presStyleIdx="0" presStyleCnt="5">
        <dgm:presLayoutVars>
          <dgm:chMax val="0"/>
          <dgm:bulletEnabled val="1"/>
        </dgm:presLayoutVars>
      </dgm:prSet>
      <dgm:spPr/>
    </dgm:pt>
    <dgm:pt modelId="{2A697D2D-0F82-4F13-9E2B-D997C23A8572}" type="pres">
      <dgm:prSet presAssocID="{81155119-10C2-470C-BD7E-DAE4BBE1E291}" presName="spacer" presStyleCnt="0"/>
      <dgm:spPr/>
    </dgm:pt>
    <dgm:pt modelId="{70BD4674-CE35-4B85-8BFA-FC524C7F6317}" type="pres">
      <dgm:prSet presAssocID="{751E583F-9605-4F30-AF8C-C40AC714FF53}" presName="parentText" presStyleLbl="node1" presStyleIdx="1" presStyleCnt="5">
        <dgm:presLayoutVars>
          <dgm:chMax val="0"/>
          <dgm:bulletEnabled val="1"/>
        </dgm:presLayoutVars>
      </dgm:prSet>
      <dgm:spPr/>
    </dgm:pt>
    <dgm:pt modelId="{895C0B04-EC20-4B8A-80CC-02AB92ACA8F5}" type="pres">
      <dgm:prSet presAssocID="{2FF53379-13B0-4E4B-9FAC-D8E71C31F6E3}" presName="spacer" presStyleCnt="0"/>
      <dgm:spPr/>
    </dgm:pt>
    <dgm:pt modelId="{42CAAE1F-CE96-46F5-9B05-A9A9115F858D}" type="pres">
      <dgm:prSet presAssocID="{76CF4CC5-31A6-42A1-8740-A625D5114735}" presName="parentText" presStyleLbl="node1" presStyleIdx="2" presStyleCnt="5">
        <dgm:presLayoutVars>
          <dgm:chMax val="0"/>
          <dgm:bulletEnabled val="1"/>
        </dgm:presLayoutVars>
      </dgm:prSet>
      <dgm:spPr/>
    </dgm:pt>
    <dgm:pt modelId="{E52FACBE-60E7-47AB-AC43-CEE714559EDE}" type="pres">
      <dgm:prSet presAssocID="{C6732C03-C337-4FCA-BC03-CE509BFCFFC6}" presName="spacer" presStyleCnt="0"/>
      <dgm:spPr/>
    </dgm:pt>
    <dgm:pt modelId="{520069E7-72C8-4161-8DC3-F6109D2CF89A}" type="pres">
      <dgm:prSet presAssocID="{56FA771C-CE2D-4124-8846-136866F3EC1B}" presName="parentText" presStyleLbl="node1" presStyleIdx="3" presStyleCnt="5">
        <dgm:presLayoutVars>
          <dgm:chMax val="0"/>
          <dgm:bulletEnabled val="1"/>
        </dgm:presLayoutVars>
      </dgm:prSet>
      <dgm:spPr/>
    </dgm:pt>
    <dgm:pt modelId="{A85D2F06-4E8F-47E4-8AFC-D8A42990DC0E}" type="pres">
      <dgm:prSet presAssocID="{4130AA2E-FEA4-48EF-867B-3777D3C81E09}" presName="spacer" presStyleCnt="0"/>
      <dgm:spPr/>
    </dgm:pt>
    <dgm:pt modelId="{0989CD8E-EC79-42ED-BCD2-DD38DB135AEA}" type="pres">
      <dgm:prSet presAssocID="{6C72442F-9532-4619-8109-37DC6D8739F0}" presName="parentText" presStyleLbl="node1" presStyleIdx="4" presStyleCnt="5">
        <dgm:presLayoutVars>
          <dgm:chMax val="0"/>
          <dgm:bulletEnabled val="1"/>
        </dgm:presLayoutVars>
      </dgm:prSet>
      <dgm:spPr/>
    </dgm:pt>
  </dgm:ptLst>
  <dgm:cxnLst>
    <dgm:cxn modelId="{AD50C32C-3B21-4E54-9763-68232CAA2277}" type="presOf" srcId="{76CF4CC5-31A6-42A1-8740-A625D5114735}" destId="{42CAAE1F-CE96-46F5-9B05-A9A9115F858D}" srcOrd="0" destOrd="0" presId="urn:microsoft.com/office/officeart/2005/8/layout/vList2"/>
    <dgm:cxn modelId="{83F3A534-826E-497A-947D-2BE4D88628A7}" type="presOf" srcId="{56FA771C-CE2D-4124-8846-136866F3EC1B}" destId="{520069E7-72C8-4161-8DC3-F6109D2CF89A}" srcOrd="0" destOrd="0" presId="urn:microsoft.com/office/officeart/2005/8/layout/vList2"/>
    <dgm:cxn modelId="{E438A665-7D91-4EF7-A598-EDAD4F54EA83}" srcId="{BF69CFF6-2B18-4B37-8835-7A27606A9C56}" destId="{56FA771C-CE2D-4124-8846-136866F3EC1B}" srcOrd="3" destOrd="0" parTransId="{A7FE9F10-AD2A-427D-B5BE-2D32AC9D7238}" sibTransId="{4130AA2E-FEA4-48EF-867B-3777D3C81E09}"/>
    <dgm:cxn modelId="{88BF354D-B397-44BC-B985-7BFC167F1371}" srcId="{BF69CFF6-2B18-4B37-8835-7A27606A9C56}" destId="{6C72442F-9532-4619-8109-37DC6D8739F0}" srcOrd="4" destOrd="0" parTransId="{D3613F2A-80E8-4B64-BAE1-0926C44F0BBF}" sibTransId="{6DBA9E6E-0BCF-44BC-AF96-E1462074EA88}"/>
    <dgm:cxn modelId="{695D1350-1BB5-4FA6-AAAB-C19C1A927308}" type="presOf" srcId="{751E583F-9605-4F30-AF8C-C40AC714FF53}" destId="{70BD4674-CE35-4B85-8BFA-FC524C7F6317}" srcOrd="0" destOrd="0" presId="urn:microsoft.com/office/officeart/2005/8/layout/vList2"/>
    <dgm:cxn modelId="{97FC7057-95F0-48AA-8F5F-DACA625301EB}" srcId="{BF69CFF6-2B18-4B37-8835-7A27606A9C56}" destId="{41CB6783-5E18-4891-9EA0-D16E96962E91}" srcOrd="0" destOrd="0" parTransId="{D1DA5191-E032-4076-8246-98C600FD52BA}" sibTransId="{81155119-10C2-470C-BD7E-DAE4BBE1E291}"/>
    <dgm:cxn modelId="{2F9EE297-A7B0-4EF7-9D6E-6AF403C241A0}" type="presOf" srcId="{BF69CFF6-2B18-4B37-8835-7A27606A9C56}" destId="{C0834BEB-4F5B-4FCA-AAE7-D1CDD0DD343B}" srcOrd="0" destOrd="0" presId="urn:microsoft.com/office/officeart/2005/8/layout/vList2"/>
    <dgm:cxn modelId="{711050B8-B27C-40C6-9A32-4173EE478C1F}" srcId="{BF69CFF6-2B18-4B37-8835-7A27606A9C56}" destId="{751E583F-9605-4F30-AF8C-C40AC714FF53}" srcOrd="1" destOrd="0" parTransId="{E31804EC-6615-4072-B5DB-7B8944D3CF8B}" sibTransId="{2FF53379-13B0-4E4B-9FAC-D8E71C31F6E3}"/>
    <dgm:cxn modelId="{952546CB-0634-485B-9FE6-F817D853BAE9}" type="presOf" srcId="{6C72442F-9532-4619-8109-37DC6D8739F0}" destId="{0989CD8E-EC79-42ED-BCD2-DD38DB135AEA}" srcOrd="0" destOrd="0" presId="urn:microsoft.com/office/officeart/2005/8/layout/vList2"/>
    <dgm:cxn modelId="{F12DAACE-A7EF-4242-9ECA-915F64E899F5}" srcId="{BF69CFF6-2B18-4B37-8835-7A27606A9C56}" destId="{76CF4CC5-31A6-42A1-8740-A625D5114735}" srcOrd="2" destOrd="0" parTransId="{13495C1C-D7E7-425E-A963-99C3A5F99FD4}" sibTransId="{C6732C03-C337-4FCA-BC03-CE509BFCFFC6}"/>
    <dgm:cxn modelId="{69F128F2-FAC5-41E0-9222-733A007A1A49}" type="presOf" srcId="{41CB6783-5E18-4891-9EA0-D16E96962E91}" destId="{37E84F71-43EB-4065-A8CE-2C6B03557593}" srcOrd="0" destOrd="0" presId="urn:microsoft.com/office/officeart/2005/8/layout/vList2"/>
    <dgm:cxn modelId="{5090D781-6CEC-41A4-AEE3-8E7B7F448BEE}" type="presParOf" srcId="{C0834BEB-4F5B-4FCA-AAE7-D1CDD0DD343B}" destId="{37E84F71-43EB-4065-A8CE-2C6B03557593}" srcOrd="0" destOrd="0" presId="urn:microsoft.com/office/officeart/2005/8/layout/vList2"/>
    <dgm:cxn modelId="{1A698230-76CA-46A9-92D8-185700C9929B}" type="presParOf" srcId="{C0834BEB-4F5B-4FCA-AAE7-D1CDD0DD343B}" destId="{2A697D2D-0F82-4F13-9E2B-D997C23A8572}" srcOrd="1" destOrd="0" presId="urn:microsoft.com/office/officeart/2005/8/layout/vList2"/>
    <dgm:cxn modelId="{D6C8DBA2-B56A-45B0-ACA2-83137DF92EAA}" type="presParOf" srcId="{C0834BEB-4F5B-4FCA-AAE7-D1CDD0DD343B}" destId="{70BD4674-CE35-4B85-8BFA-FC524C7F6317}" srcOrd="2" destOrd="0" presId="urn:microsoft.com/office/officeart/2005/8/layout/vList2"/>
    <dgm:cxn modelId="{5A0A6B50-6BD9-44FD-8FD0-1BB2FF83FD51}" type="presParOf" srcId="{C0834BEB-4F5B-4FCA-AAE7-D1CDD0DD343B}" destId="{895C0B04-EC20-4B8A-80CC-02AB92ACA8F5}" srcOrd="3" destOrd="0" presId="urn:microsoft.com/office/officeart/2005/8/layout/vList2"/>
    <dgm:cxn modelId="{53680F7C-444C-4E43-A499-C96BF8E33607}" type="presParOf" srcId="{C0834BEB-4F5B-4FCA-AAE7-D1CDD0DD343B}" destId="{42CAAE1F-CE96-46F5-9B05-A9A9115F858D}" srcOrd="4" destOrd="0" presId="urn:microsoft.com/office/officeart/2005/8/layout/vList2"/>
    <dgm:cxn modelId="{29B52AD2-04A9-4521-B23B-F30184DF7A08}" type="presParOf" srcId="{C0834BEB-4F5B-4FCA-AAE7-D1CDD0DD343B}" destId="{E52FACBE-60E7-47AB-AC43-CEE714559EDE}" srcOrd="5" destOrd="0" presId="urn:microsoft.com/office/officeart/2005/8/layout/vList2"/>
    <dgm:cxn modelId="{913808EF-7B30-453F-8873-3F2B4DF13355}" type="presParOf" srcId="{C0834BEB-4F5B-4FCA-AAE7-D1CDD0DD343B}" destId="{520069E7-72C8-4161-8DC3-F6109D2CF89A}" srcOrd="6" destOrd="0" presId="urn:microsoft.com/office/officeart/2005/8/layout/vList2"/>
    <dgm:cxn modelId="{D2FCB9A5-70E3-49CA-B2A6-20C5CD2A26EA}" type="presParOf" srcId="{C0834BEB-4F5B-4FCA-AAE7-D1CDD0DD343B}" destId="{A85D2F06-4E8F-47E4-8AFC-D8A42990DC0E}" srcOrd="7" destOrd="0" presId="urn:microsoft.com/office/officeart/2005/8/layout/vList2"/>
    <dgm:cxn modelId="{63A64B7B-4B9F-41A7-B5A0-548DF9B6CB73}" type="presParOf" srcId="{C0834BEB-4F5B-4FCA-AAE7-D1CDD0DD343B}" destId="{0989CD8E-EC79-42ED-BCD2-DD38DB135AEA}"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DF9344-5651-483E-9C58-DC78B68E5584}" type="doc">
      <dgm:prSet loTypeId="urn:microsoft.com/office/officeart/2005/8/layout/hList7" loCatId="process" qsTypeId="urn:microsoft.com/office/officeart/2005/8/quickstyle/simple2" qsCatId="simple" csTypeId="urn:microsoft.com/office/officeart/2005/8/colors/accent0_2" csCatId="mainScheme" phldr="1"/>
      <dgm:spPr/>
      <dgm:t>
        <a:bodyPr/>
        <a:lstStyle/>
        <a:p>
          <a:endParaRPr lang="zh-TW" altLang="en-US"/>
        </a:p>
      </dgm:t>
    </dgm:pt>
    <dgm:pt modelId="{039DC9BF-F2FB-407B-A98A-2D22DF94FDC0}">
      <dgm:prSet custT="1"/>
      <dgm:spPr/>
      <dgm:t>
        <a:bodyPr/>
        <a:lstStyle/>
        <a:p>
          <a:pPr rtl="0"/>
          <a:r>
            <a:rPr lang="zh-TW" altLang="en-US" sz="2800" b="1"/>
            <a:t>實作</a:t>
          </a:r>
          <a:endParaRPr lang="zh-TW" altLang="en-US" sz="2800" b="1" dirty="0"/>
        </a:p>
      </dgm:t>
    </dgm:pt>
    <dgm:pt modelId="{C3BF0F12-CC00-4D1E-8D56-25D473D90918}" type="parTrans" cxnId="{52D4CD48-4756-4C38-B99A-0038624C34FB}">
      <dgm:prSet/>
      <dgm:spPr/>
      <dgm:t>
        <a:bodyPr/>
        <a:lstStyle/>
        <a:p>
          <a:endParaRPr lang="zh-TW" altLang="en-US"/>
        </a:p>
      </dgm:t>
    </dgm:pt>
    <dgm:pt modelId="{040563EE-DA5A-49F4-8D55-0EC237D8FA3D}" type="sibTrans" cxnId="{52D4CD48-4756-4C38-B99A-0038624C34FB}">
      <dgm:prSet/>
      <dgm:spPr/>
      <dgm:t>
        <a:bodyPr/>
        <a:lstStyle/>
        <a:p>
          <a:endParaRPr lang="zh-TW" altLang="en-US"/>
        </a:p>
      </dgm:t>
    </dgm:pt>
    <dgm:pt modelId="{591A0B1C-120A-41AA-84E3-F914F1E90FF5}">
      <dgm:prSet custT="1"/>
      <dgm:spPr/>
      <dgm:t>
        <a:bodyPr/>
        <a:lstStyle/>
        <a:p>
          <a:pPr rtl="0"/>
          <a:r>
            <a:rPr lang="zh-TW" altLang="en-US" sz="2800" b="1"/>
            <a:t>參與</a:t>
          </a:r>
          <a:endParaRPr lang="zh-TW" altLang="en-US" sz="2800" b="1" dirty="0"/>
        </a:p>
      </dgm:t>
    </dgm:pt>
    <dgm:pt modelId="{3A455B23-D04B-42EE-B046-E01792D12EA1}" type="parTrans" cxnId="{1509BE58-0350-4A85-BC30-EEDA0A289387}">
      <dgm:prSet/>
      <dgm:spPr/>
      <dgm:t>
        <a:bodyPr/>
        <a:lstStyle/>
        <a:p>
          <a:endParaRPr lang="zh-TW" altLang="en-US"/>
        </a:p>
      </dgm:t>
    </dgm:pt>
    <dgm:pt modelId="{50FFB7FE-7510-4588-8974-697E1FCBDEAC}" type="sibTrans" cxnId="{1509BE58-0350-4A85-BC30-EEDA0A289387}">
      <dgm:prSet/>
      <dgm:spPr/>
      <dgm:t>
        <a:bodyPr/>
        <a:lstStyle/>
        <a:p>
          <a:endParaRPr lang="zh-TW" altLang="en-US"/>
        </a:p>
      </dgm:t>
    </dgm:pt>
    <dgm:pt modelId="{0434D09B-42F7-4A1A-B416-F0B8D00C469D}">
      <dgm:prSet custT="1"/>
      <dgm:spPr/>
      <dgm:t>
        <a:bodyPr/>
        <a:lstStyle/>
        <a:p>
          <a:pPr rtl="0"/>
          <a:r>
            <a:rPr lang="zh-TW" altLang="en-US" sz="2800" b="1"/>
            <a:t>觀察</a:t>
          </a:r>
          <a:endParaRPr lang="zh-TW" altLang="en-US" sz="2800" b="1" dirty="0"/>
        </a:p>
      </dgm:t>
    </dgm:pt>
    <dgm:pt modelId="{26EE118B-18A1-4203-8E60-EF71C42BCEB2}" type="parTrans" cxnId="{876111B0-B9EA-4BC1-9240-2EEE5A809D5F}">
      <dgm:prSet/>
      <dgm:spPr/>
      <dgm:t>
        <a:bodyPr/>
        <a:lstStyle/>
        <a:p>
          <a:endParaRPr lang="zh-TW" altLang="en-US"/>
        </a:p>
      </dgm:t>
    </dgm:pt>
    <dgm:pt modelId="{51105CEE-BE08-4C60-B4DB-D0DA2AF95283}" type="sibTrans" cxnId="{876111B0-B9EA-4BC1-9240-2EEE5A809D5F}">
      <dgm:prSet/>
      <dgm:spPr/>
      <dgm:t>
        <a:bodyPr/>
        <a:lstStyle/>
        <a:p>
          <a:endParaRPr lang="zh-TW" altLang="en-US"/>
        </a:p>
      </dgm:t>
    </dgm:pt>
    <dgm:pt modelId="{3EF71F18-286B-4447-8ECF-7E92AA176309}">
      <dgm:prSet custT="1"/>
      <dgm:spPr/>
      <dgm:t>
        <a:bodyPr/>
        <a:lstStyle/>
        <a:p>
          <a:pPr rtl="0"/>
          <a:r>
            <a:rPr lang="zh-TW" altLang="en-US" sz="2800" b="1"/>
            <a:t>蒐集</a:t>
          </a:r>
          <a:endParaRPr lang="zh-TW" altLang="en-US" sz="2800" b="1" dirty="0"/>
        </a:p>
      </dgm:t>
    </dgm:pt>
    <dgm:pt modelId="{72B4B2C8-8328-442D-AC17-DA8DBA22A23C}" type="parTrans" cxnId="{188E656B-4948-4D2A-8721-997C454E37BD}">
      <dgm:prSet/>
      <dgm:spPr/>
      <dgm:t>
        <a:bodyPr/>
        <a:lstStyle/>
        <a:p>
          <a:endParaRPr lang="zh-TW" altLang="en-US"/>
        </a:p>
      </dgm:t>
    </dgm:pt>
    <dgm:pt modelId="{A1DB6A24-792F-4572-837D-5E63566FA6D4}" type="sibTrans" cxnId="{188E656B-4948-4D2A-8721-997C454E37BD}">
      <dgm:prSet/>
      <dgm:spPr/>
      <dgm:t>
        <a:bodyPr/>
        <a:lstStyle/>
        <a:p>
          <a:endParaRPr lang="zh-TW" altLang="en-US"/>
        </a:p>
      </dgm:t>
    </dgm:pt>
    <dgm:pt modelId="{757C0843-4750-48F9-B7F7-EF9D0F706AC1}">
      <dgm:prSet custT="1"/>
      <dgm:spPr/>
      <dgm:t>
        <a:bodyPr/>
        <a:lstStyle/>
        <a:p>
          <a:pPr rtl="0"/>
          <a:r>
            <a:rPr lang="zh-TW" altLang="en-US" sz="2800" b="1"/>
            <a:t>記錄</a:t>
          </a:r>
          <a:endParaRPr lang="zh-TW" altLang="en-US" sz="2800" b="1" dirty="0"/>
        </a:p>
      </dgm:t>
    </dgm:pt>
    <dgm:pt modelId="{3CE224FB-216C-42C5-9655-29BAB48EC69E}" type="parTrans" cxnId="{9F4BD185-6A7F-4B95-9D64-5ECF34C178EE}">
      <dgm:prSet/>
      <dgm:spPr/>
      <dgm:t>
        <a:bodyPr/>
        <a:lstStyle/>
        <a:p>
          <a:endParaRPr lang="zh-TW" altLang="en-US"/>
        </a:p>
      </dgm:t>
    </dgm:pt>
    <dgm:pt modelId="{BEA2DB12-B87D-4BF9-93CC-C56F83D93C27}" type="sibTrans" cxnId="{9F4BD185-6A7F-4B95-9D64-5ECF34C178EE}">
      <dgm:prSet/>
      <dgm:spPr/>
      <dgm:t>
        <a:bodyPr/>
        <a:lstStyle/>
        <a:p>
          <a:endParaRPr lang="zh-TW" altLang="en-US"/>
        </a:p>
      </dgm:t>
    </dgm:pt>
    <dgm:pt modelId="{02A9E375-8535-4E1C-B70C-FA8492647F16}">
      <dgm:prSet custT="1"/>
      <dgm:spPr/>
      <dgm:t>
        <a:bodyPr/>
        <a:lstStyle/>
        <a:p>
          <a:pPr rtl="0"/>
          <a:r>
            <a:rPr lang="zh-TW" altLang="en-US" sz="2800" b="1"/>
            <a:t>對話</a:t>
          </a:r>
          <a:endParaRPr lang="zh-TW" altLang="en-US" sz="2800" b="1" dirty="0"/>
        </a:p>
      </dgm:t>
    </dgm:pt>
    <dgm:pt modelId="{EC061D03-C0BF-4C17-B01A-BE0113E4A222}" type="parTrans" cxnId="{29AD41C2-9F2F-4999-A261-ECE008416B50}">
      <dgm:prSet/>
      <dgm:spPr/>
      <dgm:t>
        <a:bodyPr/>
        <a:lstStyle/>
        <a:p>
          <a:endParaRPr lang="zh-TW" altLang="en-US"/>
        </a:p>
      </dgm:t>
    </dgm:pt>
    <dgm:pt modelId="{4290236F-C5FB-4922-B140-C0F9C736FB91}" type="sibTrans" cxnId="{29AD41C2-9F2F-4999-A261-ECE008416B50}">
      <dgm:prSet/>
      <dgm:spPr/>
      <dgm:t>
        <a:bodyPr/>
        <a:lstStyle/>
        <a:p>
          <a:endParaRPr lang="zh-TW" altLang="en-US"/>
        </a:p>
      </dgm:t>
    </dgm:pt>
    <dgm:pt modelId="{EE808BC9-0790-472D-B3F5-EF68A0277405}">
      <dgm:prSet custT="1"/>
      <dgm:spPr/>
      <dgm:t>
        <a:bodyPr/>
        <a:lstStyle/>
        <a:p>
          <a:pPr rtl="0"/>
          <a:r>
            <a:rPr lang="zh-TW" altLang="en-US" sz="2800" b="1"/>
            <a:t>省思</a:t>
          </a:r>
          <a:endParaRPr lang="zh-TW" altLang="en-US" sz="2800" b="1" dirty="0"/>
        </a:p>
      </dgm:t>
    </dgm:pt>
    <dgm:pt modelId="{DF0665E4-8B73-4F5C-886B-1504514BBF8D}" type="parTrans" cxnId="{292AF692-18E5-41E0-890B-B7BBD3F90692}">
      <dgm:prSet/>
      <dgm:spPr/>
      <dgm:t>
        <a:bodyPr/>
        <a:lstStyle/>
        <a:p>
          <a:endParaRPr lang="zh-TW" altLang="en-US"/>
        </a:p>
      </dgm:t>
    </dgm:pt>
    <dgm:pt modelId="{30AC4086-ED3D-4BA3-B7C6-E36446C40799}" type="sibTrans" cxnId="{292AF692-18E5-41E0-890B-B7BBD3F90692}">
      <dgm:prSet/>
      <dgm:spPr/>
      <dgm:t>
        <a:bodyPr/>
        <a:lstStyle/>
        <a:p>
          <a:endParaRPr lang="zh-TW" altLang="en-US"/>
        </a:p>
      </dgm:t>
    </dgm:pt>
    <dgm:pt modelId="{1CCA2F82-B76F-4CDB-A240-C825425D3E9E}">
      <dgm:prSet custT="1"/>
      <dgm:spPr/>
      <dgm:t>
        <a:bodyPr/>
        <a:lstStyle/>
        <a:p>
          <a:pPr rtl="0"/>
          <a:r>
            <a:rPr lang="zh-TW" altLang="en-US" sz="2800" b="1"/>
            <a:t>分析</a:t>
          </a:r>
          <a:endParaRPr lang="zh-TW" altLang="en-US" sz="2800" b="1" dirty="0"/>
        </a:p>
      </dgm:t>
    </dgm:pt>
    <dgm:pt modelId="{5D006D62-34BA-4FA5-9AEA-CD194EA936A2}" type="parTrans" cxnId="{5333E5E5-FB19-4A86-B359-2744C8EECD7E}">
      <dgm:prSet/>
      <dgm:spPr/>
      <dgm:t>
        <a:bodyPr/>
        <a:lstStyle/>
        <a:p>
          <a:endParaRPr lang="zh-TW" altLang="en-US"/>
        </a:p>
      </dgm:t>
    </dgm:pt>
    <dgm:pt modelId="{0880F347-DD45-40A9-A16B-0DD89C8228DF}" type="sibTrans" cxnId="{5333E5E5-FB19-4A86-B359-2744C8EECD7E}">
      <dgm:prSet/>
      <dgm:spPr/>
      <dgm:t>
        <a:bodyPr/>
        <a:lstStyle/>
        <a:p>
          <a:endParaRPr lang="zh-TW" altLang="en-US"/>
        </a:p>
      </dgm:t>
    </dgm:pt>
    <dgm:pt modelId="{EF479D29-5D0C-453C-AC21-2A6890484587}">
      <dgm:prSet custT="1"/>
      <dgm:spPr/>
      <dgm:t>
        <a:bodyPr/>
        <a:lstStyle/>
        <a:p>
          <a:pPr rtl="0"/>
          <a:r>
            <a:rPr lang="zh-TW" altLang="en-US" sz="2800" b="1"/>
            <a:t>決定</a:t>
          </a:r>
          <a:endParaRPr lang="zh-TW" altLang="en-US" sz="2500" b="1" dirty="0"/>
        </a:p>
      </dgm:t>
    </dgm:pt>
    <dgm:pt modelId="{BE9FBFC7-0FF5-4A9C-8CEE-25BC298C32BF}" type="parTrans" cxnId="{2EA520FB-C0F7-4A68-8500-2E04EFA48D8D}">
      <dgm:prSet/>
      <dgm:spPr/>
      <dgm:t>
        <a:bodyPr/>
        <a:lstStyle/>
        <a:p>
          <a:endParaRPr lang="zh-TW" altLang="en-US"/>
        </a:p>
      </dgm:t>
    </dgm:pt>
    <dgm:pt modelId="{AECFACFE-1EA0-4744-8D08-B4EC2271DA39}" type="sibTrans" cxnId="{2EA520FB-C0F7-4A68-8500-2E04EFA48D8D}">
      <dgm:prSet/>
      <dgm:spPr/>
      <dgm:t>
        <a:bodyPr/>
        <a:lstStyle/>
        <a:p>
          <a:endParaRPr lang="zh-TW" altLang="en-US"/>
        </a:p>
      </dgm:t>
    </dgm:pt>
    <dgm:pt modelId="{B9C712A4-FE06-40C8-AAF5-D157C30AA260}" type="pres">
      <dgm:prSet presAssocID="{55DF9344-5651-483E-9C58-DC78B68E5584}" presName="Name0" presStyleCnt="0">
        <dgm:presLayoutVars>
          <dgm:dir/>
          <dgm:resizeHandles val="exact"/>
        </dgm:presLayoutVars>
      </dgm:prSet>
      <dgm:spPr/>
    </dgm:pt>
    <dgm:pt modelId="{7F4BC4D6-4C40-41B6-8025-AB8FD0087EA9}" type="pres">
      <dgm:prSet presAssocID="{55DF9344-5651-483E-9C58-DC78B68E5584}" presName="fgShape" presStyleLbl="fgShp" presStyleIdx="0" presStyleCnt="1" custScaleX="105727"/>
      <dgm:spPr>
        <a:solidFill>
          <a:srgbClr val="006699"/>
        </a:solidFill>
        <a:scene3d>
          <a:camera prst="orthographicFront"/>
          <a:lightRig rig="threePt" dir="t"/>
        </a:scene3d>
        <a:sp3d>
          <a:bevelT/>
        </a:sp3d>
      </dgm:spPr>
    </dgm:pt>
    <dgm:pt modelId="{ADDABBC8-FE91-458A-A72A-37BD8CF9C37E}" type="pres">
      <dgm:prSet presAssocID="{55DF9344-5651-483E-9C58-DC78B68E5584}" presName="linComp" presStyleCnt="0"/>
      <dgm:spPr/>
    </dgm:pt>
    <dgm:pt modelId="{23322580-D4DB-494C-9B39-2072713E7F61}" type="pres">
      <dgm:prSet presAssocID="{039DC9BF-F2FB-407B-A98A-2D22DF94FDC0}" presName="compNode" presStyleCnt="0"/>
      <dgm:spPr/>
    </dgm:pt>
    <dgm:pt modelId="{3E39C4F9-1B65-44A0-835F-A2A53BC7E9ED}" type="pres">
      <dgm:prSet presAssocID="{039DC9BF-F2FB-407B-A98A-2D22DF94FDC0}" presName="bkgdShape" presStyleLbl="node1" presStyleIdx="0" presStyleCnt="9"/>
      <dgm:spPr/>
    </dgm:pt>
    <dgm:pt modelId="{2974DFE6-EE36-436B-A2B4-5435594F2E81}" type="pres">
      <dgm:prSet presAssocID="{039DC9BF-F2FB-407B-A98A-2D22DF94FDC0}" presName="nodeTx" presStyleLbl="node1" presStyleIdx="0" presStyleCnt="9">
        <dgm:presLayoutVars>
          <dgm:bulletEnabled val="1"/>
        </dgm:presLayoutVars>
      </dgm:prSet>
      <dgm:spPr/>
    </dgm:pt>
    <dgm:pt modelId="{7E3031FA-0DCC-48FE-89DE-19BA43B05097}" type="pres">
      <dgm:prSet presAssocID="{039DC9BF-F2FB-407B-A98A-2D22DF94FDC0}" presName="invisiNode" presStyleLbl="node1" presStyleIdx="0" presStyleCnt="9"/>
      <dgm:spPr/>
    </dgm:pt>
    <dgm:pt modelId="{64279D16-D2C8-4B34-8ECF-0B1F835175A6}" type="pres">
      <dgm:prSet presAssocID="{039DC9BF-F2FB-407B-A98A-2D22DF94FDC0}" presName="imagNode" presStyleLbl="fgImgPlace1" presStyleIdx="0" presStyleCnt="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75000" r="-75000"/>
          </a:stretch>
        </a:blipFill>
      </dgm:spPr>
    </dgm:pt>
    <dgm:pt modelId="{E289DEDF-6DF4-46D9-BA09-71C64325D272}" type="pres">
      <dgm:prSet presAssocID="{040563EE-DA5A-49F4-8D55-0EC237D8FA3D}" presName="sibTrans" presStyleLbl="sibTrans2D1" presStyleIdx="0" presStyleCnt="0"/>
      <dgm:spPr/>
    </dgm:pt>
    <dgm:pt modelId="{D2BECECC-2D0B-43FD-9A66-A00A8FF7B9FD}" type="pres">
      <dgm:prSet presAssocID="{591A0B1C-120A-41AA-84E3-F914F1E90FF5}" presName="compNode" presStyleCnt="0"/>
      <dgm:spPr/>
    </dgm:pt>
    <dgm:pt modelId="{42B66EE9-74B7-4EA9-824A-31C9EBB19BCD}" type="pres">
      <dgm:prSet presAssocID="{591A0B1C-120A-41AA-84E3-F914F1E90FF5}" presName="bkgdShape" presStyleLbl="node1" presStyleIdx="1" presStyleCnt="9"/>
      <dgm:spPr/>
    </dgm:pt>
    <dgm:pt modelId="{D6708871-A544-4457-AC1C-B7FA6DB6B876}" type="pres">
      <dgm:prSet presAssocID="{591A0B1C-120A-41AA-84E3-F914F1E90FF5}" presName="nodeTx" presStyleLbl="node1" presStyleIdx="1" presStyleCnt="9">
        <dgm:presLayoutVars>
          <dgm:bulletEnabled val="1"/>
        </dgm:presLayoutVars>
      </dgm:prSet>
      <dgm:spPr/>
    </dgm:pt>
    <dgm:pt modelId="{270A32D0-3196-421B-8EF6-54DF1F6BCD11}" type="pres">
      <dgm:prSet presAssocID="{591A0B1C-120A-41AA-84E3-F914F1E90FF5}" presName="invisiNode" presStyleLbl="node1" presStyleIdx="1" presStyleCnt="9"/>
      <dgm:spPr/>
    </dgm:pt>
    <dgm:pt modelId="{EF4DDBA9-A20B-40CC-AE16-3769368D00FA}" type="pres">
      <dgm:prSet presAssocID="{591A0B1C-120A-41AA-84E3-F914F1E90FF5}" presName="imagNode" presStyleLbl="fgImgPlace1" presStyleIdx="1" presStyleCnt="9"/>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FF12340E-D7D3-4FD9-ACF2-90EF9475A827}" type="pres">
      <dgm:prSet presAssocID="{50FFB7FE-7510-4588-8974-697E1FCBDEAC}" presName="sibTrans" presStyleLbl="sibTrans2D1" presStyleIdx="0" presStyleCnt="0"/>
      <dgm:spPr/>
    </dgm:pt>
    <dgm:pt modelId="{31164AD2-D6E0-4FED-AC5B-21391D2F24DF}" type="pres">
      <dgm:prSet presAssocID="{0434D09B-42F7-4A1A-B416-F0B8D00C469D}" presName="compNode" presStyleCnt="0"/>
      <dgm:spPr/>
    </dgm:pt>
    <dgm:pt modelId="{4A280AA4-51E0-411E-9E82-8FE056AA914A}" type="pres">
      <dgm:prSet presAssocID="{0434D09B-42F7-4A1A-B416-F0B8D00C469D}" presName="bkgdShape" presStyleLbl="node1" presStyleIdx="2" presStyleCnt="9"/>
      <dgm:spPr/>
    </dgm:pt>
    <dgm:pt modelId="{7B864B2A-9275-4A1F-BF1F-682A6C93E108}" type="pres">
      <dgm:prSet presAssocID="{0434D09B-42F7-4A1A-B416-F0B8D00C469D}" presName="nodeTx" presStyleLbl="node1" presStyleIdx="2" presStyleCnt="9">
        <dgm:presLayoutVars>
          <dgm:bulletEnabled val="1"/>
        </dgm:presLayoutVars>
      </dgm:prSet>
      <dgm:spPr/>
    </dgm:pt>
    <dgm:pt modelId="{C5B0A2F9-7ED3-4097-BC55-D09B8435F293}" type="pres">
      <dgm:prSet presAssocID="{0434D09B-42F7-4A1A-B416-F0B8D00C469D}" presName="invisiNode" presStyleLbl="node1" presStyleIdx="2" presStyleCnt="9"/>
      <dgm:spPr/>
    </dgm:pt>
    <dgm:pt modelId="{4A1953E0-353A-416A-8517-28DD1DE49CC5}" type="pres">
      <dgm:prSet presAssocID="{0434D09B-42F7-4A1A-B416-F0B8D00C469D}" presName="imagNode" presStyleLbl="fgImgPlace1" presStyleIdx="2" presStyleCnt="9"/>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D180A864-1AE5-44BE-90B9-79EDDB4E3158}" type="pres">
      <dgm:prSet presAssocID="{51105CEE-BE08-4C60-B4DB-D0DA2AF95283}" presName="sibTrans" presStyleLbl="sibTrans2D1" presStyleIdx="0" presStyleCnt="0"/>
      <dgm:spPr/>
    </dgm:pt>
    <dgm:pt modelId="{40F7DCD3-21AE-4BC4-8FBD-D5AB766C5F54}" type="pres">
      <dgm:prSet presAssocID="{3EF71F18-286B-4447-8ECF-7E92AA176309}" presName="compNode" presStyleCnt="0"/>
      <dgm:spPr/>
    </dgm:pt>
    <dgm:pt modelId="{2E067AA6-62E7-49F1-860D-504ADDAE780D}" type="pres">
      <dgm:prSet presAssocID="{3EF71F18-286B-4447-8ECF-7E92AA176309}" presName="bkgdShape" presStyleLbl="node1" presStyleIdx="3" presStyleCnt="9"/>
      <dgm:spPr/>
    </dgm:pt>
    <dgm:pt modelId="{7F440033-2CE5-4AA3-94D9-BE5298B59372}" type="pres">
      <dgm:prSet presAssocID="{3EF71F18-286B-4447-8ECF-7E92AA176309}" presName="nodeTx" presStyleLbl="node1" presStyleIdx="3" presStyleCnt="9">
        <dgm:presLayoutVars>
          <dgm:bulletEnabled val="1"/>
        </dgm:presLayoutVars>
      </dgm:prSet>
      <dgm:spPr/>
    </dgm:pt>
    <dgm:pt modelId="{0486FDCF-FD8D-4884-97EE-30860D1E164D}" type="pres">
      <dgm:prSet presAssocID="{3EF71F18-286B-4447-8ECF-7E92AA176309}" presName="invisiNode" presStyleLbl="node1" presStyleIdx="3" presStyleCnt="9"/>
      <dgm:spPr/>
    </dgm:pt>
    <dgm:pt modelId="{B8FA70A3-FF8F-4D15-AB9F-D978BD8D2C29}" type="pres">
      <dgm:prSet presAssocID="{3EF71F18-286B-4447-8ECF-7E92AA176309}" presName="imagNode" presStyleLbl="fgImgPlace1" presStyleIdx="3" presStyleCnt="9"/>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D77DF9B6-231F-483B-80E7-0A20A470FA46}" type="pres">
      <dgm:prSet presAssocID="{A1DB6A24-792F-4572-837D-5E63566FA6D4}" presName="sibTrans" presStyleLbl="sibTrans2D1" presStyleIdx="0" presStyleCnt="0"/>
      <dgm:spPr/>
    </dgm:pt>
    <dgm:pt modelId="{FEC3560A-EBDC-4A93-BBCF-546937472866}" type="pres">
      <dgm:prSet presAssocID="{757C0843-4750-48F9-B7F7-EF9D0F706AC1}" presName="compNode" presStyleCnt="0"/>
      <dgm:spPr/>
    </dgm:pt>
    <dgm:pt modelId="{C0852012-9826-455C-9BE6-B951E0C40B8B}" type="pres">
      <dgm:prSet presAssocID="{757C0843-4750-48F9-B7F7-EF9D0F706AC1}" presName="bkgdShape" presStyleLbl="node1" presStyleIdx="4" presStyleCnt="9"/>
      <dgm:spPr/>
    </dgm:pt>
    <dgm:pt modelId="{7309B2E8-E99B-4159-A329-C6D0B17156C5}" type="pres">
      <dgm:prSet presAssocID="{757C0843-4750-48F9-B7F7-EF9D0F706AC1}" presName="nodeTx" presStyleLbl="node1" presStyleIdx="4" presStyleCnt="9">
        <dgm:presLayoutVars>
          <dgm:bulletEnabled val="1"/>
        </dgm:presLayoutVars>
      </dgm:prSet>
      <dgm:spPr/>
    </dgm:pt>
    <dgm:pt modelId="{D15A0318-5CDC-482B-B294-CF27460EB209}" type="pres">
      <dgm:prSet presAssocID="{757C0843-4750-48F9-B7F7-EF9D0F706AC1}" presName="invisiNode" presStyleLbl="node1" presStyleIdx="4" presStyleCnt="9"/>
      <dgm:spPr/>
    </dgm:pt>
    <dgm:pt modelId="{CF664BC9-64AF-453C-8157-A7F36BD3AAAF}" type="pres">
      <dgm:prSet presAssocID="{757C0843-4750-48F9-B7F7-EF9D0F706AC1}" presName="imagNode" presStyleLbl="fgImgPlace1" presStyleIdx="4" presStyleCnt="9"/>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6DDC296C-8441-4E2A-87D7-B585B70CCBCF}" type="pres">
      <dgm:prSet presAssocID="{BEA2DB12-B87D-4BF9-93CC-C56F83D93C27}" presName="sibTrans" presStyleLbl="sibTrans2D1" presStyleIdx="0" presStyleCnt="0"/>
      <dgm:spPr/>
    </dgm:pt>
    <dgm:pt modelId="{E5F6B30F-1608-4C60-A09E-29C55A7B4B34}" type="pres">
      <dgm:prSet presAssocID="{02A9E375-8535-4E1C-B70C-FA8492647F16}" presName="compNode" presStyleCnt="0"/>
      <dgm:spPr/>
    </dgm:pt>
    <dgm:pt modelId="{656EB5C0-BCCB-4F65-BE42-E9386AA600F7}" type="pres">
      <dgm:prSet presAssocID="{02A9E375-8535-4E1C-B70C-FA8492647F16}" presName="bkgdShape" presStyleLbl="node1" presStyleIdx="5" presStyleCnt="9"/>
      <dgm:spPr/>
    </dgm:pt>
    <dgm:pt modelId="{65DBF6A7-E3C6-46DB-B621-23E86172C8D0}" type="pres">
      <dgm:prSet presAssocID="{02A9E375-8535-4E1C-B70C-FA8492647F16}" presName="nodeTx" presStyleLbl="node1" presStyleIdx="5" presStyleCnt="9">
        <dgm:presLayoutVars>
          <dgm:bulletEnabled val="1"/>
        </dgm:presLayoutVars>
      </dgm:prSet>
      <dgm:spPr/>
    </dgm:pt>
    <dgm:pt modelId="{2DFE7256-555F-4EE2-AA72-5FBB4609963B}" type="pres">
      <dgm:prSet presAssocID="{02A9E375-8535-4E1C-B70C-FA8492647F16}" presName="invisiNode" presStyleLbl="node1" presStyleIdx="5" presStyleCnt="9"/>
      <dgm:spPr/>
    </dgm:pt>
    <dgm:pt modelId="{17404909-D534-4EF5-AC57-B22B01652FC2}" type="pres">
      <dgm:prSet presAssocID="{02A9E375-8535-4E1C-B70C-FA8492647F16}" presName="imagNode" presStyleLbl="fgImgPlace1" presStyleIdx="5" presStyleCnt="9"/>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t="-1000" b="-1000"/>
          </a:stretch>
        </a:blipFill>
      </dgm:spPr>
    </dgm:pt>
    <dgm:pt modelId="{51CEF94D-FF7F-4CAB-AAEB-D5EF3B201E06}" type="pres">
      <dgm:prSet presAssocID="{4290236F-C5FB-4922-B140-C0F9C736FB91}" presName="sibTrans" presStyleLbl="sibTrans2D1" presStyleIdx="0" presStyleCnt="0"/>
      <dgm:spPr/>
    </dgm:pt>
    <dgm:pt modelId="{1EE698D9-5B79-4E84-9577-466DEEC0790C}" type="pres">
      <dgm:prSet presAssocID="{EE808BC9-0790-472D-B3F5-EF68A0277405}" presName="compNode" presStyleCnt="0"/>
      <dgm:spPr/>
    </dgm:pt>
    <dgm:pt modelId="{58F888FA-491D-4342-B9E8-791F980D0E2A}" type="pres">
      <dgm:prSet presAssocID="{EE808BC9-0790-472D-B3F5-EF68A0277405}" presName="bkgdShape" presStyleLbl="node1" presStyleIdx="6" presStyleCnt="9"/>
      <dgm:spPr/>
    </dgm:pt>
    <dgm:pt modelId="{4D03CD81-22CE-4AE1-A05B-0C47B7079F4F}" type="pres">
      <dgm:prSet presAssocID="{EE808BC9-0790-472D-B3F5-EF68A0277405}" presName="nodeTx" presStyleLbl="node1" presStyleIdx="6" presStyleCnt="9">
        <dgm:presLayoutVars>
          <dgm:bulletEnabled val="1"/>
        </dgm:presLayoutVars>
      </dgm:prSet>
      <dgm:spPr/>
    </dgm:pt>
    <dgm:pt modelId="{C8C1A939-30D7-4135-9D28-1CFBC36D084E}" type="pres">
      <dgm:prSet presAssocID="{EE808BC9-0790-472D-B3F5-EF68A0277405}" presName="invisiNode" presStyleLbl="node1" presStyleIdx="6" presStyleCnt="9"/>
      <dgm:spPr/>
    </dgm:pt>
    <dgm:pt modelId="{B028CC7B-C3D4-464F-9ACE-A59A0AAD2301}" type="pres">
      <dgm:prSet presAssocID="{EE808BC9-0790-472D-B3F5-EF68A0277405}" presName="imagNode" presStyleLbl="fgImgPlace1" presStyleIdx="6" presStyleCnt="9"/>
      <dgm:spPr>
        <a:blipFill>
          <a:blip xmlns:r="http://schemas.openxmlformats.org/officeDocument/2006/relationships" r:embed="rId7">
            <a:extLst>
              <a:ext uri="{28A0092B-C50C-407E-A947-70E740481C1C}">
                <a14:useLocalDpi xmlns:a14="http://schemas.microsoft.com/office/drawing/2010/main" val="0"/>
              </a:ext>
            </a:extLst>
          </a:blip>
          <a:srcRect/>
          <a:stretch>
            <a:fillRect l="-28000" r="-28000"/>
          </a:stretch>
        </a:blipFill>
      </dgm:spPr>
    </dgm:pt>
    <dgm:pt modelId="{2446EF5B-F4BE-4B04-AE86-A98A3103CA1F}" type="pres">
      <dgm:prSet presAssocID="{30AC4086-ED3D-4BA3-B7C6-E36446C40799}" presName="sibTrans" presStyleLbl="sibTrans2D1" presStyleIdx="0" presStyleCnt="0"/>
      <dgm:spPr/>
    </dgm:pt>
    <dgm:pt modelId="{80DDCF3F-EA25-4166-A008-2B053B4E8D3C}" type="pres">
      <dgm:prSet presAssocID="{1CCA2F82-B76F-4CDB-A240-C825425D3E9E}" presName="compNode" presStyleCnt="0"/>
      <dgm:spPr/>
    </dgm:pt>
    <dgm:pt modelId="{159A5BA0-4060-4004-B32D-7F197815D143}" type="pres">
      <dgm:prSet presAssocID="{1CCA2F82-B76F-4CDB-A240-C825425D3E9E}" presName="bkgdShape" presStyleLbl="node1" presStyleIdx="7" presStyleCnt="9"/>
      <dgm:spPr/>
    </dgm:pt>
    <dgm:pt modelId="{34107974-CB3A-43AC-A36F-C22BFEC5D1B6}" type="pres">
      <dgm:prSet presAssocID="{1CCA2F82-B76F-4CDB-A240-C825425D3E9E}" presName="nodeTx" presStyleLbl="node1" presStyleIdx="7" presStyleCnt="9">
        <dgm:presLayoutVars>
          <dgm:bulletEnabled val="1"/>
        </dgm:presLayoutVars>
      </dgm:prSet>
      <dgm:spPr/>
    </dgm:pt>
    <dgm:pt modelId="{FC9D5E2F-327E-4827-BEC7-61916059F554}" type="pres">
      <dgm:prSet presAssocID="{1CCA2F82-B76F-4CDB-A240-C825425D3E9E}" presName="invisiNode" presStyleLbl="node1" presStyleIdx="7" presStyleCnt="9"/>
      <dgm:spPr/>
    </dgm:pt>
    <dgm:pt modelId="{FCBA06DA-4498-4C4C-A25D-7B4B36009DD6}" type="pres">
      <dgm:prSet presAssocID="{1CCA2F82-B76F-4CDB-A240-C825425D3E9E}" presName="imagNode" presStyleLbl="fgImgPlace1" presStyleIdx="7" presStyleCnt="9"/>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71966191-AEC8-4AEE-B688-A9B489815846}" type="pres">
      <dgm:prSet presAssocID="{0880F347-DD45-40A9-A16B-0DD89C8228DF}" presName="sibTrans" presStyleLbl="sibTrans2D1" presStyleIdx="0" presStyleCnt="0"/>
      <dgm:spPr/>
    </dgm:pt>
    <dgm:pt modelId="{496998FF-865B-4555-9F54-7B95F2686B74}" type="pres">
      <dgm:prSet presAssocID="{EF479D29-5D0C-453C-AC21-2A6890484587}" presName="compNode" presStyleCnt="0"/>
      <dgm:spPr/>
    </dgm:pt>
    <dgm:pt modelId="{0AA86267-FE55-4292-9959-CAAD54928F51}" type="pres">
      <dgm:prSet presAssocID="{EF479D29-5D0C-453C-AC21-2A6890484587}" presName="bkgdShape" presStyleLbl="node1" presStyleIdx="8" presStyleCnt="9"/>
      <dgm:spPr/>
    </dgm:pt>
    <dgm:pt modelId="{2E9D5E7F-3B32-4367-BCF8-FF0D2B938517}" type="pres">
      <dgm:prSet presAssocID="{EF479D29-5D0C-453C-AC21-2A6890484587}" presName="nodeTx" presStyleLbl="node1" presStyleIdx="8" presStyleCnt="9">
        <dgm:presLayoutVars>
          <dgm:bulletEnabled val="1"/>
        </dgm:presLayoutVars>
      </dgm:prSet>
      <dgm:spPr/>
    </dgm:pt>
    <dgm:pt modelId="{E2E652BC-8083-45CE-AF32-EEA2DF600753}" type="pres">
      <dgm:prSet presAssocID="{EF479D29-5D0C-453C-AC21-2A6890484587}" presName="invisiNode" presStyleLbl="node1" presStyleIdx="8" presStyleCnt="9"/>
      <dgm:spPr/>
    </dgm:pt>
    <dgm:pt modelId="{70BF7B8D-0EBD-4D6B-9653-8EF455616FBD}" type="pres">
      <dgm:prSet presAssocID="{EF479D29-5D0C-453C-AC21-2A6890484587}" presName="imagNode" presStyleLbl="fgImgPlace1" presStyleIdx="8" presStyleCnt="9"/>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Lst>
  <dgm:cxnLst>
    <dgm:cxn modelId="{4F85141B-D1A4-47E6-B11F-33F2A23A8427}" type="presOf" srcId="{50FFB7FE-7510-4588-8974-697E1FCBDEAC}" destId="{FF12340E-D7D3-4FD9-ACF2-90EF9475A827}" srcOrd="0" destOrd="0" presId="urn:microsoft.com/office/officeart/2005/8/layout/hList7"/>
    <dgm:cxn modelId="{42E9CB21-A0E7-4E76-87F9-38DC8B525574}" type="presOf" srcId="{040563EE-DA5A-49F4-8D55-0EC237D8FA3D}" destId="{E289DEDF-6DF4-46D9-BA09-71C64325D272}" srcOrd="0" destOrd="0" presId="urn:microsoft.com/office/officeart/2005/8/layout/hList7"/>
    <dgm:cxn modelId="{164F5427-9A38-4896-A326-687EDEAD604F}" type="presOf" srcId="{0434D09B-42F7-4A1A-B416-F0B8D00C469D}" destId="{7B864B2A-9275-4A1F-BF1F-682A6C93E108}" srcOrd="1" destOrd="0" presId="urn:microsoft.com/office/officeart/2005/8/layout/hList7"/>
    <dgm:cxn modelId="{F4079839-656E-4FED-8980-814B2EACC2F2}" type="presOf" srcId="{55DF9344-5651-483E-9C58-DC78B68E5584}" destId="{B9C712A4-FE06-40C8-AAF5-D157C30AA260}" srcOrd="0" destOrd="0" presId="urn:microsoft.com/office/officeart/2005/8/layout/hList7"/>
    <dgm:cxn modelId="{C71CD35D-DC79-47A2-970A-65A140C0995A}" type="presOf" srcId="{3EF71F18-286B-4447-8ECF-7E92AA176309}" destId="{7F440033-2CE5-4AA3-94D9-BE5298B59372}" srcOrd="1" destOrd="0" presId="urn:microsoft.com/office/officeart/2005/8/layout/hList7"/>
    <dgm:cxn modelId="{910F4E41-B234-4AF9-9F82-455A831341D8}" type="presOf" srcId="{757C0843-4750-48F9-B7F7-EF9D0F706AC1}" destId="{7309B2E8-E99B-4159-A329-C6D0B17156C5}" srcOrd="1" destOrd="0" presId="urn:microsoft.com/office/officeart/2005/8/layout/hList7"/>
    <dgm:cxn modelId="{D0200F45-F574-461F-BBD5-3FEF5E21D224}" type="presOf" srcId="{0880F347-DD45-40A9-A16B-0DD89C8228DF}" destId="{71966191-AEC8-4AEE-B688-A9B489815846}" srcOrd="0" destOrd="0" presId="urn:microsoft.com/office/officeart/2005/8/layout/hList7"/>
    <dgm:cxn modelId="{52D4CD48-4756-4C38-B99A-0038624C34FB}" srcId="{55DF9344-5651-483E-9C58-DC78B68E5584}" destId="{039DC9BF-F2FB-407B-A98A-2D22DF94FDC0}" srcOrd="0" destOrd="0" parTransId="{C3BF0F12-CC00-4D1E-8D56-25D473D90918}" sibTransId="{040563EE-DA5A-49F4-8D55-0EC237D8FA3D}"/>
    <dgm:cxn modelId="{188E656B-4948-4D2A-8721-997C454E37BD}" srcId="{55DF9344-5651-483E-9C58-DC78B68E5584}" destId="{3EF71F18-286B-4447-8ECF-7E92AA176309}" srcOrd="3" destOrd="0" parTransId="{72B4B2C8-8328-442D-AC17-DA8DBA22A23C}" sibTransId="{A1DB6A24-792F-4572-837D-5E63566FA6D4}"/>
    <dgm:cxn modelId="{369E7F4E-B5FA-4387-AA27-2EFB2ACD5994}" type="presOf" srcId="{591A0B1C-120A-41AA-84E3-F914F1E90FF5}" destId="{D6708871-A544-4457-AC1C-B7FA6DB6B876}" srcOrd="1" destOrd="0" presId="urn:microsoft.com/office/officeart/2005/8/layout/hList7"/>
    <dgm:cxn modelId="{4D584170-4E65-4768-9BFB-8F82A22B1854}" type="presOf" srcId="{BEA2DB12-B87D-4BF9-93CC-C56F83D93C27}" destId="{6DDC296C-8441-4E2A-87D7-B585B70CCBCF}" srcOrd="0" destOrd="0" presId="urn:microsoft.com/office/officeart/2005/8/layout/hList7"/>
    <dgm:cxn modelId="{1D606D73-8207-4DFA-BB66-566A7FB225F1}" type="presOf" srcId="{0434D09B-42F7-4A1A-B416-F0B8D00C469D}" destId="{4A280AA4-51E0-411E-9E82-8FE056AA914A}" srcOrd="0" destOrd="0" presId="urn:microsoft.com/office/officeart/2005/8/layout/hList7"/>
    <dgm:cxn modelId="{1509BE58-0350-4A85-BC30-EEDA0A289387}" srcId="{55DF9344-5651-483E-9C58-DC78B68E5584}" destId="{591A0B1C-120A-41AA-84E3-F914F1E90FF5}" srcOrd="1" destOrd="0" parTransId="{3A455B23-D04B-42EE-B046-E01792D12EA1}" sibTransId="{50FFB7FE-7510-4588-8974-697E1FCBDEAC}"/>
    <dgm:cxn modelId="{BD97D079-005E-4440-B530-E4ADF410949C}" type="presOf" srcId="{02A9E375-8535-4E1C-B70C-FA8492647F16}" destId="{656EB5C0-BCCB-4F65-BE42-E9386AA600F7}" srcOrd="0" destOrd="0" presId="urn:microsoft.com/office/officeart/2005/8/layout/hList7"/>
    <dgm:cxn modelId="{79D4BC7B-FCCF-40F8-9C69-1DA54A222E2F}" type="presOf" srcId="{3EF71F18-286B-4447-8ECF-7E92AA176309}" destId="{2E067AA6-62E7-49F1-860D-504ADDAE780D}" srcOrd="0" destOrd="0" presId="urn:microsoft.com/office/officeart/2005/8/layout/hList7"/>
    <dgm:cxn modelId="{53E39680-D392-4DEF-BC96-AA7D3D581C3E}" type="presOf" srcId="{039DC9BF-F2FB-407B-A98A-2D22DF94FDC0}" destId="{3E39C4F9-1B65-44A0-835F-A2A53BC7E9ED}" srcOrd="0" destOrd="0" presId="urn:microsoft.com/office/officeart/2005/8/layout/hList7"/>
    <dgm:cxn modelId="{9F4BD185-6A7F-4B95-9D64-5ECF34C178EE}" srcId="{55DF9344-5651-483E-9C58-DC78B68E5584}" destId="{757C0843-4750-48F9-B7F7-EF9D0F706AC1}" srcOrd="4" destOrd="0" parTransId="{3CE224FB-216C-42C5-9655-29BAB48EC69E}" sibTransId="{BEA2DB12-B87D-4BF9-93CC-C56F83D93C27}"/>
    <dgm:cxn modelId="{A446B887-3FC2-4C31-848B-3115AC43E422}" type="presOf" srcId="{51105CEE-BE08-4C60-B4DB-D0DA2AF95283}" destId="{D180A864-1AE5-44BE-90B9-79EDDB4E3158}" srcOrd="0" destOrd="0" presId="urn:microsoft.com/office/officeart/2005/8/layout/hList7"/>
    <dgm:cxn modelId="{2E39528D-84C7-4EA1-929F-A7880E6755EF}" type="presOf" srcId="{591A0B1C-120A-41AA-84E3-F914F1E90FF5}" destId="{42B66EE9-74B7-4EA9-824A-31C9EBB19BCD}" srcOrd="0" destOrd="0" presId="urn:microsoft.com/office/officeart/2005/8/layout/hList7"/>
    <dgm:cxn modelId="{9B729F8D-EB4A-4D2F-87E1-8029AD8F74A0}" type="presOf" srcId="{02A9E375-8535-4E1C-B70C-FA8492647F16}" destId="{65DBF6A7-E3C6-46DB-B621-23E86172C8D0}" srcOrd="1" destOrd="0" presId="urn:microsoft.com/office/officeart/2005/8/layout/hList7"/>
    <dgm:cxn modelId="{D7DA0C8E-FB83-4A74-879F-8EE3E0C49FA6}" type="presOf" srcId="{039DC9BF-F2FB-407B-A98A-2D22DF94FDC0}" destId="{2974DFE6-EE36-436B-A2B4-5435594F2E81}" srcOrd="1" destOrd="0" presId="urn:microsoft.com/office/officeart/2005/8/layout/hList7"/>
    <dgm:cxn modelId="{292AF692-18E5-41E0-890B-B7BBD3F90692}" srcId="{55DF9344-5651-483E-9C58-DC78B68E5584}" destId="{EE808BC9-0790-472D-B3F5-EF68A0277405}" srcOrd="6" destOrd="0" parTransId="{DF0665E4-8B73-4F5C-886B-1504514BBF8D}" sibTransId="{30AC4086-ED3D-4BA3-B7C6-E36446C40799}"/>
    <dgm:cxn modelId="{74462399-DFB9-454A-8F9F-87D53DE51403}" type="presOf" srcId="{30AC4086-ED3D-4BA3-B7C6-E36446C40799}" destId="{2446EF5B-F4BE-4B04-AE86-A98A3103CA1F}" srcOrd="0" destOrd="0" presId="urn:microsoft.com/office/officeart/2005/8/layout/hList7"/>
    <dgm:cxn modelId="{539DC59F-607F-4D99-89FC-BCF4F4D72C9F}" type="presOf" srcId="{A1DB6A24-792F-4572-837D-5E63566FA6D4}" destId="{D77DF9B6-231F-483B-80E7-0A20A470FA46}" srcOrd="0" destOrd="0" presId="urn:microsoft.com/office/officeart/2005/8/layout/hList7"/>
    <dgm:cxn modelId="{CBC68DA6-7C49-482A-A2C0-749B9039E354}" type="presOf" srcId="{EF479D29-5D0C-453C-AC21-2A6890484587}" destId="{0AA86267-FE55-4292-9959-CAAD54928F51}" srcOrd="0" destOrd="0" presId="urn:microsoft.com/office/officeart/2005/8/layout/hList7"/>
    <dgm:cxn modelId="{EC7C69A9-9868-4EEF-ACEA-E774AF2B0202}" type="presOf" srcId="{4290236F-C5FB-4922-B140-C0F9C736FB91}" destId="{51CEF94D-FF7F-4CAB-AAEB-D5EF3B201E06}" srcOrd="0" destOrd="0" presId="urn:microsoft.com/office/officeart/2005/8/layout/hList7"/>
    <dgm:cxn modelId="{876111B0-B9EA-4BC1-9240-2EEE5A809D5F}" srcId="{55DF9344-5651-483E-9C58-DC78B68E5584}" destId="{0434D09B-42F7-4A1A-B416-F0B8D00C469D}" srcOrd="2" destOrd="0" parTransId="{26EE118B-18A1-4203-8E60-EF71C42BCEB2}" sibTransId="{51105CEE-BE08-4C60-B4DB-D0DA2AF95283}"/>
    <dgm:cxn modelId="{54D670B3-F2A3-48E7-938F-57BCCCBE0A7C}" type="presOf" srcId="{EE808BC9-0790-472D-B3F5-EF68A0277405}" destId="{58F888FA-491D-4342-B9E8-791F980D0E2A}" srcOrd="0" destOrd="0" presId="urn:microsoft.com/office/officeart/2005/8/layout/hList7"/>
    <dgm:cxn modelId="{9C3E0EBD-1023-4F25-945A-33C609AFBF72}" type="presOf" srcId="{757C0843-4750-48F9-B7F7-EF9D0F706AC1}" destId="{C0852012-9826-455C-9BE6-B951E0C40B8B}" srcOrd="0" destOrd="0" presId="urn:microsoft.com/office/officeart/2005/8/layout/hList7"/>
    <dgm:cxn modelId="{D64E10C2-411C-408B-900F-1E40ADB5FCFA}" type="presOf" srcId="{EE808BC9-0790-472D-B3F5-EF68A0277405}" destId="{4D03CD81-22CE-4AE1-A05B-0C47B7079F4F}" srcOrd="1" destOrd="0" presId="urn:microsoft.com/office/officeart/2005/8/layout/hList7"/>
    <dgm:cxn modelId="{29AD41C2-9F2F-4999-A261-ECE008416B50}" srcId="{55DF9344-5651-483E-9C58-DC78B68E5584}" destId="{02A9E375-8535-4E1C-B70C-FA8492647F16}" srcOrd="5" destOrd="0" parTransId="{EC061D03-C0BF-4C17-B01A-BE0113E4A222}" sibTransId="{4290236F-C5FB-4922-B140-C0F9C736FB91}"/>
    <dgm:cxn modelId="{665AA2D1-D1B9-463D-9B8E-30094FD74C92}" type="presOf" srcId="{1CCA2F82-B76F-4CDB-A240-C825425D3E9E}" destId="{34107974-CB3A-43AC-A36F-C22BFEC5D1B6}" srcOrd="1" destOrd="0" presId="urn:microsoft.com/office/officeart/2005/8/layout/hList7"/>
    <dgm:cxn modelId="{E3A685DF-8BFB-46D0-B57E-A71A4B8229CC}" type="presOf" srcId="{EF479D29-5D0C-453C-AC21-2A6890484587}" destId="{2E9D5E7F-3B32-4367-BCF8-FF0D2B938517}" srcOrd="1" destOrd="0" presId="urn:microsoft.com/office/officeart/2005/8/layout/hList7"/>
    <dgm:cxn modelId="{AC1B8AE2-DA76-474B-AA66-73224DDB2503}" type="presOf" srcId="{1CCA2F82-B76F-4CDB-A240-C825425D3E9E}" destId="{159A5BA0-4060-4004-B32D-7F197815D143}" srcOrd="0" destOrd="0" presId="urn:microsoft.com/office/officeart/2005/8/layout/hList7"/>
    <dgm:cxn modelId="{5333E5E5-FB19-4A86-B359-2744C8EECD7E}" srcId="{55DF9344-5651-483E-9C58-DC78B68E5584}" destId="{1CCA2F82-B76F-4CDB-A240-C825425D3E9E}" srcOrd="7" destOrd="0" parTransId="{5D006D62-34BA-4FA5-9AEA-CD194EA936A2}" sibTransId="{0880F347-DD45-40A9-A16B-0DD89C8228DF}"/>
    <dgm:cxn modelId="{2EA520FB-C0F7-4A68-8500-2E04EFA48D8D}" srcId="{55DF9344-5651-483E-9C58-DC78B68E5584}" destId="{EF479D29-5D0C-453C-AC21-2A6890484587}" srcOrd="8" destOrd="0" parTransId="{BE9FBFC7-0FF5-4A9C-8CEE-25BC298C32BF}" sibTransId="{AECFACFE-1EA0-4744-8D08-B4EC2271DA39}"/>
    <dgm:cxn modelId="{A2B7F28D-4412-4161-8D3A-714CCC5CC5B8}" type="presParOf" srcId="{B9C712A4-FE06-40C8-AAF5-D157C30AA260}" destId="{7F4BC4D6-4C40-41B6-8025-AB8FD0087EA9}" srcOrd="0" destOrd="0" presId="urn:microsoft.com/office/officeart/2005/8/layout/hList7"/>
    <dgm:cxn modelId="{0C85D15D-FEF6-4E16-8AC4-CA738790B8EC}" type="presParOf" srcId="{B9C712A4-FE06-40C8-AAF5-D157C30AA260}" destId="{ADDABBC8-FE91-458A-A72A-37BD8CF9C37E}" srcOrd="1" destOrd="0" presId="urn:microsoft.com/office/officeart/2005/8/layout/hList7"/>
    <dgm:cxn modelId="{76A5E894-02D2-4319-883A-30D9C1C9D94E}" type="presParOf" srcId="{ADDABBC8-FE91-458A-A72A-37BD8CF9C37E}" destId="{23322580-D4DB-494C-9B39-2072713E7F61}" srcOrd="0" destOrd="0" presId="urn:microsoft.com/office/officeart/2005/8/layout/hList7"/>
    <dgm:cxn modelId="{889736F9-39CF-48B6-A4C7-948801E66B85}" type="presParOf" srcId="{23322580-D4DB-494C-9B39-2072713E7F61}" destId="{3E39C4F9-1B65-44A0-835F-A2A53BC7E9ED}" srcOrd="0" destOrd="0" presId="urn:microsoft.com/office/officeart/2005/8/layout/hList7"/>
    <dgm:cxn modelId="{1A2ECF3F-7B54-4FFD-ADC4-ED9E5978A278}" type="presParOf" srcId="{23322580-D4DB-494C-9B39-2072713E7F61}" destId="{2974DFE6-EE36-436B-A2B4-5435594F2E81}" srcOrd="1" destOrd="0" presId="urn:microsoft.com/office/officeart/2005/8/layout/hList7"/>
    <dgm:cxn modelId="{E423D1EA-DF18-4381-8F4F-A442AECDF9A6}" type="presParOf" srcId="{23322580-D4DB-494C-9B39-2072713E7F61}" destId="{7E3031FA-0DCC-48FE-89DE-19BA43B05097}" srcOrd="2" destOrd="0" presId="urn:microsoft.com/office/officeart/2005/8/layout/hList7"/>
    <dgm:cxn modelId="{C831B8CA-7899-4748-8B5A-4E3B63089E10}" type="presParOf" srcId="{23322580-D4DB-494C-9B39-2072713E7F61}" destId="{64279D16-D2C8-4B34-8ECF-0B1F835175A6}" srcOrd="3" destOrd="0" presId="urn:microsoft.com/office/officeart/2005/8/layout/hList7"/>
    <dgm:cxn modelId="{C7BDBC27-9607-4928-942F-B9E7D11D320D}" type="presParOf" srcId="{ADDABBC8-FE91-458A-A72A-37BD8CF9C37E}" destId="{E289DEDF-6DF4-46D9-BA09-71C64325D272}" srcOrd="1" destOrd="0" presId="urn:microsoft.com/office/officeart/2005/8/layout/hList7"/>
    <dgm:cxn modelId="{4FC29B24-61F1-424C-900C-3C15BB83BF03}" type="presParOf" srcId="{ADDABBC8-FE91-458A-A72A-37BD8CF9C37E}" destId="{D2BECECC-2D0B-43FD-9A66-A00A8FF7B9FD}" srcOrd="2" destOrd="0" presId="urn:microsoft.com/office/officeart/2005/8/layout/hList7"/>
    <dgm:cxn modelId="{38CED508-BA91-4D46-A1AB-BF08E8DC9750}" type="presParOf" srcId="{D2BECECC-2D0B-43FD-9A66-A00A8FF7B9FD}" destId="{42B66EE9-74B7-4EA9-824A-31C9EBB19BCD}" srcOrd="0" destOrd="0" presId="urn:microsoft.com/office/officeart/2005/8/layout/hList7"/>
    <dgm:cxn modelId="{CBC18385-CE8A-4976-999C-A79C24DBE314}" type="presParOf" srcId="{D2BECECC-2D0B-43FD-9A66-A00A8FF7B9FD}" destId="{D6708871-A544-4457-AC1C-B7FA6DB6B876}" srcOrd="1" destOrd="0" presId="urn:microsoft.com/office/officeart/2005/8/layout/hList7"/>
    <dgm:cxn modelId="{0755B9F6-A0D4-44FD-A0D7-247BAA81359E}" type="presParOf" srcId="{D2BECECC-2D0B-43FD-9A66-A00A8FF7B9FD}" destId="{270A32D0-3196-421B-8EF6-54DF1F6BCD11}" srcOrd="2" destOrd="0" presId="urn:microsoft.com/office/officeart/2005/8/layout/hList7"/>
    <dgm:cxn modelId="{1AAED33F-E1AB-40EA-8905-0CBD44733DB0}" type="presParOf" srcId="{D2BECECC-2D0B-43FD-9A66-A00A8FF7B9FD}" destId="{EF4DDBA9-A20B-40CC-AE16-3769368D00FA}" srcOrd="3" destOrd="0" presId="urn:microsoft.com/office/officeart/2005/8/layout/hList7"/>
    <dgm:cxn modelId="{2558F344-5308-4676-B20D-464AAC4D73B4}" type="presParOf" srcId="{ADDABBC8-FE91-458A-A72A-37BD8CF9C37E}" destId="{FF12340E-D7D3-4FD9-ACF2-90EF9475A827}" srcOrd="3" destOrd="0" presId="urn:microsoft.com/office/officeart/2005/8/layout/hList7"/>
    <dgm:cxn modelId="{BE5E2695-764D-4C29-880C-77A37F8273EE}" type="presParOf" srcId="{ADDABBC8-FE91-458A-A72A-37BD8CF9C37E}" destId="{31164AD2-D6E0-4FED-AC5B-21391D2F24DF}" srcOrd="4" destOrd="0" presId="urn:microsoft.com/office/officeart/2005/8/layout/hList7"/>
    <dgm:cxn modelId="{0E820C1D-10D8-471B-8680-25D71E12F5B3}" type="presParOf" srcId="{31164AD2-D6E0-4FED-AC5B-21391D2F24DF}" destId="{4A280AA4-51E0-411E-9E82-8FE056AA914A}" srcOrd="0" destOrd="0" presId="urn:microsoft.com/office/officeart/2005/8/layout/hList7"/>
    <dgm:cxn modelId="{D2895CF6-54F5-44C6-A534-E5E041E22174}" type="presParOf" srcId="{31164AD2-D6E0-4FED-AC5B-21391D2F24DF}" destId="{7B864B2A-9275-4A1F-BF1F-682A6C93E108}" srcOrd="1" destOrd="0" presId="urn:microsoft.com/office/officeart/2005/8/layout/hList7"/>
    <dgm:cxn modelId="{C8031934-7632-495E-AD0B-CA00F19E072D}" type="presParOf" srcId="{31164AD2-D6E0-4FED-AC5B-21391D2F24DF}" destId="{C5B0A2F9-7ED3-4097-BC55-D09B8435F293}" srcOrd="2" destOrd="0" presId="urn:microsoft.com/office/officeart/2005/8/layout/hList7"/>
    <dgm:cxn modelId="{EB0DE486-EB6E-409D-9813-3C31187D1055}" type="presParOf" srcId="{31164AD2-D6E0-4FED-AC5B-21391D2F24DF}" destId="{4A1953E0-353A-416A-8517-28DD1DE49CC5}" srcOrd="3" destOrd="0" presId="urn:microsoft.com/office/officeart/2005/8/layout/hList7"/>
    <dgm:cxn modelId="{8A618B8B-57DA-4E6F-A03D-BBD457DF2CBD}" type="presParOf" srcId="{ADDABBC8-FE91-458A-A72A-37BD8CF9C37E}" destId="{D180A864-1AE5-44BE-90B9-79EDDB4E3158}" srcOrd="5" destOrd="0" presId="urn:microsoft.com/office/officeart/2005/8/layout/hList7"/>
    <dgm:cxn modelId="{883BF917-02DE-410D-A795-646D7C896058}" type="presParOf" srcId="{ADDABBC8-FE91-458A-A72A-37BD8CF9C37E}" destId="{40F7DCD3-21AE-4BC4-8FBD-D5AB766C5F54}" srcOrd="6" destOrd="0" presId="urn:microsoft.com/office/officeart/2005/8/layout/hList7"/>
    <dgm:cxn modelId="{B7B5F152-E268-4C15-B2F7-97215CD22DD6}" type="presParOf" srcId="{40F7DCD3-21AE-4BC4-8FBD-D5AB766C5F54}" destId="{2E067AA6-62E7-49F1-860D-504ADDAE780D}" srcOrd="0" destOrd="0" presId="urn:microsoft.com/office/officeart/2005/8/layout/hList7"/>
    <dgm:cxn modelId="{41055D6E-4EB6-436E-B150-CB1F0329E030}" type="presParOf" srcId="{40F7DCD3-21AE-4BC4-8FBD-D5AB766C5F54}" destId="{7F440033-2CE5-4AA3-94D9-BE5298B59372}" srcOrd="1" destOrd="0" presId="urn:microsoft.com/office/officeart/2005/8/layout/hList7"/>
    <dgm:cxn modelId="{43BFD35D-E83B-4545-AA85-70AE96D0FA85}" type="presParOf" srcId="{40F7DCD3-21AE-4BC4-8FBD-D5AB766C5F54}" destId="{0486FDCF-FD8D-4884-97EE-30860D1E164D}" srcOrd="2" destOrd="0" presId="urn:microsoft.com/office/officeart/2005/8/layout/hList7"/>
    <dgm:cxn modelId="{B71BAA50-ED2C-43EF-8194-658328669D38}" type="presParOf" srcId="{40F7DCD3-21AE-4BC4-8FBD-D5AB766C5F54}" destId="{B8FA70A3-FF8F-4D15-AB9F-D978BD8D2C29}" srcOrd="3" destOrd="0" presId="urn:microsoft.com/office/officeart/2005/8/layout/hList7"/>
    <dgm:cxn modelId="{9C57E06C-66F7-40E2-8EC7-F722D9C7F964}" type="presParOf" srcId="{ADDABBC8-FE91-458A-A72A-37BD8CF9C37E}" destId="{D77DF9B6-231F-483B-80E7-0A20A470FA46}" srcOrd="7" destOrd="0" presId="urn:microsoft.com/office/officeart/2005/8/layout/hList7"/>
    <dgm:cxn modelId="{508C261D-C7A9-49B0-B66A-7B7BF2A78024}" type="presParOf" srcId="{ADDABBC8-FE91-458A-A72A-37BD8CF9C37E}" destId="{FEC3560A-EBDC-4A93-BBCF-546937472866}" srcOrd="8" destOrd="0" presId="urn:microsoft.com/office/officeart/2005/8/layout/hList7"/>
    <dgm:cxn modelId="{CCA7A7A6-77DB-4E58-B12A-171994987CE2}" type="presParOf" srcId="{FEC3560A-EBDC-4A93-BBCF-546937472866}" destId="{C0852012-9826-455C-9BE6-B951E0C40B8B}" srcOrd="0" destOrd="0" presId="urn:microsoft.com/office/officeart/2005/8/layout/hList7"/>
    <dgm:cxn modelId="{6A55D12A-1508-49E0-986B-A1FFDB6DF623}" type="presParOf" srcId="{FEC3560A-EBDC-4A93-BBCF-546937472866}" destId="{7309B2E8-E99B-4159-A329-C6D0B17156C5}" srcOrd="1" destOrd="0" presId="urn:microsoft.com/office/officeart/2005/8/layout/hList7"/>
    <dgm:cxn modelId="{B39C46EF-E813-4665-A61E-80C84415B6C8}" type="presParOf" srcId="{FEC3560A-EBDC-4A93-BBCF-546937472866}" destId="{D15A0318-5CDC-482B-B294-CF27460EB209}" srcOrd="2" destOrd="0" presId="urn:microsoft.com/office/officeart/2005/8/layout/hList7"/>
    <dgm:cxn modelId="{C8E40C5C-3D6D-4BCB-824F-76998E834CDD}" type="presParOf" srcId="{FEC3560A-EBDC-4A93-BBCF-546937472866}" destId="{CF664BC9-64AF-453C-8157-A7F36BD3AAAF}" srcOrd="3" destOrd="0" presId="urn:microsoft.com/office/officeart/2005/8/layout/hList7"/>
    <dgm:cxn modelId="{EB86511C-B7F8-4E7E-AB4E-128AD5272633}" type="presParOf" srcId="{ADDABBC8-FE91-458A-A72A-37BD8CF9C37E}" destId="{6DDC296C-8441-4E2A-87D7-B585B70CCBCF}" srcOrd="9" destOrd="0" presId="urn:microsoft.com/office/officeart/2005/8/layout/hList7"/>
    <dgm:cxn modelId="{1D18607A-D515-4F0D-BB5E-C7E45A5A5700}" type="presParOf" srcId="{ADDABBC8-FE91-458A-A72A-37BD8CF9C37E}" destId="{E5F6B30F-1608-4C60-A09E-29C55A7B4B34}" srcOrd="10" destOrd="0" presId="urn:microsoft.com/office/officeart/2005/8/layout/hList7"/>
    <dgm:cxn modelId="{7B82C86E-D468-4BCC-96A3-3AF7C5E64B54}" type="presParOf" srcId="{E5F6B30F-1608-4C60-A09E-29C55A7B4B34}" destId="{656EB5C0-BCCB-4F65-BE42-E9386AA600F7}" srcOrd="0" destOrd="0" presId="urn:microsoft.com/office/officeart/2005/8/layout/hList7"/>
    <dgm:cxn modelId="{154D90CD-52E1-427E-A67F-41E6E4CF1335}" type="presParOf" srcId="{E5F6B30F-1608-4C60-A09E-29C55A7B4B34}" destId="{65DBF6A7-E3C6-46DB-B621-23E86172C8D0}" srcOrd="1" destOrd="0" presId="urn:microsoft.com/office/officeart/2005/8/layout/hList7"/>
    <dgm:cxn modelId="{8926ECFB-AE47-4990-A41F-9E25CAB17EF2}" type="presParOf" srcId="{E5F6B30F-1608-4C60-A09E-29C55A7B4B34}" destId="{2DFE7256-555F-4EE2-AA72-5FBB4609963B}" srcOrd="2" destOrd="0" presId="urn:microsoft.com/office/officeart/2005/8/layout/hList7"/>
    <dgm:cxn modelId="{05BF2CCA-71D2-4E3F-ABA3-2AD997133848}" type="presParOf" srcId="{E5F6B30F-1608-4C60-A09E-29C55A7B4B34}" destId="{17404909-D534-4EF5-AC57-B22B01652FC2}" srcOrd="3" destOrd="0" presId="urn:microsoft.com/office/officeart/2005/8/layout/hList7"/>
    <dgm:cxn modelId="{8605158E-EA4C-49E4-B75C-00FF3129C746}" type="presParOf" srcId="{ADDABBC8-FE91-458A-A72A-37BD8CF9C37E}" destId="{51CEF94D-FF7F-4CAB-AAEB-D5EF3B201E06}" srcOrd="11" destOrd="0" presId="urn:microsoft.com/office/officeart/2005/8/layout/hList7"/>
    <dgm:cxn modelId="{F418EE8F-C698-462B-900C-3180C30EF8F0}" type="presParOf" srcId="{ADDABBC8-FE91-458A-A72A-37BD8CF9C37E}" destId="{1EE698D9-5B79-4E84-9577-466DEEC0790C}" srcOrd="12" destOrd="0" presId="urn:microsoft.com/office/officeart/2005/8/layout/hList7"/>
    <dgm:cxn modelId="{03CFAA49-3903-4690-B7A2-CA17A9BCA327}" type="presParOf" srcId="{1EE698D9-5B79-4E84-9577-466DEEC0790C}" destId="{58F888FA-491D-4342-B9E8-791F980D0E2A}" srcOrd="0" destOrd="0" presId="urn:microsoft.com/office/officeart/2005/8/layout/hList7"/>
    <dgm:cxn modelId="{948A8A80-74D9-47F8-AB35-A11E51173BC5}" type="presParOf" srcId="{1EE698D9-5B79-4E84-9577-466DEEC0790C}" destId="{4D03CD81-22CE-4AE1-A05B-0C47B7079F4F}" srcOrd="1" destOrd="0" presId="urn:microsoft.com/office/officeart/2005/8/layout/hList7"/>
    <dgm:cxn modelId="{3FE70B1F-4CE8-45CA-AF82-07673919A8C3}" type="presParOf" srcId="{1EE698D9-5B79-4E84-9577-466DEEC0790C}" destId="{C8C1A939-30D7-4135-9D28-1CFBC36D084E}" srcOrd="2" destOrd="0" presId="urn:microsoft.com/office/officeart/2005/8/layout/hList7"/>
    <dgm:cxn modelId="{563F002D-5E3D-4E76-BBBF-7D6809A02317}" type="presParOf" srcId="{1EE698D9-5B79-4E84-9577-466DEEC0790C}" destId="{B028CC7B-C3D4-464F-9ACE-A59A0AAD2301}" srcOrd="3" destOrd="0" presId="urn:microsoft.com/office/officeart/2005/8/layout/hList7"/>
    <dgm:cxn modelId="{A7A1CB61-816D-4EB3-ADD7-0C3F803D659C}" type="presParOf" srcId="{ADDABBC8-FE91-458A-A72A-37BD8CF9C37E}" destId="{2446EF5B-F4BE-4B04-AE86-A98A3103CA1F}" srcOrd="13" destOrd="0" presId="urn:microsoft.com/office/officeart/2005/8/layout/hList7"/>
    <dgm:cxn modelId="{E6646AA0-CEB7-4949-B47B-1F2B5B873C0C}" type="presParOf" srcId="{ADDABBC8-FE91-458A-A72A-37BD8CF9C37E}" destId="{80DDCF3F-EA25-4166-A008-2B053B4E8D3C}" srcOrd="14" destOrd="0" presId="urn:microsoft.com/office/officeart/2005/8/layout/hList7"/>
    <dgm:cxn modelId="{6F04EA98-ED77-4612-9F01-7D345D9017EE}" type="presParOf" srcId="{80DDCF3F-EA25-4166-A008-2B053B4E8D3C}" destId="{159A5BA0-4060-4004-B32D-7F197815D143}" srcOrd="0" destOrd="0" presId="urn:microsoft.com/office/officeart/2005/8/layout/hList7"/>
    <dgm:cxn modelId="{A3B95FF9-0B26-4CCC-B6D1-D413E6FFE5DF}" type="presParOf" srcId="{80DDCF3F-EA25-4166-A008-2B053B4E8D3C}" destId="{34107974-CB3A-43AC-A36F-C22BFEC5D1B6}" srcOrd="1" destOrd="0" presId="urn:microsoft.com/office/officeart/2005/8/layout/hList7"/>
    <dgm:cxn modelId="{649BE194-954A-40AB-8DB9-4C2F15A7D9E8}" type="presParOf" srcId="{80DDCF3F-EA25-4166-A008-2B053B4E8D3C}" destId="{FC9D5E2F-327E-4827-BEC7-61916059F554}" srcOrd="2" destOrd="0" presId="urn:microsoft.com/office/officeart/2005/8/layout/hList7"/>
    <dgm:cxn modelId="{7D2E33A0-85CF-4B65-AC19-4C409178F06D}" type="presParOf" srcId="{80DDCF3F-EA25-4166-A008-2B053B4E8D3C}" destId="{FCBA06DA-4498-4C4C-A25D-7B4B36009DD6}" srcOrd="3" destOrd="0" presId="urn:microsoft.com/office/officeart/2005/8/layout/hList7"/>
    <dgm:cxn modelId="{B2157BBD-4251-4C30-81C2-3A3F14FBBB59}" type="presParOf" srcId="{ADDABBC8-FE91-458A-A72A-37BD8CF9C37E}" destId="{71966191-AEC8-4AEE-B688-A9B489815846}" srcOrd="15" destOrd="0" presId="urn:microsoft.com/office/officeart/2005/8/layout/hList7"/>
    <dgm:cxn modelId="{075066FB-C6AA-48A4-A932-68EF555103E9}" type="presParOf" srcId="{ADDABBC8-FE91-458A-A72A-37BD8CF9C37E}" destId="{496998FF-865B-4555-9F54-7B95F2686B74}" srcOrd="16" destOrd="0" presId="urn:microsoft.com/office/officeart/2005/8/layout/hList7"/>
    <dgm:cxn modelId="{E11AA9CF-EF9B-4C39-A0B5-072BE7334A9A}" type="presParOf" srcId="{496998FF-865B-4555-9F54-7B95F2686B74}" destId="{0AA86267-FE55-4292-9959-CAAD54928F51}" srcOrd="0" destOrd="0" presId="urn:microsoft.com/office/officeart/2005/8/layout/hList7"/>
    <dgm:cxn modelId="{9890FAEA-B555-4419-8376-F6B009F8B8EC}" type="presParOf" srcId="{496998FF-865B-4555-9F54-7B95F2686B74}" destId="{2E9D5E7F-3B32-4367-BCF8-FF0D2B938517}" srcOrd="1" destOrd="0" presId="urn:microsoft.com/office/officeart/2005/8/layout/hList7"/>
    <dgm:cxn modelId="{6FB0FAC0-C5A0-4166-8D4B-3B9F4D8D0C57}" type="presParOf" srcId="{496998FF-865B-4555-9F54-7B95F2686B74}" destId="{E2E652BC-8083-45CE-AF32-EEA2DF600753}" srcOrd="2" destOrd="0" presId="urn:microsoft.com/office/officeart/2005/8/layout/hList7"/>
    <dgm:cxn modelId="{16B8E998-1B57-4CC4-B22A-AD1018ACDE63}" type="presParOf" srcId="{496998FF-865B-4555-9F54-7B95F2686B74}" destId="{70BF7B8D-0EBD-4D6B-9653-8EF455616FB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D6475FA-C243-4A06-99C1-29B8E6062F6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zh-TW" altLang="en-US"/>
        </a:p>
      </dgm:t>
    </dgm:pt>
    <dgm:pt modelId="{D74EF5FF-B050-485C-AA42-C734FA16F262}">
      <dgm:prSet/>
      <dgm:spPr/>
      <dgm:t>
        <a:bodyPr/>
        <a:lstStyle/>
        <a:p>
          <a:pPr algn="r" rtl="0"/>
          <a:r>
            <a:rPr lang="zh-TW" altLang="en-US" b="1" i="0" baseline="0" dirty="0">
              <a:effectLst>
                <a:outerShdw blurRad="38100" dist="38100" dir="2700000" algn="tl">
                  <a:srgbClr val="000000">
                    <a:alpha val="43137"/>
                  </a:srgbClr>
                </a:outerShdw>
              </a:effectLst>
            </a:rPr>
            <a:t>了解工作環境</a:t>
          </a:r>
          <a:endParaRPr lang="zh-TW" dirty="0">
            <a:effectLst>
              <a:outerShdw blurRad="38100" dist="38100" dir="2700000" algn="tl">
                <a:srgbClr val="000000">
                  <a:alpha val="43137"/>
                </a:srgbClr>
              </a:outerShdw>
            </a:effectLst>
          </a:endParaRPr>
        </a:p>
      </dgm:t>
    </dgm:pt>
    <dgm:pt modelId="{9DED4924-6EB3-4644-8657-EAA90F2B9329}" type="parTrans" cxnId="{2A017851-DDD8-4272-A626-77CD411D12C9}">
      <dgm:prSet/>
      <dgm:spPr/>
      <dgm:t>
        <a:bodyPr/>
        <a:lstStyle/>
        <a:p>
          <a:endParaRPr lang="zh-TW" altLang="en-US"/>
        </a:p>
      </dgm:t>
    </dgm:pt>
    <dgm:pt modelId="{1D5EA2D8-9812-4C6F-B6A0-3472A8DD3B44}" type="sibTrans" cxnId="{2A017851-DDD8-4272-A626-77CD411D12C9}">
      <dgm:prSet/>
      <dgm:spPr/>
      <dgm:t>
        <a:bodyPr/>
        <a:lstStyle/>
        <a:p>
          <a:endParaRPr lang="zh-TW" altLang="en-US"/>
        </a:p>
      </dgm:t>
    </dgm:pt>
    <dgm:pt modelId="{8AD7D75A-8308-4559-B713-0A33D2061AD0}" type="pres">
      <dgm:prSet presAssocID="{4D6475FA-C243-4A06-99C1-29B8E6062F6A}" presName="linear" presStyleCnt="0">
        <dgm:presLayoutVars>
          <dgm:animLvl val="lvl"/>
          <dgm:resizeHandles val="exact"/>
        </dgm:presLayoutVars>
      </dgm:prSet>
      <dgm:spPr/>
    </dgm:pt>
    <dgm:pt modelId="{A28DA4E1-4BFB-489B-88EC-E22E471F9CE6}" type="pres">
      <dgm:prSet presAssocID="{D74EF5FF-B050-485C-AA42-C734FA16F262}" presName="parentText" presStyleLbl="node1" presStyleIdx="0" presStyleCnt="1" custScaleX="70022" custLinFactNeighborX="-2049" custLinFactNeighborY="1702">
        <dgm:presLayoutVars>
          <dgm:chMax val="0"/>
          <dgm:bulletEnabled val="1"/>
        </dgm:presLayoutVars>
      </dgm:prSet>
      <dgm:spPr/>
    </dgm:pt>
  </dgm:ptLst>
  <dgm:cxnLst>
    <dgm:cxn modelId="{86D43C2A-D746-404C-A096-22684FBE6A0B}" type="presOf" srcId="{4D6475FA-C243-4A06-99C1-29B8E6062F6A}" destId="{8AD7D75A-8308-4559-B713-0A33D2061AD0}" srcOrd="0" destOrd="0" presId="urn:microsoft.com/office/officeart/2005/8/layout/vList2"/>
    <dgm:cxn modelId="{2A017851-DDD8-4272-A626-77CD411D12C9}" srcId="{4D6475FA-C243-4A06-99C1-29B8E6062F6A}" destId="{D74EF5FF-B050-485C-AA42-C734FA16F262}" srcOrd="0" destOrd="0" parTransId="{9DED4924-6EB3-4644-8657-EAA90F2B9329}" sibTransId="{1D5EA2D8-9812-4C6F-B6A0-3472A8DD3B44}"/>
    <dgm:cxn modelId="{E7C1E5F1-4512-4016-9AB3-0AB5F01B4224}" type="presOf" srcId="{D74EF5FF-B050-485C-AA42-C734FA16F262}" destId="{A28DA4E1-4BFB-489B-88EC-E22E471F9CE6}" srcOrd="0" destOrd="0" presId="urn:microsoft.com/office/officeart/2005/8/layout/vList2"/>
    <dgm:cxn modelId="{A514A2C6-6324-4DA6-A311-BCCD9E64F47E}" type="presParOf" srcId="{8AD7D75A-8308-4559-B713-0A33D2061AD0}" destId="{A28DA4E1-4BFB-489B-88EC-E22E471F9CE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36AFF-22DA-4CFE-99A0-6173DE021AC5}">
      <dsp:nvSpPr>
        <dsp:cNvPr id="0" name=""/>
        <dsp:cNvSpPr/>
      </dsp:nvSpPr>
      <dsp:spPr>
        <a:xfrm>
          <a:off x="0" y="12772"/>
          <a:ext cx="4194545" cy="9921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zh-TW" altLang="en-US" sz="3200" b="1" kern="1200" dirty="0"/>
            <a:t>基本資料表</a:t>
          </a:r>
          <a:endParaRPr lang="zh-TW" sz="3200" kern="1200" dirty="0"/>
        </a:p>
      </dsp:txBody>
      <dsp:txXfrm>
        <a:off x="48433" y="61205"/>
        <a:ext cx="4097679" cy="895294"/>
      </dsp:txXfrm>
    </dsp:sp>
    <dsp:sp modelId="{831FA0A9-E2DF-4ECC-8ADF-54D6F6505903}">
      <dsp:nvSpPr>
        <dsp:cNvPr id="0" name=""/>
        <dsp:cNvSpPr/>
      </dsp:nvSpPr>
      <dsp:spPr>
        <a:xfrm>
          <a:off x="0" y="1097092"/>
          <a:ext cx="4194545" cy="9921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zh-TW" altLang="en-US" sz="3200" b="1" kern="1200" dirty="0"/>
            <a:t>申請書內容</a:t>
          </a:r>
          <a:endParaRPr lang="zh-TW" sz="3200" kern="1200" dirty="0"/>
        </a:p>
      </dsp:txBody>
      <dsp:txXfrm>
        <a:off x="48433" y="1145525"/>
        <a:ext cx="4097679" cy="89529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9C2D1-6D3B-40EE-A2C0-9049FAC1A400}">
      <dsp:nvSpPr>
        <dsp:cNvPr id="0" name=""/>
        <dsp:cNvSpPr/>
      </dsp:nvSpPr>
      <dsp:spPr>
        <a:xfrm>
          <a:off x="0" y="0"/>
          <a:ext cx="2844000" cy="55228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ts val="2400"/>
            </a:lnSpc>
            <a:spcBef>
              <a:spcPct val="0"/>
            </a:spcBef>
            <a:spcAft>
              <a:spcPts val="0"/>
            </a:spcAft>
            <a:buNone/>
          </a:pPr>
          <a:r>
            <a:rPr lang="en-US" altLang="zh-TW" sz="1600" b="1" kern="1200" dirty="0"/>
            <a:t>1.</a:t>
          </a:r>
          <a:r>
            <a:rPr lang="zh-TW" altLang="en-US" sz="1600" b="1" kern="1200" dirty="0"/>
            <a:t> </a:t>
          </a:r>
          <a:r>
            <a:rPr lang="zh-TW" sz="1600" b="1" kern="1200" dirty="0"/>
            <a:t>工作職稱與工作內容</a:t>
          </a:r>
          <a:endParaRPr lang="zh-TW" sz="1600" kern="1200" dirty="0"/>
        </a:p>
      </dsp:txBody>
      <dsp:txXfrm>
        <a:off x="26960" y="26960"/>
        <a:ext cx="2790080" cy="498365"/>
      </dsp:txXfrm>
    </dsp:sp>
    <dsp:sp modelId="{249B32C5-B9AC-4144-B376-77652AB8355A}">
      <dsp:nvSpPr>
        <dsp:cNvPr id="0" name=""/>
        <dsp:cNvSpPr/>
      </dsp:nvSpPr>
      <dsp:spPr>
        <a:xfrm>
          <a:off x="0" y="563947"/>
          <a:ext cx="2844000" cy="55228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ts val="2000"/>
            </a:lnSpc>
            <a:spcBef>
              <a:spcPct val="0"/>
            </a:spcBef>
            <a:spcAft>
              <a:spcPts val="0"/>
            </a:spcAft>
            <a:buNone/>
          </a:pPr>
          <a:r>
            <a:rPr lang="en-US" altLang="zh-TW" sz="1600" b="1" kern="1200" dirty="0"/>
            <a:t>2.</a:t>
          </a:r>
          <a:r>
            <a:rPr lang="zh-TW" altLang="en-US" sz="1600" b="1" kern="1200" dirty="0"/>
            <a:t> </a:t>
          </a:r>
          <a:r>
            <a:rPr lang="zh-TW" sz="1600" b="1" kern="1200" dirty="0"/>
            <a:t>如何進入這份工作（學歷、經歷、專長）</a:t>
          </a:r>
          <a:endParaRPr lang="zh-TW" sz="1600" kern="1200" dirty="0"/>
        </a:p>
      </dsp:txBody>
      <dsp:txXfrm>
        <a:off x="26960" y="590907"/>
        <a:ext cx="2790080" cy="498365"/>
      </dsp:txXfrm>
    </dsp:sp>
    <dsp:sp modelId="{32EF717A-B9C2-4CAD-8A55-3FC9AED8AD31}">
      <dsp:nvSpPr>
        <dsp:cNvPr id="0" name=""/>
        <dsp:cNvSpPr/>
      </dsp:nvSpPr>
      <dsp:spPr>
        <a:xfrm>
          <a:off x="0" y="1125823"/>
          <a:ext cx="2844000" cy="55228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ts val="2000"/>
            </a:lnSpc>
            <a:spcBef>
              <a:spcPct val="0"/>
            </a:spcBef>
            <a:spcAft>
              <a:spcPts val="0"/>
            </a:spcAft>
            <a:buNone/>
          </a:pPr>
          <a:r>
            <a:rPr lang="en-US" altLang="zh-TW" sz="1600" b="1" kern="1200" dirty="0"/>
            <a:t>3.</a:t>
          </a:r>
          <a:r>
            <a:rPr lang="zh-TW" altLang="en-US" sz="1600" b="1" kern="1200" dirty="0"/>
            <a:t> </a:t>
          </a:r>
          <a:r>
            <a:rPr lang="zh-TW" sz="1600" b="1" kern="1200" dirty="0"/>
            <a:t>進用、分發、配置、考績或陞遷等情形</a:t>
          </a:r>
          <a:endParaRPr lang="zh-TW" sz="1600" kern="1200" dirty="0"/>
        </a:p>
      </dsp:txBody>
      <dsp:txXfrm>
        <a:off x="26960" y="1152783"/>
        <a:ext cx="2790080" cy="498365"/>
      </dsp:txXfrm>
    </dsp:sp>
    <dsp:sp modelId="{D05A39AB-0745-4162-BE68-B8A6718326F8}">
      <dsp:nvSpPr>
        <dsp:cNvPr id="0" name=""/>
        <dsp:cNvSpPr/>
      </dsp:nvSpPr>
      <dsp:spPr>
        <a:xfrm>
          <a:off x="0" y="1687698"/>
          <a:ext cx="2844000" cy="55228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ts val="2400"/>
            </a:lnSpc>
            <a:spcBef>
              <a:spcPct val="0"/>
            </a:spcBef>
            <a:spcAft>
              <a:spcPts val="0"/>
            </a:spcAft>
            <a:buNone/>
          </a:pPr>
          <a:r>
            <a:rPr lang="en-US" altLang="zh-TW" sz="1600" b="1" kern="1200" dirty="0"/>
            <a:t>4.</a:t>
          </a:r>
          <a:r>
            <a:rPr lang="zh-TW" altLang="en-US" sz="1600" b="1" kern="1200" dirty="0"/>
            <a:t> </a:t>
          </a:r>
          <a:r>
            <a:rPr lang="zh-TW" sz="1600" b="1" kern="1200" dirty="0"/>
            <a:t>勞動權益</a:t>
          </a:r>
          <a:endParaRPr lang="zh-TW" sz="1600" kern="1200" dirty="0"/>
        </a:p>
      </dsp:txBody>
      <dsp:txXfrm>
        <a:off x="26960" y="1714658"/>
        <a:ext cx="2790080" cy="498365"/>
      </dsp:txXfrm>
    </dsp:sp>
    <dsp:sp modelId="{440F40B2-0452-4624-987E-AED3D6101ADB}">
      <dsp:nvSpPr>
        <dsp:cNvPr id="0" name=""/>
        <dsp:cNvSpPr/>
      </dsp:nvSpPr>
      <dsp:spPr>
        <a:xfrm>
          <a:off x="0" y="2249574"/>
          <a:ext cx="2844000" cy="55228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ts val="2400"/>
            </a:lnSpc>
            <a:spcBef>
              <a:spcPct val="0"/>
            </a:spcBef>
            <a:spcAft>
              <a:spcPts val="0"/>
            </a:spcAft>
            <a:buNone/>
          </a:pPr>
          <a:r>
            <a:rPr lang="en-US" altLang="zh-TW" sz="1600" b="1" kern="1200" dirty="0"/>
            <a:t>5.</a:t>
          </a:r>
          <a:r>
            <a:rPr lang="zh-TW" altLang="en-US" sz="1600" b="1" kern="1200" dirty="0"/>
            <a:t> </a:t>
          </a:r>
          <a:r>
            <a:rPr lang="zh-TW" sz="1600" b="1" kern="1200" dirty="0"/>
            <a:t>工作態度及職場倫理的要求</a:t>
          </a:r>
          <a:endParaRPr lang="zh-TW" sz="1600" kern="1200" dirty="0"/>
        </a:p>
      </dsp:txBody>
      <dsp:txXfrm>
        <a:off x="26960" y="2276534"/>
        <a:ext cx="2790080" cy="498365"/>
      </dsp:txXfrm>
    </dsp:sp>
    <dsp:sp modelId="{72AED145-3FB3-4393-852A-D8F41E972F0E}">
      <dsp:nvSpPr>
        <dsp:cNvPr id="0" name=""/>
        <dsp:cNvSpPr/>
      </dsp:nvSpPr>
      <dsp:spPr>
        <a:xfrm>
          <a:off x="0" y="2811450"/>
          <a:ext cx="2844000" cy="55228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ts val="2400"/>
            </a:lnSpc>
            <a:spcBef>
              <a:spcPct val="0"/>
            </a:spcBef>
            <a:spcAft>
              <a:spcPts val="0"/>
            </a:spcAft>
            <a:buNone/>
          </a:pPr>
          <a:r>
            <a:rPr lang="en-US" altLang="zh-TW" sz="1600" b="1" kern="1200" dirty="0"/>
            <a:t>6.</a:t>
          </a:r>
          <a:r>
            <a:rPr lang="zh-TW" altLang="en-US" sz="1600" b="1" kern="1200" dirty="0"/>
            <a:t> </a:t>
          </a:r>
          <a:r>
            <a:rPr lang="zh-TW" sz="1600" b="1" kern="1200" dirty="0"/>
            <a:t>有無差別待遇</a:t>
          </a:r>
          <a:endParaRPr lang="zh-TW" sz="1600" kern="1200" dirty="0"/>
        </a:p>
      </dsp:txBody>
      <dsp:txXfrm>
        <a:off x="26960" y="2838410"/>
        <a:ext cx="2790080" cy="498365"/>
      </dsp:txXfrm>
    </dsp:sp>
    <dsp:sp modelId="{813E0924-0CD8-4C23-A4A4-BCCAD9E2FFDA}">
      <dsp:nvSpPr>
        <dsp:cNvPr id="0" name=""/>
        <dsp:cNvSpPr/>
      </dsp:nvSpPr>
      <dsp:spPr>
        <a:xfrm>
          <a:off x="0" y="3373326"/>
          <a:ext cx="2844000" cy="55228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ts val="2400"/>
            </a:lnSpc>
            <a:spcBef>
              <a:spcPct val="0"/>
            </a:spcBef>
            <a:spcAft>
              <a:spcPts val="0"/>
            </a:spcAft>
            <a:buNone/>
          </a:pPr>
          <a:r>
            <a:rPr lang="en-US" altLang="zh-TW" sz="1600" b="1" kern="1200" dirty="0"/>
            <a:t>7.</a:t>
          </a:r>
          <a:r>
            <a:rPr lang="zh-TW" altLang="en-US" sz="1600" b="1" kern="1200" dirty="0"/>
            <a:t> </a:t>
          </a:r>
          <a:r>
            <a:rPr lang="zh-TW" sz="1600" b="1" kern="1200" dirty="0"/>
            <a:t>工作的一般現象及特例情形</a:t>
          </a:r>
          <a:endParaRPr lang="zh-TW" sz="1200" kern="1200" dirty="0"/>
        </a:p>
      </dsp:txBody>
      <dsp:txXfrm>
        <a:off x="26960" y="3400286"/>
        <a:ext cx="2790080" cy="49836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A0A76-254C-487B-9BF1-FEA640E4AE80}">
      <dsp:nvSpPr>
        <dsp:cNvPr id="0" name=""/>
        <dsp:cNvSpPr/>
      </dsp:nvSpPr>
      <dsp:spPr>
        <a:xfrm>
          <a:off x="0" y="1970"/>
          <a:ext cx="4947123" cy="47448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ts val="1800"/>
            </a:lnSpc>
            <a:spcBef>
              <a:spcPct val="0"/>
            </a:spcBef>
            <a:spcAft>
              <a:spcPts val="0"/>
            </a:spcAft>
            <a:buNone/>
          </a:pPr>
          <a:r>
            <a:rPr lang="en-US" altLang="zh-TW" sz="1600" b="1" kern="1200" dirty="0">
              <a:solidFill>
                <a:srgbClr val="002060"/>
              </a:solidFill>
            </a:rPr>
            <a:t>1.</a:t>
          </a:r>
          <a:r>
            <a:rPr lang="zh-TW" altLang="en-US" sz="1600" b="1" kern="1200" dirty="0">
              <a:solidFill>
                <a:srgbClr val="002060"/>
              </a:solidFill>
            </a:rPr>
            <a:t> </a:t>
          </a:r>
          <a:r>
            <a:rPr lang="zh-TW" sz="1600" b="1" kern="1200" dirty="0">
              <a:solidFill>
                <a:srgbClr val="002060"/>
              </a:solidFill>
            </a:rPr>
            <a:t>自我特質（優勢能力、興趣、性向、價值觀、生涯信念</a:t>
          </a:r>
          <a:r>
            <a:rPr lang="en-US" sz="1600" b="1" kern="1200" dirty="0">
              <a:solidFill>
                <a:srgbClr val="002060"/>
              </a:solidFill>
            </a:rPr>
            <a:t>……</a:t>
          </a:r>
          <a:r>
            <a:rPr lang="zh-TW" sz="1600" b="1" kern="1200" dirty="0">
              <a:solidFill>
                <a:srgbClr val="002060"/>
              </a:solidFill>
            </a:rPr>
            <a:t>）發現與確認</a:t>
          </a:r>
          <a:endParaRPr lang="zh-TW" sz="1600" kern="1200" dirty="0">
            <a:solidFill>
              <a:srgbClr val="002060"/>
            </a:solidFill>
          </a:endParaRPr>
        </a:p>
      </dsp:txBody>
      <dsp:txXfrm>
        <a:off x="23163" y="25133"/>
        <a:ext cx="4900797" cy="428163"/>
      </dsp:txXfrm>
    </dsp:sp>
    <dsp:sp modelId="{05E24718-7589-4F41-A4B0-C96881AC0A7B}">
      <dsp:nvSpPr>
        <dsp:cNvPr id="0" name=""/>
        <dsp:cNvSpPr/>
      </dsp:nvSpPr>
      <dsp:spPr>
        <a:xfrm>
          <a:off x="0" y="486528"/>
          <a:ext cx="4947123" cy="47448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ts val="2000"/>
            </a:lnSpc>
            <a:spcBef>
              <a:spcPct val="0"/>
            </a:spcBef>
            <a:spcAft>
              <a:spcPts val="0"/>
            </a:spcAft>
            <a:buNone/>
          </a:pPr>
          <a:r>
            <a:rPr lang="en-US" altLang="zh-TW" sz="1600" b="1" kern="1200" dirty="0">
              <a:solidFill>
                <a:srgbClr val="002060"/>
              </a:solidFill>
            </a:rPr>
            <a:t>2.</a:t>
          </a:r>
          <a:r>
            <a:rPr lang="zh-TW" altLang="en-US" sz="1600" b="1" kern="1200" dirty="0">
              <a:solidFill>
                <a:srgbClr val="002060"/>
              </a:solidFill>
            </a:rPr>
            <a:t> </a:t>
          </a:r>
          <a:r>
            <a:rPr lang="zh-TW" sz="1600" b="1" kern="1200" dirty="0">
              <a:solidFill>
                <a:srgbClr val="002060"/>
              </a:solidFill>
            </a:rPr>
            <a:t>我對這份工作的原本期待與了解是如何</a:t>
          </a:r>
          <a:endParaRPr lang="zh-TW" sz="1600" kern="1200" dirty="0">
            <a:solidFill>
              <a:srgbClr val="002060"/>
            </a:solidFill>
          </a:endParaRPr>
        </a:p>
      </dsp:txBody>
      <dsp:txXfrm>
        <a:off x="23163" y="509691"/>
        <a:ext cx="4900797" cy="428163"/>
      </dsp:txXfrm>
    </dsp:sp>
    <dsp:sp modelId="{11F93C95-874B-431A-AD09-893F01E17551}">
      <dsp:nvSpPr>
        <dsp:cNvPr id="0" name=""/>
        <dsp:cNvSpPr/>
      </dsp:nvSpPr>
      <dsp:spPr>
        <a:xfrm>
          <a:off x="0" y="971087"/>
          <a:ext cx="4947123" cy="47448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ts val="2000"/>
            </a:lnSpc>
            <a:spcBef>
              <a:spcPct val="0"/>
            </a:spcBef>
            <a:spcAft>
              <a:spcPts val="0"/>
            </a:spcAft>
            <a:buNone/>
          </a:pPr>
          <a:r>
            <a:rPr lang="en-US" altLang="zh-TW" sz="1600" b="1" kern="1200" dirty="0">
              <a:solidFill>
                <a:srgbClr val="002060"/>
              </a:solidFill>
            </a:rPr>
            <a:t>3.</a:t>
          </a:r>
          <a:r>
            <a:rPr lang="zh-TW" altLang="en-US" sz="1600" b="1" kern="1200" dirty="0">
              <a:solidFill>
                <a:srgbClr val="002060"/>
              </a:solidFill>
            </a:rPr>
            <a:t> </a:t>
          </a:r>
          <a:r>
            <a:rPr lang="zh-TW" sz="1600" b="1" kern="1200" dirty="0">
              <a:solidFill>
                <a:srgbClr val="002060"/>
              </a:solidFill>
            </a:rPr>
            <a:t>自己覺得這份工作有趣與辛苦的地方是哪些</a:t>
          </a:r>
          <a:endParaRPr lang="zh-TW" sz="1600" kern="1200" dirty="0">
            <a:solidFill>
              <a:srgbClr val="002060"/>
            </a:solidFill>
          </a:endParaRPr>
        </a:p>
      </dsp:txBody>
      <dsp:txXfrm>
        <a:off x="23163" y="994250"/>
        <a:ext cx="4900797" cy="428163"/>
      </dsp:txXfrm>
    </dsp:sp>
    <dsp:sp modelId="{C29BDA08-EBF8-4C6C-A6D4-9278ED67116B}">
      <dsp:nvSpPr>
        <dsp:cNvPr id="0" name=""/>
        <dsp:cNvSpPr/>
      </dsp:nvSpPr>
      <dsp:spPr>
        <a:xfrm>
          <a:off x="0" y="1455645"/>
          <a:ext cx="4947123" cy="47448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ts val="2000"/>
            </a:lnSpc>
            <a:spcBef>
              <a:spcPct val="0"/>
            </a:spcBef>
            <a:spcAft>
              <a:spcPts val="0"/>
            </a:spcAft>
            <a:buNone/>
          </a:pPr>
          <a:r>
            <a:rPr lang="en-US" altLang="zh-TW" sz="1600" b="1" kern="1200" dirty="0">
              <a:solidFill>
                <a:srgbClr val="002060"/>
              </a:solidFill>
            </a:rPr>
            <a:t>4.</a:t>
          </a:r>
          <a:r>
            <a:rPr lang="zh-TW" altLang="en-US" sz="1600" b="1" kern="1200" dirty="0">
              <a:solidFill>
                <a:srgbClr val="002060"/>
              </a:solidFill>
            </a:rPr>
            <a:t> </a:t>
          </a:r>
          <a:r>
            <a:rPr lang="zh-TW" sz="1600" b="1" kern="1200" dirty="0">
              <a:solidFill>
                <a:srgbClr val="002060"/>
              </a:solidFill>
            </a:rPr>
            <a:t>我覺得工作對我的意義是甚麼</a:t>
          </a:r>
          <a:endParaRPr lang="zh-TW" sz="1600" kern="1200" dirty="0">
            <a:solidFill>
              <a:srgbClr val="002060"/>
            </a:solidFill>
          </a:endParaRPr>
        </a:p>
      </dsp:txBody>
      <dsp:txXfrm>
        <a:off x="23163" y="1478808"/>
        <a:ext cx="4900797" cy="428163"/>
      </dsp:txXfrm>
    </dsp:sp>
    <dsp:sp modelId="{47BF4201-8369-4EDC-82DB-BA5FAE37911A}">
      <dsp:nvSpPr>
        <dsp:cNvPr id="0" name=""/>
        <dsp:cNvSpPr/>
      </dsp:nvSpPr>
      <dsp:spPr>
        <a:xfrm>
          <a:off x="0" y="1940204"/>
          <a:ext cx="4947123" cy="47448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ts val="2000"/>
            </a:lnSpc>
            <a:spcBef>
              <a:spcPct val="0"/>
            </a:spcBef>
            <a:spcAft>
              <a:spcPts val="0"/>
            </a:spcAft>
            <a:buNone/>
          </a:pPr>
          <a:r>
            <a:rPr lang="en-US" altLang="zh-TW" sz="1600" b="1" kern="1200" dirty="0">
              <a:solidFill>
                <a:srgbClr val="002060"/>
              </a:solidFill>
            </a:rPr>
            <a:t>5.</a:t>
          </a:r>
          <a:r>
            <a:rPr lang="zh-TW" altLang="en-US" sz="1600" b="1" kern="1200" dirty="0">
              <a:solidFill>
                <a:srgbClr val="002060"/>
              </a:solidFill>
            </a:rPr>
            <a:t> </a:t>
          </a:r>
          <a:r>
            <a:rPr lang="zh-TW" sz="1600" b="1" kern="1200" dirty="0">
              <a:solidFill>
                <a:srgbClr val="002060"/>
              </a:solidFill>
            </a:rPr>
            <a:t>自己覺得這份工作對我的重要性是甚麼</a:t>
          </a:r>
          <a:endParaRPr lang="zh-TW" sz="1600" kern="1200" dirty="0">
            <a:solidFill>
              <a:srgbClr val="002060"/>
            </a:solidFill>
          </a:endParaRPr>
        </a:p>
      </dsp:txBody>
      <dsp:txXfrm>
        <a:off x="23163" y="1963367"/>
        <a:ext cx="4900797" cy="428163"/>
      </dsp:txXfrm>
    </dsp:sp>
    <dsp:sp modelId="{8430699A-F0D7-4DA6-8732-B901BFCA3A3A}">
      <dsp:nvSpPr>
        <dsp:cNvPr id="0" name=""/>
        <dsp:cNvSpPr/>
      </dsp:nvSpPr>
      <dsp:spPr>
        <a:xfrm>
          <a:off x="0" y="2424763"/>
          <a:ext cx="4947123" cy="47448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ts val="2000"/>
            </a:lnSpc>
            <a:spcBef>
              <a:spcPct val="0"/>
            </a:spcBef>
            <a:spcAft>
              <a:spcPts val="0"/>
            </a:spcAft>
            <a:buNone/>
          </a:pPr>
          <a:r>
            <a:rPr lang="en-US" altLang="zh-TW" sz="1600" b="1" kern="1200" dirty="0">
              <a:solidFill>
                <a:srgbClr val="002060"/>
              </a:solidFill>
            </a:rPr>
            <a:t>6.</a:t>
          </a:r>
          <a:r>
            <a:rPr lang="zh-TW" altLang="en-US" sz="1600" b="1" kern="1200" dirty="0">
              <a:solidFill>
                <a:srgbClr val="002060"/>
              </a:solidFill>
            </a:rPr>
            <a:t> </a:t>
          </a:r>
          <a:r>
            <a:rPr lang="zh-TW" sz="1600" b="1" kern="1200" dirty="0">
              <a:solidFill>
                <a:srgbClr val="002060"/>
              </a:solidFill>
            </a:rPr>
            <a:t>我對於生活的期許是甚麼</a:t>
          </a:r>
          <a:endParaRPr lang="zh-TW" sz="1600" kern="1200" dirty="0">
            <a:solidFill>
              <a:srgbClr val="002060"/>
            </a:solidFill>
          </a:endParaRPr>
        </a:p>
      </dsp:txBody>
      <dsp:txXfrm>
        <a:off x="23163" y="2447926"/>
        <a:ext cx="4900797" cy="428163"/>
      </dsp:txXfrm>
    </dsp:sp>
    <dsp:sp modelId="{4BB49244-1F26-4E7B-A371-645930F7F6B4}">
      <dsp:nvSpPr>
        <dsp:cNvPr id="0" name=""/>
        <dsp:cNvSpPr/>
      </dsp:nvSpPr>
      <dsp:spPr>
        <a:xfrm>
          <a:off x="0" y="2909321"/>
          <a:ext cx="4947123" cy="47448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ts val="2000"/>
            </a:lnSpc>
            <a:spcBef>
              <a:spcPct val="0"/>
            </a:spcBef>
            <a:spcAft>
              <a:spcPts val="0"/>
            </a:spcAft>
            <a:buNone/>
          </a:pPr>
          <a:r>
            <a:rPr lang="en-US" altLang="zh-TW" sz="1600" b="1" kern="1200" dirty="0">
              <a:solidFill>
                <a:srgbClr val="002060"/>
              </a:solidFill>
            </a:rPr>
            <a:t>7.</a:t>
          </a:r>
          <a:r>
            <a:rPr lang="zh-TW" altLang="en-US" sz="1600" b="1" kern="1200" dirty="0">
              <a:solidFill>
                <a:srgbClr val="002060"/>
              </a:solidFill>
            </a:rPr>
            <a:t> </a:t>
          </a:r>
          <a:r>
            <a:rPr lang="zh-TW" sz="1600" b="1" kern="1200" dirty="0">
              <a:solidFill>
                <a:srgbClr val="002060"/>
              </a:solidFill>
            </a:rPr>
            <a:t>自己覺得這份工作是否能實現我對未來生活的期許</a:t>
          </a:r>
          <a:endParaRPr lang="zh-TW" sz="1600" kern="1200" dirty="0">
            <a:solidFill>
              <a:srgbClr val="002060"/>
            </a:solidFill>
          </a:endParaRPr>
        </a:p>
      </dsp:txBody>
      <dsp:txXfrm>
        <a:off x="23163" y="2932484"/>
        <a:ext cx="4900797" cy="428163"/>
      </dsp:txXfrm>
    </dsp:sp>
    <dsp:sp modelId="{E58FBED2-9913-4D29-96D8-B5C74AF0C40C}">
      <dsp:nvSpPr>
        <dsp:cNvPr id="0" name=""/>
        <dsp:cNvSpPr/>
      </dsp:nvSpPr>
      <dsp:spPr>
        <a:xfrm>
          <a:off x="0" y="3393880"/>
          <a:ext cx="4947123" cy="47448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ts val="2000"/>
            </a:lnSpc>
            <a:spcBef>
              <a:spcPct val="0"/>
            </a:spcBef>
            <a:spcAft>
              <a:spcPts val="0"/>
            </a:spcAft>
            <a:buNone/>
          </a:pPr>
          <a:r>
            <a:rPr lang="en-US" altLang="zh-TW" sz="1600" b="1" kern="1200" dirty="0">
              <a:solidFill>
                <a:srgbClr val="002060"/>
              </a:solidFill>
            </a:rPr>
            <a:t>8.</a:t>
          </a:r>
          <a:r>
            <a:rPr lang="zh-TW" altLang="en-US" sz="1600" b="1" kern="1200" dirty="0">
              <a:solidFill>
                <a:srgbClr val="002060"/>
              </a:solidFill>
            </a:rPr>
            <a:t> </a:t>
          </a:r>
          <a:r>
            <a:rPr lang="zh-TW" sz="1600" b="1" kern="1200" dirty="0">
              <a:solidFill>
                <a:srgbClr val="002060"/>
              </a:solidFill>
            </a:rPr>
            <a:t>自己覺得自己是否能勝任這份工作</a:t>
          </a:r>
          <a:endParaRPr lang="zh-TW" sz="1600" kern="1200" dirty="0">
            <a:solidFill>
              <a:srgbClr val="002060"/>
            </a:solidFill>
          </a:endParaRPr>
        </a:p>
      </dsp:txBody>
      <dsp:txXfrm>
        <a:off x="23163" y="3417043"/>
        <a:ext cx="4900797" cy="428163"/>
      </dsp:txXfrm>
    </dsp:sp>
    <dsp:sp modelId="{6545CD1C-FAF8-490D-9944-B8019BBE8070}">
      <dsp:nvSpPr>
        <dsp:cNvPr id="0" name=""/>
        <dsp:cNvSpPr/>
      </dsp:nvSpPr>
      <dsp:spPr>
        <a:xfrm>
          <a:off x="0" y="3878438"/>
          <a:ext cx="4947123" cy="47448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ts val="2000"/>
            </a:lnSpc>
            <a:spcBef>
              <a:spcPct val="0"/>
            </a:spcBef>
            <a:spcAft>
              <a:spcPts val="0"/>
            </a:spcAft>
            <a:buNone/>
          </a:pPr>
          <a:r>
            <a:rPr lang="en-US" altLang="zh-TW" sz="1600" b="1" kern="1200" dirty="0">
              <a:solidFill>
                <a:srgbClr val="002060"/>
              </a:solidFill>
            </a:rPr>
            <a:t>9.</a:t>
          </a:r>
          <a:r>
            <a:rPr lang="zh-TW" altLang="en-US" sz="1600" b="1" kern="1200" dirty="0">
              <a:solidFill>
                <a:srgbClr val="002060"/>
              </a:solidFill>
            </a:rPr>
            <a:t> </a:t>
          </a:r>
          <a:r>
            <a:rPr lang="zh-TW" sz="1600" b="1" kern="1200" dirty="0">
              <a:solidFill>
                <a:srgbClr val="002060"/>
              </a:solidFill>
            </a:rPr>
            <a:t>自己覺得自己是否喜歡這份工作</a:t>
          </a:r>
          <a:endParaRPr lang="zh-TW" sz="1600" kern="1200" dirty="0">
            <a:solidFill>
              <a:srgbClr val="002060"/>
            </a:solidFill>
          </a:endParaRPr>
        </a:p>
      </dsp:txBody>
      <dsp:txXfrm>
        <a:off x="23163" y="3901601"/>
        <a:ext cx="4900797" cy="428163"/>
      </dsp:txXfrm>
    </dsp:sp>
    <dsp:sp modelId="{D3387FD6-687B-45D7-8511-B672E92CE49E}">
      <dsp:nvSpPr>
        <dsp:cNvPr id="0" name=""/>
        <dsp:cNvSpPr/>
      </dsp:nvSpPr>
      <dsp:spPr>
        <a:xfrm>
          <a:off x="0" y="4362997"/>
          <a:ext cx="4947123" cy="47448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ts val="2000"/>
            </a:lnSpc>
            <a:spcBef>
              <a:spcPct val="0"/>
            </a:spcBef>
            <a:spcAft>
              <a:spcPts val="0"/>
            </a:spcAft>
            <a:buNone/>
          </a:pPr>
          <a:r>
            <a:rPr lang="en-US" altLang="zh-TW" sz="1600" b="1" kern="1200" dirty="0">
              <a:solidFill>
                <a:srgbClr val="002060"/>
              </a:solidFill>
            </a:rPr>
            <a:t>10.</a:t>
          </a:r>
          <a:r>
            <a:rPr lang="zh-TW" altLang="en-US" sz="1600" b="1" kern="1200" dirty="0">
              <a:solidFill>
                <a:srgbClr val="002060"/>
              </a:solidFill>
            </a:rPr>
            <a:t> </a:t>
          </a:r>
          <a:r>
            <a:rPr lang="zh-TW" sz="1600" b="1" kern="1200" dirty="0">
              <a:solidFill>
                <a:srgbClr val="002060"/>
              </a:solidFill>
            </a:rPr>
            <a:t>將印象與實際做一比對</a:t>
          </a:r>
          <a:endParaRPr lang="zh-TW" sz="1600" kern="1200" dirty="0">
            <a:solidFill>
              <a:srgbClr val="002060"/>
            </a:solidFill>
          </a:endParaRPr>
        </a:p>
      </dsp:txBody>
      <dsp:txXfrm>
        <a:off x="23163" y="4386160"/>
        <a:ext cx="4900797" cy="428163"/>
      </dsp:txXfrm>
    </dsp:sp>
    <dsp:sp modelId="{E6DFACD1-71D5-40AF-91FD-97C1CB4313FC}">
      <dsp:nvSpPr>
        <dsp:cNvPr id="0" name=""/>
        <dsp:cNvSpPr/>
      </dsp:nvSpPr>
      <dsp:spPr>
        <a:xfrm>
          <a:off x="0" y="4847556"/>
          <a:ext cx="4947123" cy="47448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ts val="2000"/>
            </a:lnSpc>
            <a:spcBef>
              <a:spcPct val="0"/>
            </a:spcBef>
            <a:spcAft>
              <a:spcPts val="0"/>
            </a:spcAft>
            <a:buNone/>
          </a:pPr>
          <a:r>
            <a:rPr lang="en-US" altLang="zh-TW" sz="1600" b="1" kern="1200" dirty="0">
              <a:solidFill>
                <a:srgbClr val="002060"/>
              </a:solidFill>
            </a:rPr>
            <a:t>11.</a:t>
          </a:r>
          <a:r>
            <a:rPr lang="zh-TW" altLang="en-US" sz="1600" b="1" kern="1200" dirty="0">
              <a:solidFill>
                <a:srgbClr val="002060"/>
              </a:solidFill>
            </a:rPr>
            <a:t> </a:t>
          </a:r>
          <a:r>
            <a:rPr lang="zh-TW" sz="1600" b="1" kern="1200" dirty="0">
              <a:solidFill>
                <a:srgbClr val="002060"/>
              </a:solidFill>
            </a:rPr>
            <a:t>觀察和思考工作性質適合自己的程度</a:t>
          </a:r>
          <a:endParaRPr lang="zh-TW" sz="1600" kern="1200" dirty="0">
            <a:solidFill>
              <a:srgbClr val="002060"/>
            </a:solidFill>
          </a:endParaRPr>
        </a:p>
      </dsp:txBody>
      <dsp:txXfrm>
        <a:off x="23163" y="4870719"/>
        <a:ext cx="4900797" cy="42816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8DA4E1-4BFB-489B-88EC-E22E471F9CE6}">
      <dsp:nvSpPr>
        <dsp:cNvPr id="0" name=""/>
        <dsp:cNvSpPr/>
      </dsp:nvSpPr>
      <dsp:spPr>
        <a:xfrm>
          <a:off x="0" y="18991"/>
          <a:ext cx="3002699" cy="558089"/>
        </a:xfrm>
        <a:prstGeom prst="roundRect">
          <a:avLst/>
        </a:prstGeom>
        <a:solidFill>
          <a:srgbClr val="FF99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r" defTabSz="800100" rtl="0">
            <a:lnSpc>
              <a:spcPct val="90000"/>
            </a:lnSpc>
            <a:spcBef>
              <a:spcPct val="0"/>
            </a:spcBef>
            <a:spcAft>
              <a:spcPct val="35000"/>
            </a:spcAft>
            <a:buNone/>
          </a:pPr>
          <a:r>
            <a:rPr lang="zh-TW" altLang="en-US" sz="1800" b="1" i="0" kern="1200" baseline="0" dirty="0">
              <a:solidFill>
                <a:schemeClr val="tx1">
                  <a:lumMod val="95000"/>
                  <a:lumOff val="5000"/>
                </a:schemeClr>
              </a:solidFill>
              <a:effectLst/>
            </a:rPr>
            <a:t>了解自己優勢和期許</a:t>
          </a:r>
          <a:endParaRPr lang="zh-TW" sz="1800" kern="1200" dirty="0">
            <a:solidFill>
              <a:schemeClr val="tx1">
                <a:lumMod val="95000"/>
                <a:lumOff val="5000"/>
              </a:schemeClr>
            </a:solidFill>
            <a:effectLst/>
          </a:endParaRPr>
        </a:p>
      </dsp:txBody>
      <dsp:txXfrm>
        <a:off x="27244" y="46235"/>
        <a:ext cx="2948211" cy="50360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80AA1-05DE-4BF4-8354-5DE3308D6179}">
      <dsp:nvSpPr>
        <dsp:cNvPr id="0" name=""/>
        <dsp:cNvSpPr/>
      </dsp:nvSpPr>
      <dsp:spPr>
        <a:xfrm rot="10800000">
          <a:off x="872857" y="3412"/>
          <a:ext cx="2741245" cy="72957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1721" tIns="68580" rIns="128016" bIns="68580" numCol="1" spcCol="1270" anchor="ctr" anchorCtr="0">
          <a:noAutofit/>
        </a:bodyPr>
        <a:lstStyle/>
        <a:p>
          <a:pPr marL="0" lvl="0" indent="0" algn="ctr" defTabSz="800100" rtl="0">
            <a:lnSpc>
              <a:spcPct val="90000"/>
            </a:lnSpc>
            <a:spcBef>
              <a:spcPct val="0"/>
            </a:spcBef>
            <a:spcAft>
              <a:spcPct val="35000"/>
            </a:spcAft>
            <a:buNone/>
          </a:pPr>
          <a:r>
            <a:rPr lang="zh-TW" altLang="en-US" sz="1800" b="1" kern="1200" dirty="0">
              <a:effectLst>
                <a:outerShdw blurRad="38100" dist="38100" dir="2700000" algn="tl">
                  <a:srgbClr val="000000">
                    <a:alpha val="43137"/>
                  </a:srgbClr>
                </a:outerShdw>
              </a:effectLst>
            </a:rPr>
            <a:t>了解自己</a:t>
          </a:r>
          <a:endParaRPr lang="zh-TW" altLang="en-US" sz="1800" kern="1200" dirty="0">
            <a:effectLst>
              <a:outerShdw blurRad="38100" dist="38100" dir="2700000" algn="tl">
                <a:srgbClr val="000000">
                  <a:alpha val="43137"/>
                </a:srgbClr>
              </a:outerShdw>
            </a:effectLst>
          </a:endParaRPr>
        </a:p>
      </dsp:txBody>
      <dsp:txXfrm rot="10800000">
        <a:off x="1055250" y="3412"/>
        <a:ext cx="2558852" cy="729572"/>
      </dsp:txXfrm>
    </dsp:sp>
    <dsp:sp modelId="{383CE8ED-4E1F-4E07-BFCB-66D0F21C6217}">
      <dsp:nvSpPr>
        <dsp:cNvPr id="0" name=""/>
        <dsp:cNvSpPr/>
      </dsp:nvSpPr>
      <dsp:spPr>
        <a:xfrm>
          <a:off x="508071" y="3412"/>
          <a:ext cx="729572" cy="72957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3000" r="-3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1D4268-0B95-43BD-A42E-E5BF37BC06ED}">
      <dsp:nvSpPr>
        <dsp:cNvPr id="0" name=""/>
        <dsp:cNvSpPr/>
      </dsp:nvSpPr>
      <dsp:spPr>
        <a:xfrm rot="10800000">
          <a:off x="872857" y="950767"/>
          <a:ext cx="2741245" cy="729572"/>
        </a:xfrm>
        <a:prstGeom prst="homePlate">
          <a:avLst/>
        </a:prstGeom>
        <a:solidFill>
          <a:srgbClr val="658D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1721" tIns="68580" rIns="128016" bIns="68580" numCol="1" spcCol="1270" anchor="ctr" anchorCtr="0">
          <a:noAutofit/>
        </a:bodyPr>
        <a:lstStyle/>
        <a:p>
          <a:pPr marL="0" lvl="0" indent="0" algn="ctr" defTabSz="800100" rtl="0">
            <a:lnSpc>
              <a:spcPct val="90000"/>
            </a:lnSpc>
            <a:spcBef>
              <a:spcPct val="0"/>
            </a:spcBef>
            <a:spcAft>
              <a:spcPct val="35000"/>
            </a:spcAft>
            <a:buNone/>
          </a:pPr>
          <a:r>
            <a:rPr lang="zh-TW" altLang="en-US" sz="1800" b="1" kern="1200" dirty="0">
              <a:effectLst>
                <a:outerShdw blurRad="38100" dist="38100" dir="2700000" algn="tl">
                  <a:srgbClr val="000000">
                    <a:alpha val="43137"/>
                  </a:srgbClr>
                </a:outerShdw>
              </a:effectLst>
            </a:rPr>
            <a:t>有收集資料與計畫的能力</a:t>
          </a:r>
          <a:endParaRPr lang="zh-TW" altLang="en-US" sz="1800" kern="1200" dirty="0">
            <a:effectLst>
              <a:outerShdw blurRad="38100" dist="38100" dir="2700000" algn="tl">
                <a:srgbClr val="000000">
                  <a:alpha val="43137"/>
                </a:srgbClr>
              </a:outerShdw>
            </a:effectLst>
          </a:endParaRPr>
        </a:p>
      </dsp:txBody>
      <dsp:txXfrm rot="10800000">
        <a:off x="1055250" y="950767"/>
        <a:ext cx="2558852" cy="729572"/>
      </dsp:txXfrm>
    </dsp:sp>
    <dsp:sp modelId="{56FB849A-91E8-4C89-A0E3-EC0B3EA4F3F5}">
      <dsp:nvSpPr>
        <dsp:cNvPr id="0" name=""/>
        <dsp:cNvSpPr/>
      </dsp:nvSpPr>
      <dsp:spPr>
        <a:xfrm>
          <a:off x="508071" y="950767"/>
          <a:ext cx="729572" cy="729572"/>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2000" r="-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9FE263-C261-4875-A300-E84F9F1F0609}">
      <dsp:nvSpPr>
        <dsp:cNvPr id="0" name=""/>
        <dsp:cNvSpPr/>
      </dsp:nvSpPr>
      <dsp:spPr>
        <a:xfrm rot="10800000">
          <a:off x="872857" y="1898122"/>
          <a:ext cx="2741245" cy="72957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1721" tIns="68580" rIns="128016" bIns="68580" numCol="1" spcCol="1270" anchor="ctr" anchorCtr="0">
          <a:noAutofit/>
        </a:bodyPr>
        <a:lstStyle/>
        <a:p>
          <a:pPr marL="0" lvl="0" indent="0" algn="ctr" defTabSz="800100" rtl="0">
            <a:lnSpc>
              <a:spcPct val="90000"/>
            </a:lnSpc>
            <a:spcBef>
              <a:spcPct val="0"/>
            </a:spcBef>
            <a:spcAft>
              <a:spcPct val="35000"/>
            </a:spcAft>
            <a:buNone/>
          </a:pPr>
          <a:r>
            <a:rPr lang="zh-TW" altLang="en-US" sz="1800" b="1" kern="1200" dirty="0">
              <a:effectLst>
                <a:outerShdw blurRad="38100" dist="38100" dir="2700000" algn="tl">
                  <a:srgbClr val="000000">
                    <a:alpha val="43137"/>
                  </a:srgbClr>
                </a:outerShdw>
              </a:effectLst>
            </a:rPr>
            <a:t>運用資源做職業選擇</a:t>
          </a:r>
          <a:endParaRPr lang="zh-TW" altLang="en-US" sz="1800" kern="1200" dirty="0">
            <a:effectLst>
              <a:outerShdw blurRad="38100" dist="38100" dir="2700000" algn="tl">
                <a:srgbClr val="000000">
                  <a:alpha val="43137"/>
                </a:srgbClr>
              </a:outerShdw>
            </a:effectLst>
          </a:endParaRPr>
        </a:p>
      </dsp:txBody>
      <dsp:txXfrm rot="10800000">
        <a:off x="1055250" y="1898122"/>
        <a:ext cx="2558852" cy="729572"/>
      </dsp:txXfrm>
    </dsp:sp>
    <dsp:sp modelId="{ABA157BA-3B5C-4264-9A76-65394068971D}">
      <dsp:nvSpPr>
        <dsp:cNvPr id="0" name=""/>
        <dsp:cNvSpPr/>
      </dsp:nvSpPr>
      <dsp:spPr>
        <a:xfrm>
          <a:off x="508071" y="1898122"/>
          <a:ext cx="729572" cy="729572"/>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4000" r="-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DA2D00-1D45-4001-A8D9-1FCE5E3A0683}">
      <dsp:nvSpPr>
        <dsp:cNvPr id="0" name=""/>
        <dsp:cNvSpPr/>
      </dsp:nvSpPr>
      <dsp:spPr>
        <a:xfrm rot="10800000">
          <a:off x="872857" y="2845478"/>
          <a:ext cx="2741245" cy="729572"/>
        </a:xfrm>
        <a:prstGeom prst="homePlate">
          <a:avLst/>
        </a:prstGeom>
        <a:solidFill>
          <a:srgbClr val="658D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1721" tIns="68580" rIns="128016" bIns="68580" numCol="1" spcCol="1270" anchor="ctr" anchorCtr="0">
          <a:noAutofit/>
        </a:bodyPr>
        <a:lstStyle/>
        <a:p>
          <a:pPr marL="0" lvl="0" indent="0" algn="ctr" defTabSz="800100" rtl="0">
            <a:lnSpc>
              <a:spcPct val="90000"/>
            </a:lnSpc>
            <a:spcBef>
              <a:spcPct val="0"/>
            </a:spcBef>
            <a:spcAft>
              <a:spcPct val="35000"/>
            </a:spcAft>
            <a:buNone/>
          </a:pPr>
          <a:r>
            <a:rPr lang="zh-TW" altLang="en-US" sz="1800" b="1" kern="1200" dirty="0">
              <a:effectLst>
                <a:outerShdw blurRad="38100" dist="38100" dir="2700000" algn="tl">
                  <a:srgbClr val="000000">
                    <a:alpha val="43137"/>
                  </a:srgbClr>
                </a:outerShdw>
              </a:effectLst>
            </a:rPr>
            <a:t>生涯選擇的一致性</a:t>
          </a:r>
          <a:endParaRPr lang="zh-TW" altLang="en-US" sz="1800" kern="1200" dirty="0">
            <a:effectLst>
              <a:outerShdw blurRad="38100" dist="38100" dir="2700000" algn="tl">
                <a:srgbClr val="000000">
                  <a:alpha val="43137"/>
                </a:srgbClr>
              </a:outerShdw>
            </a:effectLst>
          </a:endParaRPr>
        </a:p>
      </dsp:txBody>
      <dsp:txXfrm rot="10800000">
        <a:off x="1055250" y="2845478"/>
        <a:ext cx="2558852" cy="729572"/>
      </dsp:txXfrm>
    </dsp:sp>
    <dsp:sp modelId="{75D9DB3C-6860-4D1D-9274-EC433B13FCED}">
      <dsp:nvSpPr>
        <dsp:cNvPr id="0" name=""/>
        <dsp:cNvSpPr/>
      </dsp:nvSpPr>
      <dsp:spPr>
        <a:xfrm>
          <a:off x="508071" y="2845478"/>
          <a:ext cx="729572" cy="729572"/>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0B9F3E-AD35-4C1A-8E6F-450CDAE7E629}">
      <dsp:nvSpPr>
        <dsp:cNvPr id="0" name=""/>
        <dsp:cNvSpPr/>
      </dsp:nvSpPr>
      <dsp:spPr>
        <a:xfrm rot="10800000">
          <a:off x="872857" y="3792833"/>
          <a:ext cx="2741245" cy="72957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1721" tIns="68580" rIns="128016" bIns="68580" numCol="1" spcCol="1270" anchor="ctr" anchorCtr="0">
          <a:noAutofit/>
        </a:bodyPr>
        <a:lstStyle/>
        <a:p>
          <a:pPr marL="0" lvl="0" indent="0" algn="ctr" defTabSz="800100" rtl="0">
            <a:lnSpc>
              <a:spcPct val="90000"/>
            </a:lnSpc>
            <a:spcBef>
              <a:spcPct val="0"/>
            </a:spcBef>
            <a:spcAft>
              <a:spcPct val="35000"/>
            </a:spcAft>
            <a:buNone/>
          </a:pPr>
          <a:r>
            <a:rPr lang="zh-TW" altLang="en-US" sz="1800" b="1" kern="1200" dirty="0">
              <a:effectLst>
                <a:outerShdw blurRad="38100" dist="38100" dir="2700000" algn="tl">
                  <a:srgbClr val="000000">
                    <a:alpha val="43137"/>
                  </a:srgbClr>
                </a:outerShdw>
              </a:effectLst>
            </a:rPr>
            <a:t>做適當的生涯選擇 </a:t>
          </a:r>
          <a:endParaRPr lang="zh-TW" altLang="en-US" sz="1800" kern="1200" dirty="0">
            <a:effectLst>
              <a:outerShdw blurRad="38100" dist="38100" dir="2700000" algn="tl">
                <a:srgbClr val="000000">
                  <a:alpha val="43137"/>
                </a:srgbClr>
              </a:outerShdw>
            </a:effectLst>
          </a:endParaRPr>
        </a:p>
      </dsp:txBody>
      <dsp:txXfrm rot="10800000">
        <a:off x="1055250" y="3792833"/>
        <a:ext cx="2558852" cy="729572"/>
      </dsp:txXfrm>
    </dsp:sp>
    <dsp:sp modelId="{17640B35-F67B-44E1-84E0-FDF436762B24}">
      <dsp:nvSpPr>
        <dsp:cNvPr id="0" name=""/>
        <dsp:cNvSpPr/>
      </dsp:nvSpPr>
      <dsp:spPr>
        <a:xfrm>
          <a:off x="508071" y="3792833"/>
          <a:ext cx="729572" cy="729572"/>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4000" r="-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36AFF-22DA-4CFE-99A0-6173DE021AC5}">
      <dsp:nvSpPr>
        <dsp:cNvPr id="0" name=""/>
        <dsp:cNvSpPr/>
      </dsp:nvSpPr>
      <dsp:spPr>
        <a:xfrm>
          <a:off x="0" y="65"/>
          <a:ext cx="4194545" cy="691762"/>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zh-TW" altLang="en-US" sz="2400" b="1" kern="1200" dirty="0"/>
            <a:t>職涯試探的好時機</a:t>
          </a:r>
          <a:endParaRPr lang="zh-TW" altLang="en-US" sz="2400" kern="1200" dirty="0"/>
        </a:p>
      </dsp:txBody>
      <dsp:txXfrm>
        <a:off x="33769" y="33834"/>
        <a:ext cx="4127007" cy="624224"/>
      </dsp:txXfrm>
    </dsp:sp>
    <dsp:sp modelId="{831FA0A9-E2DF-4ECC-8ADF-54D6F6505903}">
      <dsp:nvSpPr>
        <dsp:cNvPr id="0" name=""/>
        <dsp:cNvSpPr/>
      </dsp:nvSpPr>
      <dsp:spPr>
        <a:xfrm>
          <a:off x="0" y="705131"/>
          <a:ext cx="4194545" cy="691762"/>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zh-TW" altLang="en-US" sz="2400" b="1" kern="1200" dirty="0"/>
            <a:t>職涯試探的定位</a:t>
          </a:r>
          <a:endParaRPr lang="zh-TW" altLang="en-US" sz="2400" kern="1200" dirty="0"/>
        </a:p>
      </dsp:txBody>
      <dsp:txXfrm>
        <a:off x="33769" y="738900"/>
        <a:ext cx="4127007" cy="624224"/>
      </dsp:txXfrm>
    </dsp:sp>
    <dsp:sp modelId="{96598606-2FFC-47A0-B2EF-057163158DA4}">
      <dsp:nvSpPr>
        <dsp:cNvPr id="0" name=""/>
        <dsp:cNvSpPr/>
      </dsp:nvSpPr>
      <dsp:spPr>
        <a:xfrm>
          <a:off x="0" y="1410196"/>
          <a:ext cx="4194545" cy="691762"/>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zh-TW" altLang="en-US" sz="2400" b="1" kern="1200" dirty="0"/>
            <a:t>如何進行職涯試探</a:t>
          </a:r>
          <a:endParaRPr lang="zh-TW" altLang="en-US" sz="2400" kern="1200" dirty="0"/>
        </a:p>
      </dsp:txBody>
      <dsp:txXfrm>
        <a:off x="33769" y="1443965"/>
        <a:ext cx="4127007" cy="6242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4E14E7-9B55-4BDF-9E91-989B5055A888}">
      <dsp:nvSpPr>
        <dsp:cNvPr id="0" name=""/>
        <dsp:cNvSpPr/>
      </dsp:nvSpPr>
      <dsp:spPr>
        <a:xfrm>
          <a:off x="0" y="0"/>
          <a:ext cx="7882521" cy="81513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zh-TW" altLang="en-US" sz="1700" kern="1200" dirty="0">
              <a:latin typeface="微軟正黑體" panose="020B0604030504040204" pitchFamily="34" charset="-120"/>
              <a:ea typeface="微軟正黑體" panose="020B0604030504040204" pitchFamily="34" charset="-120"/>
            </a:rPr>
            <a:t> </a:t>
          </a:r>
          <a:r>
            <a:rPr lang="en-US" sz="2000" b="1" kern="1200" dirty="0">
              <a:solidFill>
                <a:srgbClr val="C00000"/>
              </a:solidFill>
              <a:latin typeface="微軟正黑體" panose="020B0604030504040204" pitchFamily="34" charset="-120"/>
              <a:ea typeface="微軟正黑體" panose="020B0604030504040204" pitchFamily="34" charset="-120"/>
            </a:rPr>
            <a:t>18</a:t>
          </a:r>
          <a:r>
            <a:rPr lang="zh-TW" sz="2000" b="1" kern="1200" dirty="0">
              <a:solidFill>
                <a:srgbClr val="C00000"/>
              </a:solidFill>
              <a:latin typeface="微軟正黑體" panose="020B0604030504040204" pitchFamily="34" charset="-120"/>
              <a:ea typeface="微軟正黑體" panose="020B0604030504040204" pitchFamily="34" charset="-120"/>
            </a:rPr>
            <a:t>歲是探索關鍵時期</a:t>
          </a:r>
          <a:r>
            <a:rPr lang="zh-TW" altLang="en-US" sz="2000" b="1" kern="1200" dirty="0">
              <a:solidFill>
                <a:srgbClr val="006699"/>
              </a:solidFill>
              <a:latin typeface="微軟正黑體" panose="020B0604030504040204" pitchFamily="34" charset="-120"/>
              <a:ea typeface="微軟正黑體" panose="020B0604030504040204" pitchFamily="34" charset="-120"/>
            </a:rPr>
            <a:t>：</a:t>
          </a:r>
          <a:r>
            <a:rPr lang="zh-TW" sz="2000" b="1" kern="1200" dirty="0">
              <a:solidFill>
                <a:srgbClr val="006699"/>
              </a:solidFill>
              <a:latin typeface="微軟正黑體" panose="020B0604030504040204" pitchFamily="34" charset="-120"/>
              <a:ea typeface="微軟正黑體" panose="020B0604030504040204" pitchFamily="34" charset="-120"/>
            </a:rPr>
            <a:t>個體成長與學習的生涯探索</a:t>
          </a:r>
        </a:p>
      </dsp:txBody>
      <dsp:txXfrm>
        <a:off x="1658017" y="0"/>
        <a:ext cx="6224503" cy="815133"/>
      </dsp:txXfrm>
    </dsp:sp>
    <dsp:sp modelId="{ACD64494-F18E-4A7B-A3C6-86F0B4ED5728}">
      <dsp:nvSpPr>
        <dsp:cNvPr id="0" name=""/>
        <dsp:cNvSpPr/>
      </dsp:nvSpPr>
      <dsp:spPr>
        <a:xfrm>
          <a:off x="81513" y="81513"/>
          <a:ext cx="1576504" cy="65210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06000" b="-206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A06654-C55F-474B-A74C-FD1E33EDAF46}">
      <dsp:nvSpPr>
        <dsp:cNvPr id="0" name=""/>
        <dsp:cNvSpPr/>
      </dsp:nvSpPr>
      <dsp:spPr>
        <a:xfrm>
          <a:off x="0" y="896646"/>
          <a:ext cx="7882521" cy="81513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zh-TW" altLang="en-US" sz="2000" b="1" kern="1200" dirty="0">
              <a:solidFill>
                <a:srgbClr val="006699"/>
              </a:solidFill>
              <a:latin typeface="微軟正黑體" panose="020B0604030504040204" pitchFamily="34" charset="-120"/>
              <a:ea typeface="微軟正黑體" panose="020B0604030504040204" pitchFamily="34" charset="-120"/>
            </a:rPr>
            <a:t> </a:t>
          </a:r>
          <a:r>
            <a:rPr lang="zh-TW" altLang="en-US" sz="2000" b="1" kern="1200" dirty="0">
              <a:solidFill>
                <a:srgbClr val="C00000"/>
              </a:solidFill>
              <a:latin typeface="微軟正黑體" panose="020B0604030504040204" pitchFamily="34" charset="-120"/>
              <a:ea typeface="微軟正黑體" panose="020B0604030504040204" pitchFamily="34" charset="-120"/>
            </a:rPr>
            <a:t>探索目的</a:t>
          </a:r>
          <a:r>
            <a:rPr lang="zh-TW" altLang="en-US" sz="2000" b="1" kern="1200" dirty="0">
              <a:solidFill>
                <a:srgbClr val="006699"/>
              </a:solidFill>
              <a:latin typeface="微軟正黑體" panose="020B0604030504040204" pitchFamily="34" charset="-120"/>
              <a:ea typeface="微軟正黑體" panose="020B0604030504040204" pitchFamily="34" charset="-120"/>
            </a:rPr>
            <a:t>：自我探索、角色試探及職業探索</a:t>
          </a:r>
        </a:p>
      </dsp:txBody>
      <dsp:txXfrm>
        <a:off x="1658017" y="896646"/>
        <a:ext cx="6224503" cy="815133"/>
      </dsp:txXfrm>
    </dsp:sp>
    <dsp:sp modelId="{CCC6BC68-9F9B-4C4C-B215-EC2ED162A4AE}">
      <dsp:nvSpPr>
        <dsp:cNvPr id="0" name=""/>
        <dsp:cNvSpPr/>
      </dsp:nvSpPr>
      <dsp:spPr>
        <a:xfrm>
          <a:off x="81513" y="978159"/>
          <a:ext cx="1576504" cy="652106"/>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62000" b="-62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FA7ABA-7262-491B-B92E-2E493CFAF23B}">
      <dsp:nvSpPr>
        <dsp:cNvPr id="0" name=""/>
        <dsp:cNvSpPr/>
      </dsp:nvSpPr>
      <dsp:spPr>
        <a:xfrm>
          <a:off x="0" y="1793293"/>
          <a:ext cx="7882521" cy="81513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zh-TW" altLang="en-US" sz="2000" b="1" kern="1200" dirty="0">
              <a:solidFill>
                <a:srgbClr val="006699"/>
              </a:solidFill>
              <a:latin typeface="微軟正黑體" panose="020B0604030504040204" pitchFamily="34" charset="-120"/>
              <a:ea typeface="微軟正黑體" panose="020B0604030504040204" pitchFamily="34" charset="-120"/>
            </a:rPr>
            <a:t> </a:t>
          </a:r>
          <a:r>
            <a:rPr lang="zh-TW" altLang="en-US" sz="2000" b="1" kern="1200" dirty="0">
              <a:solidFill>
                <a:srgbClr val="C00000"/>
              </a:solidFill>
              <a:latin typeface="微軟正黑體" panose="020B0604030504040204" pitchFamily="34" charset="-120"/>
              <a:ea typeface="微軟正黑體" panose="020B0604030504040204" pitchFamily="34" charset="-120"/>
            </a:rPr>
            <a:t>試探場域</a:t>
          </a:r>
          <a:r>
            <a:rPr lang="zh-TW" altLang="en-US" sz="2000" b="1" kern="1200" dirty="0">
              <a:solidFill>
                <a:srgbClr val="006699"/>
              </a:solidFill>
              <a:latin typeface="微軟正黑體" panose="020B0604030504040204" pitchFamily="34" charset="-120"/>
              <a:ea typeface="微軟正黑體" panose="020B0604030504040204" pitchFamily="34" charset="-120"/>
            </a:rPr>
            <a:t>：家庭、學校、社區服務、休閒活動及工作經驗等</a:t>
          </a:r>
        </a:p>
      </dsp:txBody>
      <dsp:txXfrm>
        <a:off x="1658017" y="1793293"/>
        <a:ext cx="6224503" cy="815133"/>
      </dsp:txXfrm>
    </dsp:sp>
    <dsp:sp modelId="{CCF9AE81-F884-4A4C-806A-D7F90E209661}">
      <dsp:nvSpPr>
        <dsp:cNvPr id="0" name=""/>
        <dsp:cNvSpPr/>
      </dsp:nvSpPr>
      <dsp:spPr>
        <a:xfrm>
          <a:off x="81513" y="1874806"/>
          <a:ext cx="1576504" cy="65210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7000" b="-57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78FEE7-F9F1-4B5C-AEFB-610A6885DEB9}">
      <dsp:nvSpPr>
        <dsp:cNvPr id="0" name=""/>
        <dsp:cNvSpPr/>
      </dsp:nvSpPr>
      <dsp:spPr>
        <a:xfrm>
          <a:off x="0" y="2689939"/>
          <a:ext cx="7882521" cy="81513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zh-TW" altLang="en-US" sz="2000" b="1" kern="1200" dirty="0">
              <a:solidFill>
                <a:srgbClr val="006699"/>
              </a:solidFill>
              <a:latin typeface="微軟正黑體" panose="020B0604030504040204" pitchFamily="34" charset="-120"/>
              <a:ea typeface="微軟正黑體" panose="020B0604030504040204" pitchFamily="34" charset="-120"/>
            </a:rPr>
            <a:t> </a:t>
          </a:r>
          <a:r>
            <a:rPr lang="zh-TW" sz="2000" b="1" kern="1200" dirty="0">
              <a:solidFill>
                <a:srgbClr val="7030A0"/>
              </a:solidFill>
              <a:latin typeface="微軟正黑體" panose="020B0604030504040204" pitchFamily="34" charset="-120"/>
              <a:ea typeface="微軟正黑體" panose="020B0604030504040204" pitchFamily="34" charset="-120"/>
            </a:rPr>
            <a:t>本方案提供職場體驗，是職業探索最好的機會</a:t>
          </a:r>
          <a:r>
            <a:rPr lang="en-US" sz="2000" b="1" kern="1200" dirty="0">
              <a:solidFill>
                <a:srgbClr val="7030A0"/>
              </a:solidFill>
              <a:latin typeface="微軟正黑體" panose="020B0604030504040204" pitchFamily="34" charset="-120"/>
              <a:ea typeface="微軟正黑體" panose="020B0604030504040204" pitchFamily="34" charset="-120"/>
            </a:rPr>
            <a:t>!</a:t>
          </a:r>
          <a:endParaRPr lang="zh-TW" sz="2000" b="1" kern="1200" dirty="0">
            <a:solidFill>
              <a:srgbClr val="7030A0"/>
            </a:solidFill>
            <a:latin typeface="微軟正黑體" panose="020B0604030504040204" pitchFamily="34" charset="-120"/>
            <a:ea typeface="微軟正黑體" panose="020B0604030504040204" pitchFamily="34" charset="-120"/>
          </a:endParaRPr>
        </a:p>
      </dsp:txBody>
      <dsp:txXfrm>
        <a:off x="1658017" y="2689939"/>
        <a:ext cx="6224503" cy="815133"/>
      </dsp:txXfrm>
    </dsp:sp>
    <dsp:sp modelId="{B7F55BCF-1EDE-440B-888B-34E453F7E3B8}">
      <dsp:nvSpPr>
        <dsp:cNvPr id="0" name=""/>
        <dsp:cNvSpPr/>
      </dsp:nvSpPr>
      <dsp:spPr>
        <a:xfrm>
          <a:off x="81513" y="2771453"/>
          <a:ext cx="1576504" cy="652106"/>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21000" b="-121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AD4FF0-5F46-430D-8769-5A0A79C99719}">
      <dsp:nvSpPr>
        <dsp:cNvPr id="0" name=""/>
        <dsp:cNvSpPr/>
      </dsp:nvSpPr>
      <dsp:spPr>
        <a:xfrm>
          <a:off x="0" y="3586586"/>
          <a:ext cx="7882521" cy="81513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zh-TW" altLang="en-US" sz="2000" b="1" kern="1200" dirty="0">
              <a:solidFill>
                <a:srgbClr val="006699"/>
              </a:solidFill>
              <a:latin typeface="微軟正黑體" panose="020B0604030504040204" pitchFamily="34" charset="-120"/>
              <a:ea typeface="微軟正黑體" panose="020B0604030504040204" pitchFamily="34" charset="-120"/>
            </a:rPr>
            <a:t> </a:t>
          </a:r>
          <a:r>
            <a:rPr lang="zh-TW" altLang="en-US" sz="2000" b="1" kern="1200" dirty="0">
              <a:solidFill>
                <a:srgbClr val="C00000"/>
              </a:solidFill>
              <a:latin typeface="微軟正黑體" panose="020B0604030504040204" pitchFamily="34" charset="-120"/>
              <a:ea typeface="微軟正黑體" panose="020B0604030504040204" pitchFamily="34" charset="-120"/>
            </a:rPr>
            <a:t>過程</a:t>
          </a:r>
          <a:r>
            <a:rPr lang="zh-TW" altLang="en-US" sz="2000" b="1" kern="1200" dirty="0">
              <a:solidFill>
                <a:srgbClr val="006699"/>
              </a:solidFill>
              <a:latin typeface="微軟正黑體" panose="020B0604030504040204" pitchFamily="34" charset="-120"/>
              <a:ea typeface="微軟正黑體" panose="020B0604030504040204" pitchFamily="34" charset="-120"/>
            </a:rPr>
            <a:t>：使職業偏好從具體化、特殊化到能實現</a:t>
          </a:r>
        </a:p>
      </dsp:txBody>
      <dsp:txXfrm>
        <a:off x="1658017" y="3586586"/>
        <a:ext cx="6224503" cy="815133"/>
      </dsp:txXfrm>
    </dsp:sp>
    <dsp:sp modelId="{A8EBF77C-00C3-45D1-B193-ED7CDCB40513}">
      <dsp:nvSpPr>
        <dsp:cNvPr id="0" name=""/>
        <dsp:cNvSpPr/>
      </dsp:nvSpPr>
      <dsp:spPr>
        <a:xfrm>
          <a:off x="81513" y="3668099"/>
          <a:ext cx="1576504" cy="652106"/>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61000" b="-61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8C843-CC84-441C-BFE8-F3BEF358C731}">
      <dsp:nvSpPr>
        <dsp:cNvPr id="0" name=""/>
        <dsp:cNvSpPr/>
      </dsp:nvSpPr>
      <dsp:spPr>
        <a:xfrm rot="10800000">
          <a:off x="1540692" y="1673"/>
          <a:ext cx="5445409" cy="676417"/>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98282" tIns="106680" rIns="199136" bIns="106680" numCol="1" spcCol="1270" anchor="ctr" anchorCtr="0">
          <a:noAutofit/>
        </a:bodyPr>
        <a:lstStyle/>
        <a:p>
          <a:pPr marL="0" lvl="0" indent="0" algn="ctr" defTabSz="1244600" rtl="0">
            <a:lnSpc>
              <a:spcPct val="90000"/>
            </a:lnSpc>
            <a:spcBef>
              <a:spcPct val="0"/>
            </a:spcBef>
            <a:spcAft>
              <a:spcPct val="35000"/>
            </a:spcAft>
            <a:buNone/>
          </a:pPr>
          <a:r>
            <a:rPr lang="zh-TW" altLang="en-US" sz="2800" b="1" i="0" kern="1200" baseline="0" dirty="0">
              <a:solidFill>
                <a:schemeClr val="accent3">
                  <a:lumMod val="50000"/>
                </a:schemeClr>
              </a:solidFill>
              <a:latin typeface="+mj-ea"/>
              <a:ea typeface="+mj-ea"/>
            </a:rPr>
            <a:t>抉擇高等教育機會或就業途徑</a:t>
          </a:r>
          <a:endParaRPr lang="zh-TW" altLang="en-US" sz="2800" b="1" kern="1200" dirty="0">
            <a:solidFill>
              <a:schemeClr val="accent3">
                <a:lumMod val="50000"/>
              </a:schemeClr>
            </a:solidFill>
            <a:latin typeface="+mj-ea"/>
            <a:ea typeface="+mj-ea"/>
          </a:endParaRPr>
        </a:p>
      </dsp:txBody>
      <dsp:txXfrm rot="10800000">
        <a:off x="1709796" y="1673"/>
        <a:ext cx="5276305" cy="676417"/>
      </dsp:txXfrm>
    </dsp:sp>
    <dsp:sp modelId="{A7D6EB39-13DE-45C5-A96F-EB659D5DDB69}">
      <dsp:nvSpPr>
        <dsp:cNvPr id="0" name=""/>
        <dsp:cNvSpPr/>
      </dsp:nvSpPr>
      <dsp:spPr>
        <a:xfrm>
          <a:off x="1202483" y="1673"/>
          <a:ext cx="676417" cy="67641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7000" r="-27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4B7F73E-5145-4D91-B99F-A57BC514AB42}">
      <dsp:nvSpPr>
        <dsp:cNvPr id="0" name=""/>
        <dsp:cNvSpPr/>
      </dsp:nvSpPr>
      <dsp:spPr>
        <a:xfrm rot="10800000">
          <a:off x="1540692" y="880007"/>
          <a:ext cx="5445409" cy="676417"/>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98282" tIns="106680" rIns="199136" bIns="106680" numCol="1" spcCol="1270" anchor="ctr" anchorCtr="0">
          <a:noAutofit/>
        </a:bodyPr>
        <a:lstStyle/>
        <a:p>
          <a:pPr marL="0" lvl="0" indent="0" algn="ctr" defTabSz="1244600" rtl="0">
            <a:lnSpc>
              <a:spcPct val="90000"/>
            </a:lnSpc>
            <a:spcBef>
              <a:spcPct val="0"/>
            </a:spcBef>
            <a:spcAft>
              <a:spcPct val="35000"/>
            </a:spcAft>
            <a:buNone/>
          </a:pPr>
          <a:r>
            <a:rPr lang="zh-TW" altLang="en-US" sz="2800" b="1" i="0" kern="1200" baseline="0" dirty="0">
              <a:solidFill>
                <a:schemeClr val="accent3">
                  <a:lumMod val="50000"/>
                </a:schemeClr>
              </a:solidFill>
              <a:latin typeface="+mj-ea"/>
              <a:ea typeface="+mj-ea"/>
            </a:rPr>
            <a:t>適性選擇學校課程</a:t>
          </a:r>
          <a:endParaRPr lang="zh-TW" altLang="en-US" sz="2800" b="1" kern="1200" dirty="0">
            <a:solidFill>
              <a:schemeClr val="accent3">
                <a:lumMod val="50000"/>
              </a:schemeClr>
            </a:solidFill>
            <a:latin typeface="+mj-ea"/>
            <a:ea typeface="+mj-ea"/>
          </a:endParaRPr>
        </a:p>
      </dsp:txBody>
      <dsp:txXfrm rot="10800000">
        <a:off x="1709796" y="880007"/>
        <a:ext cx="5276305" cy="676417"/>
      </dsp:txXfrm>
    </dsp:sp>
    <dsp:sp modelId="{2289D983-7057-4A50-A811-2E82670CEC71}">
      <dsp:nvSpPr>
        <dsp:cNvPr id="0" name=""/>
        <dsp:cNvSpPr/>
      </dsp:nvSpPr>
      <dsp:spPr>
        <a:xfrm>
          <a:off x="1202483" y="880007"/>
          <a:ext cx="676417" cy="676417"/>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41000" r="-41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0306211-45E6-4101-AD8A-757BAE0C50F0}">
      <dsp:nvSpPr>
        <dsp:cNvPr id="0" name=""/>
        <dsp:cNvSpPr/>
      </dsp:nvSpPr>
      <dsp:spPr>
        <a:xfrm rot="10800000">
          <a:off x="1540692" y="1758341"/>
          <a:ext cx="5445409" cy="676417"/>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98282" tIns="106680" rIns="199136" bIns="106680" numCol="1" spcCol="1270" anchor="ctr" anchorCtr="0">
          <a:noAutofit/>
        </a:bodyPr>
        <a:lstStyle/>
        <a:p>
          <a:pPr marL="0" lvl="0" indent="0" algn="ctr" defTabSz="1244600" rtl="0">
            <a:lnSpc>
              <a:spcPct val="90000"/>
            </a:lnSpc>
            <a:spcBef>
              <a:spcPct val="0"/>
            </a:spcBef>
            <a:spcAft>
              <a:spcPct val="35000"/>
            </a:spcAft>
            <a:buNone/>
          </a:pPr>
          <a:r>
            <a:rPr lang="zh-TW" altLang="en-US" sz="2800" b="1" i="0" kern="1200" baseline="0" dirty="0">
              <a:solidFill>
                <a:schemeClr val="accent3">
                  <a:lumMod val="50000"/>
                </a:schemeClr>
              </a:solidFill>
              <a:latin typeface="+mj-ea"/>
              <a:ea typeface="+mj-ea"/>
            </a:rPr>
            <a:t>蒐集適合職業資訊</a:t>
          </a:r>
          <a:endParaRPr lang="zh-TW" altLang="en-US" sz="2800" b="1" kern="1200" dirty="0">
            <a:solidFill>
              <a:schemeClr val="accent3">
                <a:lumMod val="50000"/>
              </a:schemeClr>
            </a:solidFill>
            <a:latin typeface="+mj-ea"/>
            <a:ea typeface="+mj-ea"/>
          </a:endParaRPr>
        </a:p>
      </dsp:txBody>
      <dsp:txXfrm rot="10800000">
        <a:off x="1709796" y="1758341"/>
        <a:ext cx="5276305" cy="676417"/>
      </dsp:txXfrm>
    </dsp:sp>
    <dsp:sp modelId="{A379AE63-1711-4CFB-85C9-05BD93CA1E82}">
      <dsp:nvSpPr>
        <dsp:cNvPr id="0" name=""/>
        <dsp:cNvSpPr/>
      </dsp:nvSpPr>
      <dsp:spPr>
        <a:xfrm>
          <a:off x="1202483" y="1758341"/>
          <a:ext cx="676417" cy="676417"/>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4000" r="-34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BDAFBA5-0895-41BC-82C5-1017FD3CF321}">
      <dsp:nvSpPr>
        <dsp:cNvPr id="0" name=""/>
        <dsp:cNvSpPr/>
      </dsp:nvSpPr>
      <dsp:spPr>
        <a:xfrm rot="10800000">
          <a:off x="1540692" y="2636675"/>
          <a:ext cx="5445409" cy="676417"/>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98282" tIns="106680" rIns="199136" bIns="106680" numCol="1" spcCol="1270" anchor="ctr" anchorCtr="0">
          <a:noAutofit/>
        </a:bodyPr>
        <a:lstStyle/>
        <a:p>
          <a:pPr marL="0" lvl="0" indent="0" algn="ctr" defTabSz="1244600" rtl="0">
            <a:lnSpc>
              <a:spcPct val="90000"/>
            </a:lnSpc>
            <a:spcBef>
              <a:spcPct val="0"/>
            </a:spcBef>
            <a:spcAft>
              <a:spcPct val="35000"/>
            </a:spcAft>
            <a:buNone/>
          </a:pPr>
          <a:r>
            <a:rPr lang="zh-TW" altLang="en-US" sz="2800" b="1" i="0" kern="1200" baseline="0" dirty="0">
              <a:solidFill>
                <a:schemeClr val="accent3">
                  <a:lumMod val="50000"/>
                </a:schemeClr>
              </a:solidFill>
              <a:latin typeface="+mj-ea"/>
              <a:ea typeface="+mj-ea"/>
            </a:rPr>
            <a:t>認識自我特質</a:t>
          </a:r>
          <a:endParaRPr lang="zh-TW" altLang="en-US" sz="2800" b="1" kern="1200" dirty="0">
            <a:solidFill>
              <a:schemeClr val="accent3">
                <a:lumMod val="50000"/>
              </a:schemeClr>
            </a:solidFill>
            <a:latin typeface="+mj-ea"/>
            <a:ea typeface="+mj-ea"/>
          </a:endParaRPr>
        </a:p>
      </dsp:txBody>
      <dsp:txXfrm rot="10800000">
        <a:off x="1709796" y="2636675"/>
        <a:ext cx="5276305" cy="676417"/>
      </dsp:txXfrm>
    </dsp:sp>
    <dsp:sp modelId="{10DD37E7-45A4-4C1F-A835-36A68D08CB6B}">
      <dsp:nvSpPr>
        <dsp:cNvPr id="0" name=""/>
        <dsp:cNvSpPr/>
      </dsp:nvSpPr>
      <dsp:spPr>
        <a:xfrm>
          <a:off x="1202483" y="2636675"/>
          <a:ext cx="676417" cy="676417"/>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9000" r="-9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6D20925-5270-43C6-9BCD-248AF7EE7963}">
      <dsp:nvSpPr>
        <dsp:cNvPr id="0" name=""/>
        <dsp:cNvSpPr/>
      </dsp:nvSpPr>
      <dsp:spPr>
        <a:xfrm rot="10800000">
          <a:off x="1540692" y="3515009"/>
          <a:ext cx="5445409" cy="676417"/>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98282" tIns="106680" rIns="199136" bIns="106680" numCol="1" spcCol="1270" anchor="ctr" anchorCtr="0">
          <a:noAutofit/>
        </a:bodyPr>
        <a:lstStyle/>
        <a:p>
          <a:pPr marL="0" lvl="0" indent="0" algn="ctr" defTabSz="1244600" rtl="0">
            <a:lnSpc>
              <a:spcPct val="90000"/>
            </a:lnSpc>
            <a:spcBef>
              <a:spcPct val="0"/>
            </a:spcBef>
            <a:spcAft>
              <a:spcPct val="35000"/>
            </a:spcAft>
            <a:buNone/>
          </a:pPr>
          <a:r>
            <a:rPr lang="zh-TW" altLang="en-US" sz="2800" b="1" i="0" kern="1200" baseline="0" dirty="0">
              <a:solidFill>
                <a:schemeClr val="accent3">
                  <a:lumMod val="50000"/>
                </a:schemeClr>
              </a:solidFill>
              <a:latin typeface="+mj-ea"/>
              <a:ea typeface="+mj-ea"/>
            </a:rPr>
            <a:t>職涯探索以發展職業技能</a:t>
          </a:r>
          <a:endParaRPr lang="zh-TW" altLang="en-US" sz="2400" b="1" kern="1200" dirty="0">
            <a:solidFill>
              <a:schemeClr val="accent3">
                <a:lumMod val="50000"/>
              </a:schemeClr>
            </a:solidFill>
            <a:latin typeface="+mj-ea"/>
            <a:ea typeface="+mj-ea"/>
          </a:endParaRPr>
        </a:p>
      </dsp:txBody>
      <dsp:txXfrm rot="10800000">
        <a:off x="1709796" y="3515009"/>
        <a:ext cx="5276305" cy="676417"/>
      </dsp:txXfrm>
    </dsp:sp>
    <dsp:sp modelId="{7545ECB0-82A3-43BE-9779-5ACCA5A0A31A}">
      <dsp:nvSpPr>
        <dsp:cNvPr id="0" name=""/>
        <dsp:cNvSpPr/>
      </dsp:nvSpPr>
      <dsp:spPr>
        <a:xfrm>
          <a:off x="1202483" y="3515009"/>
          <a:ext cx="676417" cy="676417"/>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32000" r="-3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66712-C8E9-4E44-B29C-39761C312A47}">
      <dsp:nvSpPr>
        <dsp:cNvPr id="0" name=""/>
        <dsp:cNvSpPr/>
      </dsp:nvSpPr>
      <dsp:spPr>
        <a:xfrm>
          <a:off x="791301" y="2209152"/>
          <a:ext cx="919528" cy="789585"/>
        </a:xfrm>
        <a:prstGeom prst="hexagon">
          <a:avLst>
            <a:gd name="adj" fmla="val 25000"/>
            <a:gd name="vf" fmla="val 11547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微軟正黑體" panose="020B0604030504040204" pitchFamily="34" charset="-120"/>
              <a:ea typeface="微軟正黑體" panose="020B0604030504040204" pitchFamily="34" charset="-120"/>
              <a:cs typeface="+mn-cs"/>
            </a:rPr>
            <a:t>技術生</a:t>
          </a:r>
        </a:p>
      </dsp:txBody>
      <dsp:txXfrm>
        <a:off x="933727" y="2331451"/>
        <a:ext cx="634676" cy="544987"/>
      </dsp:txXfrm>
    </dsp:sp>
    <dsp:sp modelId="{A4399382-A67E-4203-B0D6-B61E4BE30B15}">
      <dsp:nvSpPr>
        <dsp:cNvPr id="0" name=""/>
        <dsp:cNvSpPr/>
      </dsp:nvSpPr>
      <dsp:spPr>
        <a:xfrm>
          <a:off x="813241" y="2562254"/>
          <a:ext cx="107262" cy="92533"/>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45BCEF-B397-4E7D-BAF4-FBB2749712FE}">
      <dsp:nvSpPr>
        <dsp:cNvPr id="0" name=""/>
        <dsp:cNvSpPr/>
      </dsp:nvSpPr>
      <dsp:spPr>
        <a:xfrm>
          <a:off x="0" y="1772668"/>
          <a:ext cx="919528" cy="789585"/>
        </a:xfrm>
        <a:prstGeom prst="hexagon">
          <a:avLst>
            <a:gd name="adj" fmla="val 25000"/>
            <a:gd name="vf" fmla="val 11547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B10B17-CA78-479E-A007-063DAE41461C}">
      <dsp:nvSpPr>
        <dsp:cNvPr id="0" name=""/>
        <dsp:cNvSpPr/>
      </dsp:nvSpPr>
      <dsp:spPr>
        <a:xfrm>
          <a:off x="629921" y="2457518"/>
          <a:ext cx="107262" cy="92533"/>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90C5A1-BFEF-4AEB-A84D-0D5536663443}">
      <dsp:nvSpPr>
        <dsp:cNvPr id="0" name=""/>
        <dsp:cNvSpPr/>
      </dsp:nvSpPr>
      <dsp:spPr>
        <a:xfrm>
          <a:off x="1582603" y="1770380"/>
          <a:ext cx="919528" cy="789585"/>
        </a:xfrm>
        <a:prstGeom prst="hexagon">
          <a:avLst>
            <a:gd name="adj" fmla="val 25000"/>
            <a:gd name="vf" fmla="val 11547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微軟正黑體" panose="020B0604030504040204" pitchFamily="34" charset="-120"/>
              <a:ea typeface="微軟正黑體" panose="020B0604030504040204" pitchFamily="34" charset="-120"/>
              <a:cs typeface="+mn-cs"/>
            </a:rPr>
            <a:t>工作者</a:t>
          </a:r>
        </a:p>
      </dsp:txBody>
      <dsp:txXfrm>
        <a:off x="1725029" y="1892679"/>
        <a:ext cx="634676" cy="544987"/>
      </dsp:txXfrm>
    </dsp:sp>
    <dsp:sp modelId="{45D404DE-5851-48E4-B018-977A8465DBDB}">
      <dsp:nvSpPr>
        <dsp:cNvPr id="0" name=""/>
        <dsp:cNvSpPr/>
      </dsp:nvSpPr>
      <dsp:spPr>
        <a:xfrm>
          <a:off x="2215450" y="2453197"/>
          <a:ext cx="107262" cy="92533"/>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2F98B8-11B0-4A1F-9CA6-2D5C56FEF72A}">
      <dsp:nvSpPr>
        <dsp:cNvPr id="0" name=""/>
        <dsp:cNvSpPr/>
      </dsp:nvSpPr>
      <dsp:spPr>
        <a:xfrm>
          <a:off x="2373418" y="2258133"/>
          <a:ext cx="919528" cy="688573"/>
        </a:xfrm>
        <a:prstGeom prst="hexagon">
          <a:avLst>
            <a:gd name="adj" fmla="val 25000"/>
            <a:gd name="vf" fmla="val 11547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D138CA-D51F-4621-99EB-95192AF36E17}">
      <dsp:nvSpPr>
        <dsp:cNvPr id="0" name=""/>
        <dsp:cNvSpPr/>
      </dsp:nvSpPr>
      <dsp:spPr>
        <a:xfrm>
          <a:off x="2395845" y="2558949"/>
          <a:ext cx="107262" cy="92533"/>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4739F5-DA46-4650-8AD4-3B90581B80EE}">
      <dsp:nvSpPr>
        <dsp:cNvPr id="0" name=""/>
        <dsp:cNvSpPr/>
      </dsp:nvSpPr>
      <dsp:spPr>
        <a:xfrm>
          <a:off x="791301" y="1336439"/>
          <a:ext cx="919528" cy="789585"/>
        </a:xfrm>
        <a:prstGeom prst="hexagon">
          <a:avLst>
            <a:gd name="adj" fmla="val 25000"/>
            <a:gd name="vf" fmla="val 11547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微軟正黑體" panose="020B0604030504040204" pitchFamily="34" charset="-120"/>
              <a:ea typeface="微軟正黑體" panose="020B0604030504040204" pitchFamily="34" charset="-120"/>
              <a:cs typeface="+mn-cs"/>
            </a:rPr>
            <a:t>專業人</a:t>
          </a:r>
        </a:p>
      </dsp:txBody>
      <dsp:txXfrm>
        <a:off x="933727" y="1458738"/>
        <a:ext cx="634676" cy="544987"/>
      </dsp:txXfrm>
    </dsp:sp>
    <dsp:sp modelId="{58FA572E-8504-4FD1-AF6A-CF86DA0CC945}">
      <dsp:nvSpPr>
        <dsp:cNvPr id="0" name=""/>
        <dsp:cNvSpPr/>
      </dsp:nvSpPr>
      <dsp:spPr>
        <a:xfrm>
          <a:off x="1421223" y="1351437"/>
          <a:ext cx="107262" cy="92533"/>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A1C43A-8039-4A81-833B-3916711F591B}">
      <dsp:nvSpPr>
        <dsp:cNvPr id="0" name=""/>
        <dsp:cNvSpPr/>
      </dsp:nvSpPr>
      <dsp:spPr>
        <a:xfrm>
          <a:off x="1582603" y="897413"/>
          <a:ext cx="919528" cy="789585"/>
        </a:xfrm>
        <a:prstGeom prst="hexagon">
          <a:avLst>
            <a:gd name="adj" fmla="val 25000"/>
            <a:gd name="vf" fmla="val 11547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CF9FFC-DEC7-4441-AD7D-A257188BC0A1}">
      <dsp:nvSpPr>
        <dsp:cNvPr id="0" name=""/>
        <dsp:cNvSpPr/>
      </dsp:nvSpPr>
      <dsp:spPr>
        <a:xfrm>
          <a:off x="1608444" y="1247210"/>
          <a:ext cx="107262" cy="92533"/>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CEB2F2-6B71-4AC7-96D8-580AC4131A36}">
      <dsp:nvSpPr>
        <dsp:cNvPr id="0" name=""/>
        <dsp:cNvSpPr/>
      </dsp:nvSpPr>
      <dsp:spPr>
        <a:xfrm>
          <a:off x="2373418" y="1334659"/>
          <a:ext cx="919528" cy="789585"/>
        </a:xfrm>
        <a:prstGeom prst="hexagon">
          <a:avLst>
            <a:gd name="adj" fmla="val 25000"/>
            <a:gd name="vf" fmla="val 11547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微軟正黑體" panose="020B0604030504040204" pitchFamily="34" charset="-120"/>
              <a:ea typeface="微軟正黑體" panose="020B0604030504040204" pitchFamily="34" charset="-120"/>
              <a:cs typeface="+mn-cs"/>
            </a:rPr>
            <a:t>觀察者</a:t>
          </a:r>
        </a:p>
      </dsp:txBody>
      <dsp:txXfrm>
        <a:off x="2515844" y="1456958"/>
        <a:ext cx="634676" cy="544987"/>
      </dsp:txXfrm>
    </dsp:sp>
    <dsp:sp modelId="{492053D7-3ED5-4C22-AA7A-8F1DF83B949A}">
      <dsp:nvSpPr>
        <dsp:cNvPr id="0" name=""/>
        <dsp:cNvSpPr/>
      </dsp:nvSpPr>
      <dsp:spPr>
        <a:xfrm>
          <a:off x="3169108" y="1684456"/>
          <a:ext cx="107262" cy="92533"/>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5F4088-AD68-42BB-9C7E-BFB9BF50AE41}">
      <dsp:nvSpPr>
        <dsp:cNvPr id="0" name=""/>
        <dsp:cNvSpPr/>
      </dsp:nvSpPr>
      <dsp:spPr>
        <a:xfrm>
          <a:off x="3164720" y="1778515"/>
          <a:ext cx="919528" cy="789585"/>
        </a:xfrm>
        <a:prstGeom prst="hexagon">
          <a:avLst>
            <a:gd name="adj" fmla="val 25000"/>
            <a:gd name="vf" fmla="val 11547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9E8406-B14A-4FA9-9EEE-16D325C42D14}">
      <dsp:nvSpPr>
        <dsp:cNvPr id="0" name=""/>
        <dsp:cNvSpPr/>
      </dsp:nvSpPr>
      <dsp:spPr>
        <a:xfrm>
          <a:off x="3344140" y="1792751"/>
          <a:ext cx="107262" cy="92533"/>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77B3CA-57DB-4340-9921-A49246F90174}">
      <dsp:nvSpPr>
        <dsp:cNvPr id="0" name=""/>
        <dsp:cNvSpPr/>
      </dsp:nvSpPr>
      <dsp:spPr>
        <a:xfrm>
          <a:off x="3164720" y="905802"/>
          <a:ext cx="919528" cy="789585"/>
        </a:xfrm>
        <a:prstGeom prst="hexagon">
          <a:avLst>
            <a:gd name="adj" fmla="val 25000"/>
            <a:gd name="vf" fmla="val 11547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微軟正黑體" panose="020B0604030504040204" pitchFamily="34" charset="-120"/>
              <a:ea typeface="微軟正黑體" panose="020B0604030504040204" pitchFamily="34" charset="-120"/>
              <a:cs typeface="+mn-cs"/>
            </a:rPr>
            <a:t>探索者</a:t>
          </a:r>
        </a:p>
      </dsp:txBody>
      <dsp:txXfrm>
        <a:off x="3307146" y="1028101"/>
        <a:ext cx="634676" cy="544987"/>
      </dsp:txXfrm>
    </dsp:sp>
    <dsp:sp modelId="{5EFA6350-1186-404D-A3AE-F5B0B594471A}">
      <dsp:nvSpPr>
        <dsp:cNvPr id="0" name=""/>
        <dsp:cNvSpPr/>
      </dsp:nvSpPr>
      <dsp:spPr>
        <a:xfrm>
          <a:off x="3960410" y="1259667"/>
          <a:ext cx="107262" cy="92533"/>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3AB55B-CCB4-4639-97F9-8925A84BF69D}">
      <dsp:nvSpPr>
        <dsp:cNvPr id="0" name=""/>
        <dsp:cNvSpPr/>
      </dsp:nvSpPr>
      <dsp:spPr>
        <a:xfrm>
          <a:off x="3989644" y="1404167"/>
          <a:ext cx="852283" cy="673958"/>
        </a:xfrm>
        <a:prstGeom prst="hexagon">
          <a:avLst>
            <a:gd name="adj" fmla="val 25000"/>
            <a:gd name="vf" fmla="val 11547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1C5670-2D25-4531-91AB-C89364601765}">
      <dsp:nvSpPr>
        <dsp:cNvPr id="0" name=""/>
        <dsp:cNvSpPr/>
      </dsp:nvSpPr>
      <dsp:spPr>
        <a:xfrm>
          <a:off x="4139342" y="1363894"/>
          <a:ext cx="107262" cy="92533"/>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34023C-AF36-4371-8082-7EEF5B3B0A0C}">
      <dsp:nvSpPr>
        <dsp:cNvPr id="0" name=""/>
        <dsp:cNvSpPr/>
      </dsp:nvSpPr>
      <dsp:spPr>
        <a:xfrm>
          <a:off x="3956022" y="2217795"/>
          <a:ext cx="919528" cy="789585"/>
        </a:xfrm>
        <a:prstGeom prst="hexagon">
          <a:avLst>
            <a:gd name="adj" fmla="val 25000"/>
            <a:gd name="vf" fmla="val 11547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微軟正黑體" panose="020B0604030504040204" pitchFamily="34" charset="-120"/>
              <a:ea typeface="微軟正黑體" panose="020B0604030504040204" pitchFamily="34" charset="-120"/>
              <a:cs typeface="+mn-cs"/>
            </a:rPr>
            <a:t>正職人員</a:t>
          </a:r>
        </a:p>
      </dsp:txBody>
      <dsp:txXfrm>
        <a:off x="4098448" y="2340094"/>
        <a:ext cx="634676" cy="544987"/>
      </dsp:txXfrm>
    </dsp:sp>
    <dsp:sp modelId="{B4AFCC44-2303-4CB7-B0F8-BBB96E86F033}">
      <dsp:nvSpPr>
        <dsp:cNvPr id="0" name=""/>
        <dsp:cNvSpPr/>
      </dsp:nvSpPr>
      <dsp:spPr>
        <a:xfrm>
          <a:off x="4138367" y="2909255"/>
          <a:ext cx="107262" cy="92533"/>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D42743-3E21-4D54-8B1A-267434C3A282}">
      <dsp:nvSpPr>
        <dsp:cNvPr id="0" name=""/>
        <dsp:cNvSpPr/>
      </dsp:nvSpPr>
      <dsp:spPr>
        <a:xfrm>
          <a:off x="3164720" y="2649957"/>
          <a:ext cx="919528" cy="789585"/>
        </a:xfrm>
        <a:prstGeom prst="hexagon">
          <a:avLst>
            <a:gd name="adj" fmla="val 25000"/>
            <a:gd name="vf" fmla="val 11547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866C64-7A59-4F7E-907D-25EBC04B3D2F}">
      <dsp:nvSpPr>
        <dsp:cNvPr id="0" name=""/>
        <dsp:cNvSpPr/>
      </dsp:nvSpPr>
      <dsp:spPr>
        <a:xfrm>
          <a:off x="3967723" y="2996450"/>
          <a:ext cx="107262" cy="92533"/>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68341-BEFE-4015-AC97-78FE2BB2B67C}">
      <dsp:nvSpPr>
        <dsp:cNvPr id="0" name=""/>
        <dsp:cNvSpPr/>
      </dsp:nvSpPr>
      <dsp:spPr>
        <a:xfrm>
          <a:off x="861766" y="1492791"/>
          <a:ext cx="1008145" cy="869197"/>
        </a:xfrm>
        <a:prstGeom prst="hexagon">
          <a:avLst>
            <a:gd name="adj" fmla="val 25000"/>
            <a:gd name="vf" fmla="val 1154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zh-TW" altLang="en-US" sz="2000" b="1" kern="1200">
              <a:latin typeface="微軟正黑體" panose="020B0604030504040204" pitchFamily="34" charset="-120"/>
              <a:ea typeface="微軟正黑體" panose="020B0604030504040204" pitchFamily="34" charset="-120"/>
              <a:cs typeface="+mn-cs"/>
            </a:rPr>
            <a:t>建教生</a:t>
          </a:r>
          <a:endParaRPr lang="zh-TW" altLang="en-US" sz="2000" b="1" kern="1200" dirty="0">
            <a:latin typeface="微軟正黑體" panose="020B0604030504040204" pitchFamily="34" charset="-120"/>
            <a:ea typeface="微軟正黑體" panose="020B0604030504040204" pitchFamily="34" charset="-120"/>
            <a:cs typeface="+mn-cs"/>
          </a:endParaRPr>
        </a:p>
      </dsp:txBody>
      <dsp:txXfrm>
        <a:off x="1018211" y="1627674"/>
        <a:ext cx="695255" cy="599431"/>
      </dsp:txXfrm>
    </dsp:sp>
    <dsp:sp modelId="{C2CB44EE-7A3D-4AD6-97B5-14531B40C1C2}">
      <dsp:nvSpPr>
        <dsp:cNvPr id="0" name=""/>
        <dsp:cNvSpPr/>
      </dsp:nvSpPr>
      <dsp:spPr>
        <a:xfrm>
          <a:off x="887957" y="1876524"/>
          <a:ext cx="118035" cy="101731"/>
        </a:xfrm>
        <a:prstGeom prst="hexagon">
          <a:avLst>
            <a:gd name="adj" fmla="val 25000"/>
            <a:gd name="vf" fmla="val 115470"/>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8CFA4ED-7C41-460B-90B1-5050C5791252}">
      <dsp:nvSpPr>
        <dsp:cNvPr id="0" name=""/>
        <dsp:cNvSpPr/>
      </dsp:nvSpPr>
      <dsp:spPr>
        <a:xfrm>
          <a:off x="0" y="1025928"/>
          <a:ext cx="1008145" cy="869197"/>
        </a:xfrm>
        <a:prstGeom prst="hexagon">
          <a:avLst>
            <a:gd name="adj" fmla="val 25000"/>
            <a:gd name="vf" fmla="val 11547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71108DF-40FB-4BB9-8505-43CD11D8E8FC}">
      <dsp:nvSpPr>
        <dsp:cNvPr id="0" name=""/>
        <dsp:cNvSpPr/>
      </dsp:nvSpPr>
      <dsp:spPr>
        <a:xfrm>
          <a:off x="686328" y="1780304"/>
          <a:ext cx="118035" cy="101731"/>
        </a:xfrm>
        <a:prstGeom prst="hexagon">
          <a:avLst>
            <a:gd name="adj" fmla="val 25000"/>
            <a:gd name="vf" fmla="val 115470"/>
          </a:avLst>
        </a:prstGeom>
        <a:solidFill>
          <a:schemeClr val="lt1">
            <a:hueOff val="0"/>
            <a:satOff val="0"/>
            <a:lumOff val="0"/>
            <a:alphaOff val="0"/>
          </a:schemeClr>
        </a:solidFill>
        <a:ln w="6350" cap="flat" cmpd="sng" algn="ctr">
          <a:solidFill>
            <a:schemeClr val="accent2">
              <a:hueOff val="-1649284"/>
              <a:satOff val="-12831"/>
              <a:lumOff val="-3451"/>
              <a:alphaOff val="0"/>
            </a:schemeClr>
          </a:solidFill>
          <a:prstDash val="solid"/>
          <a:miter lim="800000"/>
        </a:ln>
        <a:effectLst/>
      </dsp:spPr>
      <dsp:style>
        <a:lnRef idx="1">
          <a:scrgbClr r="0" g="0" b="0"/>
        </a:lnRef>
        <a:fillRef idx="1">
          <a:scrgbClr r="0" g="0" b="0"/>
        </a:fillRef>
        <a:effectRef idx="0">
          <a:scrgbClr r="0" g="0" b="0"/>
        </a:effectRef>
        <a:fontRef idx="minor"/>
      </dsp:style>
    </dsp:sp>
    <dsp:sp modelId="{7FB0CC7C-D6F3-401C-8E0D-8C3CE996F2A1}">
      <dsp:nvSpPr>
        <dsp:cNvPr id="0" name=""/>
        <dsp:cNvSpPr/>
      </dsp:nvSpPr>
      <dsp:spPr>
        <a:xfrm>
          <a:off x="1720663" y="1015594"/>
          <a:ext cx="1008145" cy="869197"/>
        </a:xfrm>
        <a:prstGeom prst="hexagon">
          <a:avLst>
            <a:gd name="adj" fmla="val 25000"/>
            <a:gd name="vf" fmla="val 115470"/>
          </a:avLst>
        </a:prstGeom>
        <a:gradFill rotWithShape="0">
          <a:gsLst>
            <a:gs pos="0">
              <a:schemeClr val="accent2">
                <a:hueOff val="-4123209"/>
                <a:satOff val="-32079"/>
                <a:lumOff val="-8628"/>
                <a:alphaOff val="0"/>
                <a:satMod val="103000"/>
                <a:lumMod val="102000"/>
                <a:tint val="94000"/>
              </a:schemeClr>
            </a:gs>
            <a:gs pos="50000">
              <a:schemeClr val="accent2">
                <a:hueOff val="-4123209"/>
                <a:satOff val="-32079"/>
                <a:lumOff val="-8628"/>
                <a:alphaOff val="0"/>
                <a:satMod val="110000"/>
                <a:lumMod val="100000"/>
                <a:shade val="100000"/>
              </a:schemeClr>
            </a:gs>
            <a:gs pos="100000">
              <a:schemeClr val="accent2">
                <a:hueOff val="-4123209"/>
                <a:satOff val="-32079"/>
                <a:lumOff val="-8628"/>
                <a:alphaOff val="0"/>
                <a:lumMod val="99000"/>
                <a:satMod val="120000"/>
                <a:shade val="78000"/>
              </a:schemeClr>
            </a:gs>
          </a:gsLst>
          <a:lin ang="5400000" scaled="0"/>
        </a:gradFill>
        <a:ln w="6350" cap="flat" cmpd="sng" algn="ctr">
          <a:solidFill>
            <a:schemeClr val="accent2">
              <a:hueOff val="-4123209"/>
              <a:satOff val="-32079"/>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微軟正黑體" panose="020B0604030504040204" pitchFamily="34" charset="-120"/>
              <a:ea typeface="微軟正黑體" panose="020B0604030504040204" pitchFamily="34" charset="-120"/>
              <a:cs typeface="+mn-cs"/>
            </a:rPr>
            <a:t>工讀生</a:t>
          </a:r>
        </a:p>
      </dsp:txBody>
      <dsp:txXfrm>
        <a:off x="1877108" y="1150477"/>
        <a:ext cx="695255" cy="599431"/>
      </dsp:txXfrm>
    </dsp:sp>
    <dsp:sp modelId="{85A1C981-CB04-4340-A134-44757888B174}">
      <dsp:nvSpPr>
        <dsp:cNvPr id="0" name=""/>
        <dsp:cNvSpPr/>
      </dsp:nvSpPr>
      <dsp:spPr>
        <a:xfrm>
          <a:off x="2409862" y="1769051"/>
          <a:ext cx="118035" cy="101731"/>
        </a:xfrm>
        <a:prstGeom prst="hexagon">
          <a:avLst>
            <a:gd name="adj" fmla="val 25000"/>
            <a:gd name="vf" fmla="val 115470"/>
          </a:avLst>
        </a:prstGeom>
        <a:solidFill>
          <a:schemeClr val="lt1">
            <a:hueOff val="0"/>
            <a:satOff val="0"/>
            <a:lumOff val="0"/>
            <a:alphaOff val="0"/>
          </a:schemeClr>
        </a:solidFill>
        <a:ln w="6350" cap="flat" cmpd="sng" algn="ctr">
          <a:solidFill>
            <a:schemeClr val="accent2">
              <a:hueOff val="-3298567"/>
              <a:satOff val="-25663"/>
              <a:lumOff val="-6902"/>
              <a:alphaOff val="0"/>
            </a:schemeClr>
          </a:solidFill>
          <a:prstDash val="solid"/>
          <a:miter lim="800000"/>
        </a:ln>
        <a:effectLst/>
      </dsp:spPr>
      <dsp:style>
        <a:lnRef idx="1">
          <a:scrgbClr r="0" g="0" b="0"/>
        </a:lnRef>
        <a:fillRef idx="1">
          <a:scrgbClr r="0" g="0" b="0"/>
        </a:fillRef>
        <a:effectRef idx="0">
          <a:scrgbClr r="0" g="0" b="0"/>
        </a:effectRef>
        <a:fontRef idx="minor"/>
      </dsp:style>
    </dsp:sp>
    <dsp:sp modelId="{15059229-C732-4BAA-8B0C-9FE336AA86C5}">
      <dsp:nvSpPr>
        <dsp:cNvPr id="0" name=""/>
        <dsp:cNvSpPr/>
      </dsp:nvSpPr>
      <dsp:spPr>
        <a:xfrm>
          <a:off x="2579560" y="1492791"/>
          <a:ext cx="1008145" cy="869197"/>
        </a:xfrm>
        <a:prstGeom prst="hexagon">
          <a:avLst>
            <a:gd name="adj" fmla="val 25000"/>
            <a:gd name="vf" fmla="val 115470"/>
          </a:avLst>
        </a:prstGeom>
        <a:solidFill>
          <a:schemeClr val="lt1">
            <a:alpha val="90000"/>
            <a:hueOff val="0"/>
            <a:satOff val="0"/>
            <a:lumOff val="0"/>
            <a:alphaOff val="0"/>
          </a:schemeClr>
        </a:solidFill>
        <a:ln w="6350" cap="flat" cmpd="sng" algn="ctr">
          <a:solidFill>
            <a:schemeClr val="accent2">
              <a:hueOff val="-4123209"/>
              <a:satOff val="-32079"/>
              <a:lumOff val="-8628"/>
              <a:alphaOff val="0"/>
            </a:schemeClr>
          </a:solidFill>
          <a:prstDash val="solid"/>
          <a:miter lim="800000"/>
        </a:ln>
        <a:effectLst/>
      </dsp:spPr>
      <dsp:style>
        <a:lnRef idx="1">
          <a:scrgbClr r="0" g="0" b="0"/>
        </a:lnRef>
        <a:fillRef idx="1">
          <a:scrgbClr r="0" g="0" b="0"/>
        </a:fillRef>
        <a:effectRef idx="0">
          <a:scrgbClr r="0" g="0" b="0"/>
        </a:effectRef>
        <a:fontRef idx="minor"/>
      </dsp:style>
    </dsp:sp>
    <dsp:sp modelId="{5092E7C5-F15C-40EA-B38D-55D6272E4476}">
      <dsp:nvSpPr>
        <dsp:cNvPr id="0" name=""/>
        <dsp:cNvSpPr/>
      </dsp:nvSpPr>
      <dsp:spPr>
        <a:xfrm>
          <a:off x="2605750" y="1876524"/>
          <a:ext cx="118035" cy="101731"/>
        </a:xfrm>
        <a:prstGeom prst="hexagon">
          <a:avLst>
            <a:gd name="adj" fmla="val 25000"/>
            <a:gd name="vf" fmla="val 115470"/>
          </a:avLst>
        </a:prstGeom>
        <a:solidFill>
          <a:schemeClr val="lt1">
            <a:hueOff val="0"/>
            <a:satOff val="0"/>
            <a:lumOff val="0"/>
            <a:alphaOff val="0"/>
          </a:schemeClr>
        </a:solidFill>
        <a:ln w="6350" cap="flat" cmpd="sng" algn="ctr">
          <a:solidFill>
            <a:schemeClr val="accent2">
              <a:hueOff val="-4947851"/>
              <a:satOff val="-38494"/>
              <a:lumOff val="-10354"/>
              <a:alphaOff val="0"/>
            </a:schemeClr>
          </a:solidFill>
          <a:prstDash val="solid"/>
          <a:miter lim="800000"/>
        </a:ln>
        <a:effectLst/>
      </dsp:spPr>
      <dsp:style>
        <a:lnRef idx="1">
          <a:scrgbClr r="0" g="0" b="0"/>
        </a:lnRef>
        <a:fillRef idx="1">
          <a:scrgbClr r="0" g="0" b="0"/>
        </a:fillRef>
        <a:effectRef idx="0">
          <a:scrgbClr r="0" g="0" b="0"/>
        </a:effectRef>
        <a:fontRef idx="minor"/>
      </dsp:style>
    </dsp:sp>
    <dsp:sp modelId="{16E84921-A0C9-4084-8810-9850B1746158}">
      <dsp:nvSpPr>
        <dsp:cNvPr id="0" name=""/>
        <dsp:cNvSpPr/>
      </dsp:nvSpPr>
      <dsp:spPr>
        <a:xfrm>
          <a:off x="861766" y="540463"/>
          <a:ext cx="1008145" cy="869197"/>
        </a:xfrm>
        <a:prstGeom prst="hexagon">
          <a:avLst>
            <a:gd name="adj" fmla="val 25000"/>
            <a:gd name="vf" fmla="val 115470"/>
          </a:avLst>
        </a:prstGeom>
        <a:gradFill rotWithShape="0">
          <a:gsLst>
            <a:gs pos="0">
              <a:schemeClr val="accent2">
                <a:hueOff val="-8246418"/>
                <a:satOff val="-64157"/>
                <a:lumOff val="-17256"/>
                <a:alphaOff val="0"/>
                <a:satMod val="103000"/>
                <a:lumMod val="102000"/>
                <a:tint val="94000"/>
              </a:schemeClr>
            </a:gs>
            <a:gs pos="50000">
              <a:schemeClr val="accent2">
                <a:hueOff val="-8246418"/>
                <a:satOff val="-64157"/>
                <a:lumOff val="-17256"/>
                <a:alphaOff val="0"/>
                <a:satMod val="110000"/>
                <a:lumMod val="100000"/>
                <a:shade val="100000"/>
              </a:schemeClr>
            </a:gs>
            <a:gs pos="100000">
              <a:schemeClr val="accent2">
                <a:hueOff val="-8246418"/>
                <a:satOff val="-64157"/>
                <a:lumOff val="-17256"/>
                <a:alphaOff val="0"/>
                <a:lumMod val="99000"/>
                <a:satMod val="120000"/>
                <a:shade val="78000"/>
              </a:schemeClr>
            </a:gs>
          </a:gsLst>
          <a:lin ang="5400000" scaled="0"/>
        </a:gradFill>
        <a:ln w="6350" cap="flat" cmpd="sng" algn="ctr">
          <a:solidFill>
            <a:schemeClr val="accent2">
              <a:hueOff val="-8246418"/>
              <a:satOff val="-64157"/>
              <a:lumOff val="-17256"/>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微軟正黑體" panose="020B0604030504040204" pitchFamily="34" charset="-120"/>
              <a:ea typeface="微軟正黑體" panose="020B0604030504040204" pitchFamily="34" charset="-120"/>
              <a:cs typeface="+mn-cs"/>
            </a:rPr>
            <a:t>打工者</a:t>
          </a:r>
          <a:endParaRPr lang="zh-TW" altLang="en-US" sz="1800" b="1" kern="1200" dirty="0">
            <a:latin typeface="微軟正黑體" panose="020B0604030504040204" pitchFamily="34" charset="-120"/>
            <a:ea typeface="微軟正黑體" panose="020B0604030504040204" pitchFamily="34" charset="-120"/>
            <a:cs typeface="+mn-cs"/>
          </a:endParaRPr>
        </a:p>
      </dsp:txBody>
      <dsp:txXfrm>
        <a:off x="1018211" y="675346"/>
        <a:ext cx="695255" cy="599431"/>
      </dsp:txXfrm>
    </dsp:sp>
    <dsp:sp modelId="{03E0D093-5959-461F-B85A-F6630EBEB966}">
      <dsp:nvSpPr>
        <dsp:cNvPr id="0" name=""/>
        <dsp:cNvSpPr/>
      </dsp:nvSpPr>
      <dsp:spPr>
        <a:xfrm>
          <a:off x="1545224" y="559294"/>
          <a:ext cx="118035" cy="101731"/>
        </a:xfrm>
        <a:prstGeom prst="hexagon">
          <a:avLst>
            <a:gd name="adj" fmla="val 25000"/>
            <a:gd name="vf" fmla="val 115470"/>
          </a:avLst>
        </a:prstGeom>
        <a:solidFill>
          <a:schemeClr val="lt1">
            <a:hueOff val="0"/>
            <a:satOff val="0"/>
            <a:lumOff val="0"/>
            <a:alphaOff val="0"/>
          </a:schemeClr>
        </a:solidFill>
        <a:ln w="6350" cap="flat" cmpd="sng" algn="ctr">
          <a:solidFill>
            <a:schemeClr val="accent2">
              <a:hueOff val="-6597135"/>
              <a:satOff val="-51326"/>
              <a:lumOff val="-13805"/>
              <a:alphaOff val="0"/>
            </a:schemeClr>
          </a:solidFill>
          <a:prstDash val="solid"/>
          <a:miter lim="800000"/>
        </a:ln>
        <a:effectLst/>
      </dsp:spPr>
      <dsp:style>
        <a:lnRef idx="1">
          <a:scrgbClr r="0" g="0" b="0"/>
        </a:lnRef>
        <a:fillRef idx="1">
          <a:scrgbClr r="0" g="0" b="0"/>
        </a:fillRef>
        <a:effectRef idx="0">
          <a:scrgbClr r="0" g="0" b="0"/>
        </a:effectRef>
        <a:fontRef idx="minor"/>
      </dsp:style>
    </dsp:sp>
    <dsp:sp modelId="{C0AD78CF-BE87-4E2A-B894-519A962A8C74}">
      <dsp:nvSpPr>
        <dsp:cNvPr id="0" name=""/>
        <dsp:cNvSpPr/>
      </dsp:nvSpPr>
      <dsp:spPr>
        <a:xfrm>
          <a:off x="1720663" y="65563"/>
          <a:ext cx="1008145" cy="869197"/>
        </a:xfrm>
        <a:prstGeom prst="hexagon">
          <a:avLst>
            <a:gd name="adj" fmla="val 25000"/>
            <a:gd name="vf" fmla="val 115470"/>
          </a:avLst>
        </a:prstGeom>
        <a:solidFill>
          <a:schemeClr val="lt1">
            <a:alpha val="90000"/>
            <a:hueOff val="0"/>
            <a:satOff val="0"/>
            <a:lumOff val="0"/>
            <a:alphaOff val="0"/>
          </a:schemeClr>
        </a:solidFill>
        <a:ln w="6350" cap="flat" cmpd="sng" algn="ctr">
          <a:solidFill>
            <a:schemeClr val="accent2">
              <a:hueOff val="-8246418"/>
              <a:satOff val="-64157"/>
              <a:lumOff val="-17256"/>
              <a:alphaOff val="0"/>
            </a:schemeClr>
          </a:solidFill>
          <a:prstDash val="solid"/>
          <a:miter lim="800000"/>
        </a:ln>
        <a:effectLst/>
      </dsp:spPr>
      <dsp:style>
        <a:lnRef idx="1">
          <a:scrgbClr r="0" g="0" b="0"/>
        </a:lnRef>
        <a:fillRef idx="1">
          <a:scrgbClr r="0" g="0" b="0"/>
        </a:fillRef>
        <a:effectRef idx="0">
          <a:scrgbClr r="0" g="0" b="0"/>
        </a:effectRef>
        <a:fontRef idx="minor"/>
      </dsp:style>
    </dsp:sp>
    <dsp:sp modelId="{360F3CC5-1717-44AF-90F3-2AF7FE016895}">
      <dsp:nvSpPr>
        <dsp:cNvPr id="0" name=""/>
        <dsp:cNvSpPr/>
      </dsp:nvSpPr>
      <dsp:spPr>
        <a:xfrm>
          <a:off x="1750441" y="447229"/>
          <a:ext cx="118035" cy="101731"/>
        </a:xfrm>
        <a:prstGeom prst="hexagon">
          <a:avLst>
            <a:gd name="adj" fmla="val 25000"/>
            <a:gd name="vf" fmla="val 115470"/>
          </a:avLst>
        </a:prstGeom>
        <a:solidFill>
          <a:schemeClr val="lt1">
            <a:hueOff val="0"/>
            <a:satOff val="0"/>
            <a:lumOff val="0"/>
            <a:alphaOff val="0"/>
          </a:schemeClr>
        </a:solidFill>
        <a:ln w="6350" cap="flat" cmpd="sng" algn="ctr">
          <a:solidFill>
            <a:schemeClr val="accent2">
              <a:hueOff val="-8246418"/>
              <a:satOff val="-64157"/>
              <a:lumOff val="-17256"/>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E84F71-43EB-4065-A8CE-2C6B03557593}">
      <dsp:nvSpPr>
        <dsp:cNvPr id="0" name=""/>
        <dsp:cNvSpPr/>
      </dsp:nvSpPr>
      <dsp:spPr>
        <a:xfrm>
          <a:off x="0" y="1030"/>
          <a:ext cx="3923611" cy="824213"/>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ts val="2800"/>
            </a:lnSpc>
            <a:spcBef>
              <a:spcPct val="0"/>
            </a:spcBef>
            <a:spcAft>
              <a:spcPts val="0"/>
            </a:spcAft>
            <a:buNone/>
          </a:pPr>
          <a:r>
            <a:rPr lang="en-US" altLang="zh-TW" sz="2000" b="1" kern="1200" dirty="0">
              <a:latin typeface="+mn-ea"/>
              <a:ea typeface="+mn-ea"/>
            </a:rPr>
            <a:t>1.</a:t>
          </a:r>
          <a:r>
            <a:rPr lang="zh-TW" altLang="en-US" sz="2000" b="1" kern="1200" dirty="0">
              <a:latin typeface="+mn-ea"/>
              <a:ea typeface="+mn-ea"/>
            </a:rPr>
            <a:t>檢視職業與自我特質適配情形</a:t>
          </a:r>
        </a:p>
      </dsp:txBody>
      <dsp:txXfrm>
        <a:off x="40235" y="41265"/>
        <a:ext cx="3843141" cy="743743"/>
      </dsp:txXfrm>
    </dsp:sp>
    <dsp:sp modelId="{70BD4674-CE35-4B85-8BFA-FC524C7F6317}">
      <dsp:nvSpPr>
        <dsp:cNvPr id="0" name=""/>
        <dsp:cNvSpPr/>
      </dsp:nvSpPr>
      <dsp:spPr>
        <a:xfrm>
          <a:off x="0" y="837253"/>
          <a:ext cx="3923611" cy="824213"/>
        </a:xfrm>
        <a:prstGeom prst="roundRect">
          <a:avLst/>
        </a:prstGeom>
        <a:solidFill>
          <a:schemeClr val="bg1">
            <a:lumMod val="85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68288" lvl="0" indent="-268288" algn="l" defTabSz="889000" rtl="0">
            <a:lnSpc>
              <a:spcPts val="2800"/>
            </a:lnSpc>
            <a:spcBef>
              <a:spcPct val="0"/>
            </a:spcBef>
            <a:spcAft>
              <a:spcPts val="0"/>
            </a:spcAft>
            <a:buNone/>
          </a:pPr>
          <a:r>
            <a:rPr lang="en-US" altLang="zh-TW" sz="2000" b="1" kern="1200" dirty="0">
              <a:latin typeface="+mn-ea"/>
              <a:ea typeface="+mn-ea"/>
            </a:rPr>
            <a:t>2.</a:t>
          </a:r>
          <a:r>
            <a:rPr lang="zh-TW" sz="2000" b="1" kern="1200" dirty="0">
              <a:latin typeface="+mn-ea"/>
              <a:ea typeface="+mn-ea"/>
            </a:rPr>
            <a:t>蒐集職場資訊，認識職場環境、文化、倫理、工作條件</a:t>
          </a:r>
        </a:p>
      </dsp:txBody>
      <dsp:txXfrm>
        <a:off x="40235" y="877488"/>
        <a:ext cx="3843141" cy="743743"/>
      </dsp:txXfrm>
    </dsp:sp>
    <dsp:sp modelId="{42CAAE1F-CE96-46F5-9B05-A9A9115F858D}">
      <dsp:nvSpPr>
        <dsp:cNvPr id="0" name=""/>
        <dsp:cNvSpPr/>
      </dsp:nvSpPr>
      <dsp:spPr>
        <a:xfrm>
          <a:off x="0" y="1673476"/>
          <a:ext cx="3923611" cy="824213"/>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68288" lvl="0" indent="-268288" algn="l" defTabSz="889000" rtl="0">
            <a:lnSpc>
              <a:spcPts val="2800"/>
            </a:lnSpc>
            <a:spcBef>
              <a:spcPct val="0"/>
            </a:spcBef>
            <a:spcAft>
              <a:spcPts val="0"/>
            </a:spcAft>
            <a:buNone/>
          </a:pPr>
          <a:r>
            <a:rPr lang="en-US" altLang="zh-TW" sz="2000" b="1" kern="1200" dirty="0">
              <a:latin typeface="+mn-ea"/>
              <a:ea typeface="+mn-ea"/>
            </a:rPr>
            <a:t>3.</a:t>
          </a:r>
          <a:r>
            <a:rPr lang="zh-TW" sz="2000" b="1" kern="1200" dirty="0">
              <a:latin typeface="+mn-ea"/>
              <a:ea typeface="+mn-ea"/>
            </a:rPr>
            <a:t>貼近社會，瞭解社會發展趨勢，</a:t>
          </a:r>
          <a:r>
            <a:rPr lang="zh-TW" altLang="en-US" sz="2000" b="1" kern="1200" dirty="0">
              <a:latin typeface="+mn-ea"/>
              <a:ea typeface="+mn-ea"/>
            </a:rPr>
            <a:t>養成</a:t>
          </a:r>
          <a:r>
            <a:rPr lang="zh-TW" sz="2000" b="1" kern="1200" dirty="0">
              <a:latin typeface="+mn-ea"/>
              <a:ea typeface="+mn-ea"/>
            </a:rPr>
            <a:t>終身學習</a:t>
          </a:r>
        </a:p>
      </dsp:txBody>
      <dsp:txXfrm>
        <a:off x="40235" y="1713711"/>
        <a:ext cx="3843141" cy="743743"/>
      </dsp:txXfrm>
    </dsp:sp>
    <dsp:sp modelId="{520069E7-72C8-4161-8DC3-F6109D2CF89A}">
      <dsp:nvSpPr>
        <dsp:cNvPr id="0" name=""/>
        <dsp:cNvSpPr/>
      </dsp:nvSpPr>
      <dsp:spPr>
        <a:xfrm>
          <a:off x="0" y="2509699"/>
          <a:ext cx="3923611" cy="824213"/>
        </a:xfrm>
        <a:prstGeom prst="roundRect">
          <a:avLst/>
        </a:prstGeom>
        <a:solidFill>
          <a:srgbClr val="C1FFFF"/>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68288" lvl="0" indent="-268288" algn="l" defTabSz="889000" rtl="0">
            <a:lnSpc>
              <a:spcPts val="2800"/>
            </a:lnSpc>
            <a:spcBef>
              <a:spcPct val="0"/>
            </a:spcBef>
            <a:spcAft>
              <a:spcPts val="0"/>
            </a:spcAft>
            <a:buNone/>
          </a:pPr>
          <a:r>
            <a:rPr lang="en-US" altLang="zh-TW" sz="2000" b="1" kern="1200" dirty="0">
              <a:latin typeface="+mn-ea"/>
              <a:ea typeface="+mn-ea"/>
            </a:rPr>
            <a:t>4.</a:t>
          </a:r>
          <a:r>
            <a:rPr lang="zh-TW" altLang="en-US" sz="2000" b="1" kern="1200" dirty="0">
              <a:solidFill>
                <a:srgbClr val="0066CC"/>
              </a:solidFill>
              <a:latin typeface="+mn-ea"/>
              <a:ea typeface="+mn-ea"/>
            </a:rPr>
            <a:t>釐清工作迷思，掌握充分資訊及平衡職涯資訊</a:t>
          </a:r>
        </a:p>
      </dsp:txBody>
      <dsp:txXfrm>
        <a:off x="40235" y="2549934"/>
        <a:ext cx="3843141" cy="743743"/>
      </dsp:txXfrm>
    </dsp:sp>
    <dsp:sp modelId="{0989CD8E-EC79-42ED-BCD2-DD38DB135AEA}">
      <dsp:nvSpPr>
        <dsp:cNvPr id="0" name=""/>
        <dsp:cNvSpPr/>
      </dsp:nvSpPr>
      <dsp:spPr>
        <a:xfrm>
          <a:off x="0" y="3345922"/>
          <a:ext cx="3923611" cy="824213"/>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ts val="2800"/>
            </a:lnSpc>
            <a:spcBef>
              <a:spcPct val="0"/>
            </a:spcBef>
            <a:spcAft>
              <a:spcPts val="0"/>
            </a:spcAft>
            <a:buNone/>
          </a:pPr>
          <a:r>
            <a:rPr lang="en-US" altLang="zh-TW" sz="2000" b="1" kern="1200" dirty="0">
              <a:latin typeface="+mn-ea"/>
              <a:ea typeface="+mn-ea"/>
            </a:rPr>
            <a:t>5.</a:t>
          </a:r>
          <a:r>
            <a:rPr lang="zh-TW" altLang="en-US" sz="2000" b="1" kern="1200" dirty="0">
              <a:latin typeface="+mn-ea"/>
              <a:ea typeface="+mn-ea"/>
            </a:rPr>
            <a:t>確定未來升學與就業方向</a:t>
          </a:r>
        </a:p>
      </dsp:txBody>
      <dsp:txXfrm>
        <a:off x="40235" y="3386157"/>
        <a:ext cx="3843141" cy="74374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39C4F9-1B65-44A0-835F-A2A53BC7E9ED}">
      <dsp:nvSpPr>
        <dsp:cNvPr id="0" name=""/>
        <dsp:cNvSpPr/>
      </dsp:nvSpPr>
      <dsp:spPr>
        <a:xfrm>
          <a:off x="2429" y="0"/>
          <a:ext cx="803251" cy="3413414"/>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zh-TW" altLang="en-US" sz="2800" b="1" kern="1200"/>
            <a:t>實作</a:t>
          </a:r>
          <a:endParaRPr lang="zh-TW" altLang="en-US" sz="2800" b="1" kern="1200" dirty="0"/>
        </a:p>
      </dsp:txBody>
      <dsp:txXfrm>
        <a:off x="2429" y="1365365"/>
        <a:ext cx="803251" cy="1365365"/>
      </dsp:txXfrm>
    </dsp:sp>
    <dsp:sp modelId="{64279D16-D2C8-4B34-8ECF-0B1F835175A6}">
      <dsp:nvSpPr>
        <dsp:cNvPr id="0" name=""/>
        <dsp:cNvSpPr/>
      </dsp:nvSpPr>
      <dsp:spPr>
        <a:xfrm>
          <a:off x="26527" y="204804"/>
          <a:ext cx="755056" cy="113666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75000" r="-75000"/>
          </a:stretch>
        </a:blip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42B66EE9-74B7-4EA9-824A-31C9EBB19BCD}">
      <dsp:nvSpPr>
        <dsp:cNvPr id="0" name=""/>
        <dsp:cNvSpPr/>
      </dsp:nvSpPr>
      <dsp:spPr>
        <a:xfrm>
          <a:off x="829778" y="0"/>
          <a:ext cx="803251" cy="3413414"/>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zh-TW" altLang="en-US" sz="2800" b="1" kern="1200"/>
            <a:t>參與</a:t>
          </a:r>
          <a:endParaRPr lang="zh-TW" altLang="en-US" sz="2800" b="1" kern="1200" dirty="0"/>
        </a:p>
      </dsp:txBody>
      <dsp:txXfrm>
        <a:off x="829778" y="1365365"/>
        <a:ext cx="803251" cy="1365365"/>
      </dsp:txXfrm>
    </dsp:sp>
    <dsp:sp modelId="{EF4DDBA9-A20B-40CC-AE16-3769368D00FA}">
      <dsp:nvSpPr>
        <dsp:cNvPr id="0" name=""/>
        <dsp:cNvSpPr/>
      </dsp:nvSpPr>
      <dsp:spPr>
        <a:xfrm>
          <a:off x="853876" y="204804"/>
          <a:ext cx="755056" cy="113666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4A280AA4-51E0-411E-9E82-8FE056AA914A}">
      <dsp:nvSpPr>
        <dsp:cNvPr id="0" name=""/>
        <dsp:cNvSpPr/>
      </dsp:nvSpPr>
      <dsp:spPr>
        <a:xfrm>
          <a:off x="1657127" y="0"/>
          <a:ext cx="803251" cy="3413414"/>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zh-TW" altLang="en-US" sz="2800" b="1" kern="1200"/>
            <a:t>觀察</a:t>
          </a:r>
          <a:endParaRPr lang="zh-TW" altLang="en-US" sz="2800" b="1" kern="1200" dirty="0"/>
        </a:p>
      </dsp:txBody>
      <dsp:txXfrm>
        <a:off x="1657127" y="1365365"/>
        <a:ext cx="803251" cy="1365365"/>
      </dsp:txXfrm>
    </dsp:sp>
    <dsp:sp modelId="{4A1953E0-353A-416A-8517-28DD1DE49CC5}">
      <dsp:nvSpPr>
        <dsp:cNvPr id="0" name=""/>
        <dsp:cNvSpPr/>
      </dsp:nvSpPr>
      <dsp:spPr>
        <a:xfrm>
          <a:off x="1681224" y="204804"/>
          <a:ext cx="755056" cy="1136666"/>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2E067AA6-62E7-49F1-860D-504ADDAE780D}">
      <dsp:nvSpPr>
        <dsp:cNvPr id="0" name=""/>
        <dsp:cNvSpPr/>
      </dsp:nvSpPr>
      <dsp:spPr>
        <a:xfrm>
          <a:off x="2484476" y="0"/>
          <a:ext cx="803251" cy="3413414"/>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zh-TW" altLang="en-US" sz="2800" b="1" kern="1200"/>
            <a:t>蒐集</a:t>
          </a:r>
          <a:endParaRPr lang="zh-TW" altLang="en-US" sz="2800" b="1" kern="1200" dirty="0"/>
        </a:p>
      </dsp:txBody>
      <dsp:txXfrm>
        <a:off x="2484476" y="1365365"/>
        <a:ext cx="803251" cy="1365365"/>
      </dsp:txXfrm>
    </dsp:sp>
    <dsp:sp modelId="{B8FA70A3-FF8F-4D15-AB9F-D978BD8D2C29}">
      <dsp:nvSpPr>
        <dsp:cNvPr id="0" name=""/>
        <dsp:cNvSpPr/>
      </dsp:nvSpPr>
      <dsp:spPr>
        <a:xfrm>
          <a:off x="2508573" y="204804"/>
          <a:ext cx="755056" cy="1136666"/>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C0852012-9826-455C-9BE6-B951E0C40B8B}">
      <dsp:nvSpPr>
        <dsp:cNvPr id="0" name=""/>
        <dsp:cNvSpPr/>
      </dsp:nvSpPr>
      <dsp:spPr>
        <a:xfrm>
          <a:off x="3311824" y="0"/>
          <a:ext cx="803251" cy="3413414"/>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zh-TW" altLang="en-US" sz="2800" b="1" kern="1200"/>
            <a:t>記錄</a:t>
          </a:r>
          <a:endParaRPr lang="zh-TW" altLang="en-US" sz="2800" b="1" kern="1200" dirty="0"/>
        </a:p>
      </dsp:txBody>
      <dsp:txXfrm>
        <a:off x="3311824" y="1365365"/>
        <a:ext cx="803251" cy="1365365"/>
      </dsp:txXfrm>
    </dsp:sp>
    <dsp:sp modelId="{CF664BC9-64AF-453C-8157-A7F36BD3AAAF}">
      <dsp:nvSpPr>
        <dsp:cNvPr id="0" name=""/>
        <dsp:cNvSpPr/>
      </dsp:nvSpPr>
      <dsp:spPr>
        <a:xfrm>
          <a:off x="3335922" y="204804"/>
          <a:ext cx="755056" cy="1136666"/>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656EB5C0-BCCB-4F65-BE42-E9386AA600F7}">
      <dsp:nvSpPr>
        <dsp:cNvPr id="0" name=""/>
        <dsp:cNvSpPr/>
      </dsp:nvSpPr>
      <dsp:spPr>
        <a:xfrm>
          <a:off x="4139173" y="0"/>
          <a:ext cx="803251" cy="3413414"/>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zh-TW" altLang="en-US" sz="2800" b="1" kern="1200"/>
            <a:t>對話</a:t>
          </a:r>
          <a:endParaRPr lang="zh-TW" altLang="en-US" sz="2800" b="1" kern="1200" dirty="0"/>
        </a:p>
      </dsp:txBody>
      <dsp:txXfrm>
        <a:off x="4139173" y="1365365"/>
        <a:ext cx="803251" cy="1365365"/>
      </dsp:txXfrm>
    </dsp:sp>
    <dsp:sp modelId="{17404909-D534-4EF5-AC57-B22B01652FC2}">
      <dsp:nvSpPr>
        <dsp:cNvPr id="0" name=""/>
        <dsp:cNvSpPr/>
      </dsp:nvSpPr>
      <dsp:spPr>
        <a:xfrm>
          <a:off x="4163271" y="204804"/>
          <a:ext cx="755056" cy="1136666"/>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t="-1000" b="-1000"/>
          </a:stretch>
        </a:blip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58F888FA-491D-4342-B9E8-791F980D0E2A}">
      <dsp:nvSpPr>
        <dsp:cNvPr id="0" name=""/>
        <dsp:cNvSpPr/>
      </dsp:nvSpPr>
      <dsp:spPr>
        <a:xfrm>
          <a:off x="4966522" y="0"/>
          <a:ext cx="803251" cy="3413414"/>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zh-TW" altLang="en-US" sz="2800" b="1" kern="1200"/>
            <a:t>省思</a:t>
          </a:r>
          <a:endParaRPr lang="zh-TW" altLang="en-US" sz="2800" b="1" kern="1200" dirty="0"/>
        </a:p>
      </dsp:txBody>
      <dsp:txXfrm>
        <a:off x="4966522" y="1365365"/>
        <a:ext cx="803251" cy="1365365"/>
      </dsp:txXfrm>
    </dsp:sp>
    <dsp:sp modelId="{B028CC7B-C3D4-464F-9ACE-A59A0AAD2301}">
      <dsp:nvSpPr>
        <dsp:cNvPr id="0" name=""/>
        <dsp:cNvSpPr/>
      </dsp:nvSpPr>
      <dsp:spPr>
        <a:xfrm>
          <a:off x="4990619" y="204804"/>
          <a:ext cx="755056" cy="1136666"/>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28000" r="-28000"/>
          </a:stretch>
        </a:blip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159A5BA0-4060-4004-B32D-7F197815D143}">
      <dsp:nvSpPr>
        <dsp:cNvPr id="0" name=""/>
        <dsp:cNvSpPr/>
      </dsp:nvSpPr>
      <dsp:spPr>
        <a:xfrm>
          <a:off x="5793871" y="0"/>
          <a:ext cx="803251" cy="3413414"/>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zh-TW" altLang="en-US" sz="2800" b="1" kern="1200"/>
            <a:t>分析</a:t>
          </a:r>
          <a:endParaRPr lang="zh-TW" altLang="en-US" sz="2800" b="1" kern="1200" dirty="0"/>
        </a:p>
      </dsp:txBody>
      <dsp:txXfrm>
        <a:off x="5793871" y="1365365"/>
        <a:ext cx="803251" cy="1365365"/>
      </dsp:txXfrm>
    </dsp:sp>
    <dsp:sp modelId="{FCBA06DA-4498-4C4C-A25D-7B4B36009DD6}">
      <dsp:nvSpPr>
        <dsp:cNvPr id="0" name=""/>
        <dsp:cNvSpPr/>
      </dsp:nvSpPr>
      <dsp:spPr>
        <a:xfrm>
          <a:off x="5817968" y="204804"/>
          <a:ext cx="755056" cy="1136666"/>
        </a:xfrm>
        <a:prstGeom prst="ellipse">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0AA86267-FE55-4292-9959-CAAD54928F51}">
      <dsp:nvSpPr>
        <dsp:cNvPr id="0" name=""/>
        <dsp:cNvSpPr/>
      </dsp:nvSpPr>
      <dsp:spPr>
        <a:xfrm>
          <a:off x="6621220" y="0"/>
          <a:ext cx="803251" cy="3413414"/>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zh-TW" altLang="en-US" sz="2800" b="1" kern="1200"/>
            <a:t>決定</a:t>
          </a:r>
          <a:endParaRPr lang="zh-TW" altLang="en-US" sz="2500" b="1" kern="1200" dirty="0"/>
        </a:p>
      </dsp:txBody>
      <dsp:txXfrm>
        <a:off x="6621220" y="1365365"/>
        <a:ext cx="803251" cy="1365365"/>
      </dsp:txXfrm>
    </dsp:sp>
    <dsp:sp modelId="{70BF7B8D-0EBD-4D6B-9653-8EF455616FBD}">
      <dsp:nvSpPr>
        <dsp:cNvPr id="0" name=""/>
        <dsp:cNvSpPr/>
      </dsp:nvSpPr>
      <dsp:spPr>
        <a:xfrm>
          <a:off x="6645317" y="204804"/>
          <a:ext cx="755056" cy="1136666"/>
        </a:xfrm>
        <a:prstGeom prst="ellipse">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7F4BC4D6-4C40-41B6-8025-AB8FD0087EA9}">
      <dsp:nvSpPr>
        <dsp:cNvPr id="0" name=""/>
        <dsp:cNvSpPr/>
      </dsp:nvSpPr>
      <dsp:spPr>
        <a:xfrm>
          <a:off x="101420" y="2730731"/>
          <a:ext cx="7224060" cy="512012"/>
        </a:xfrm>
        <a:prstGeom prst="leftRightArrow">
          <a:avLst/>
        </a:prstGeom>
        <a:solidFill>
          <a:srgbClr val="006699"/>
        </a:solidFill>
        <a:ln w="1905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3">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8DA4E1-4BFB-489B-88EC-E22E471F9CE6}">
      <dsp:nvSpPr>
        <dsp:cNvPr id="0" name=""/>
        <dsp:cNvSpPr/>
      </dsp:nvSpPr>
      <dsp:spPr>
        <a:xfrm>
          <a:off x="368013" y="18991"/>
          <a:ext cx="1991425" cy="55808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r" defTabSz="800100" rtl="0">
            <a:lnSpc>
              <a:spcPct val="90000"/>
            </a:lnSpc>
            <a:spcBef>
              <a:spcPct val="0"/>
            </a:spcBef>
            <a:spcAft>
              <a:spcPct val="35000"/>
            </a:spcAft>
            <a:buNone/>
          </a:pPr>
          <a:r>
            <a:rPr lang="zh-TW" altLang="en-US" sz="1800" b="1" i="0" kern="1200" baseline="0" dirty="0">
              <a:effectLst>
                <a:outerShdw blurRad="38100" dist="38100" dir="2700000" algn="tl">
                  <a:srgbClr val="000000">
                    <a:alpha val="43137"/>
                  </a:srgbClr>
                </a:outerShdw>
              </a:effectLst>
            </a:rPr>
            <a:t>了解工作環境</a:t>
          </a:r>
          <a:endParaRPr lang="zh-TW" sz="1800" kern="1200" dirty="0">
            <a:effectLst>
              <a:outerShdw blurRad="38100" dist="38100" dir="2700000" algn="tl">
                <a:srgbClr val="000000">
                  <a:alpha val="43137"/>
                </a:srgbClr>
              </a:outerShdw>
            </a:effectLst>
          </a:endParaRPr>
        </a:p>
      </dsp:txBody>
      <dsp:txXfrm>
        <a:off x="395257" y="46235"/>
        <a:ext cx="1936937" cy="50360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300" cy="496800"/>
          </a:xfrm>
          <a:prstGeom prst="rect">
            <a:avLst/>
          </a:prstGeom>
          <a:noFill/>
          <a:ln>
            <a:noFill/>
          </a:ln>
        </p:spPr>
        <p:txBody>
          <a:bodyPr spcFirstLastPara="1" wrap="square" lIns="91400" tIns="45700" rIns="91400" bIns="45700" anchor="t" anchorCtr="0"/>
          <a:lstStyle>
            <a:lvl1pPr marR="0" lvl="0"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49687" y="0"/>
            <a:ext cx="2946300" cy="496800"/>
          </a:xfrm>
          <a:prstGeom prst="rect">
            <a:avLst/>
          </a:prstGeom>
          <a:noFill/>
          <a:ln>
            <a:noFill/>
          </a:ln>
        </p:spPr>
        <p:txBody>
          <a:bodyPr spcFirstLastPara="1" wrap="square" lIns="91400" tIns="45700" rIns="91400" bIns="45700" anchor="t" anchorCtr="0"/>
          <a:lstStyle>
            <a:lvl1pPr marR="0" lvl="0"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17575" y="744537"/>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79450" y="4714875"/>
            <a:ext cx="5438700" cy="4467300"/>
          </a:xfrm>
          <a:prstGeom prst="rect">
            <a:avLst/>
          </a:prstGeom>
          <a:noFill/>
          <a:ln>
            <a:noFill/>
          </a:ln>
        </p:spPr>
        <p:txBody>
          <a:bodyPr spcFirstLastPara="1" wrap="square" lIns="91400" tIns="45700" rIns="91400" bIns="4570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dirty="0"/>
          </a:p>
        </p:txBody>
      </p:sp>
      <p:sp>
        <p:nvSpPr>
          <p:cNvPr id="7" name="Google Shape;7;n"/>
          <p:cNvSpPr txBox="1">
            <a:spLocks noGrp="1"/>
          </p:cNvSpPr>
          <p:nvPr>
            <p:ph type="ftr" idx="11"/>
          </p:nvPr>
        </p:nvSpPr>
        <p:spPr>
          <a:xfrm>
            <a:off x="0" y="9428162"/>
            <a:ext cx="2946300" cy="496800"/>
          </a:xfrm>
          <a:prstGeom prst="rect">
            <a:avLst/>
          </a:prstGeom>
          <a:noFill/>
          <a:ln>
            <a:noFill/>
          </a:ln>
        </p:spPr>
        <p:txBody>
          <a:bodyPr spcFirstLastPara="1" wrap="square" lIns="91400" tIns="45700" rIns="91400" bIns="45700" anchor="b" anchorCtr="0"/>
          <a:lstStyle>
            <a:lvl1pPr marR="0" lvl="0"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49687" y="9428162"/>
            <a:ext cx="2946300" cy="496800"/>
          </a:xfrm>
          <a:prstGeom prst="rect">
            <a:avLst/>
          </a:prstGeom>
          <a:noFill/>
          <a:ln>
            <a:noFill/>
          </a:ln>
        </p:spPr>
        <p:txBody>
          <a:bodyPr spcFirstLastPara="1" wrap="square" lIns="91400" tIns="45700" rIns="91400"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extLst>
      <p:ext uri="{BB962C8B-B14F-4D97-AF65-F5344CB8AC3E}">
        <p14:creationId xmlns:p14="http://schemas.microsoft.com/office/powerpoint/2010/main" val="2542386457"/>
      </p:ext>
    </p:extLst>
  </p:cSld>
  <p:clrMap bg1="lt1" tx1="dk1" bg2="lt2" tx2="dk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rgbClr val="000000"/>
        </a:solidFill>
        <a:latin typeface="微軟正黑體" panose="020B0604030504040204" pitchFamily="34" charset="-120"/>
        <a:ea typeface="微軟正黑體" panose="020B0604030504040204" pitchFamily="34" charset="-12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pPr marL="0" indent="0" algn="just">
              <a:spcAft>
                <a:spcPts val="1200"/>
              </a:spcAft>
            </a:pPr>
            <a:r>
              <a:rPr lang="zh-TW" altLang="en-US" sz="1200" u="none" dirty="0">
                <a:solidFill>
                  <a:schemeClr val="tx1"/>
                </a:solidFill>
              </a:rPr>
              <a:t>各位同學及家長好，本課程將說明如何申請「青年教育與就業儲蓄帳戶方案」，並且提醒填寫時一定要注意的重要事項。</a:t>
            </a:r>
            <a:endParaRPr lang="en-US" altLang="zh-TW" sz="1200" u="none" dirty="0">
              <a:solidFill>
                <a:schemeClr val="tx1"/>
              </a:solidFill>
            </a:endParaRPr>
          </a:p>
          <a:p>
            <a:pPr marL="0" indent="0" algn="just">
              <a:spcAft>
                <a:spcPts val="1200"/>
              </a:spcAft>
            </a:pPr>
            <a:r>
              <a:rPr lang="zh-TW" altLang="en-US" sz="1200" u="none" dirty="0">
                <a:solidFill>
                  <a:schemeClr val="tx1"/>
                </a:solidFill>
              </a:rPr>
              <a:t>由於這個方案的宗旨是鼓勵同學透過職場體驗、學習及國際體驗不同於升學的管道，進行生涯探索後，確立未來方向，因此，第二階段，我們也會介紹生涯輔導及職涯探索的概念。</a:t>
            </a:r>
          </a:p>
        </p:txBody>
      </p:sp>
      <p:sp>
        <p:nvSpPr>
          <p:cNvPr id="4" name="投影片編號版面配置區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1</a:t>
            </a:fld>
            <a:endParaRPr lang="en-US"/>
          </a:p>
        </p:txBody>
      </p:sp>
    </p:spTree>
    <p:extLst>
      <p:ext uri="{BB962C8B-B14F-4D97-AF65-F5344CB8AC3E}">
        <p14:creationId xmlns:p14="http://schemas.microsoft.com/office/powerpoint/2010/main" val="2757760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pPr marL="0" indent="0" algn="just"/>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例如在不動產業或是藝術、娛樂及休閒服務業這二類都有內勤人員，內勤人員是職業，而不動產業或是藝術、娛樂及休閒服務業則是行業。</a:t>
            </a:r>
            <a:endParaRPr lang="zh-TW" altLang="en-US" sz="1200" dirty="0">
              <a:solidFill>
                <a:schemeClr val="tx1"/>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10</a:t>
            </a:fld>
            <a:endParaRPr lang="en-US"/>
          </a:p>
        </p:txBody>
      </p:sp>
    </p:spTree>
    <p:extLst>
      <p:ext uri="{BB962C8B-B14F-4D97-AF65-F5344CB8AC3E}">
        <p14:creationId xmlns:p14="http://schemas.microsoft.com/office/powerpoint/2010/main" val="3688467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選擇參與「青年體驗學習計畫」的同學，在</a:t>
            </a: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學習及國際體驗探索規劃，</a:t>
            </a:r>
            <a:r>
              <a:rPr lang="zh-TW" altLang="en-US"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同學最多可以</a:t>
            </a: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選擇</a:t>
            </a:r>
            <a:r>
              <a:rPr lang="en-US"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3</a:t>
            </a: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項的</a:t>
            </a:r>
            <a:r>
              <a:rPr lang="zh-TW" altLang="en-US"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體驗學習</a:t>
            </a: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類</a:t>
            </a:r>
            <a:r>
              <a:rPr lang="zh-TW" altLang="en-US"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型，至少選擇</a:t>
            </a:r>
            <a:r>
              <a:rPr lang="en-US"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1</a:t>
            </a:r>
            <a:r>
              <a:rPr lang="zh-TW" altLang="en-US"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項</a:t>
            </a: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a:t>
            </a:r>
          </a:p>
        </p:txBody>
      </p:sp>
      <p:sp>
        <p:nvSpPr>
          <p:cNvPr id="4" name="投影片編號版面配置區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11</a:t>
            </a:fld>
            <a:endParaRPr lang="en-US"/>
          </a:p>
        </p:txBody>
      </p:sp>
    </p:spTree>
    <p:extLst>
      <p:ext uri="{BB962C8B-B14F-4D97-AF65-F5344CB8AC3E}">
        <p14:creationId xmlns:p14="http://schemas.microsoft.com/office/powerpoint/2010/main" val="4282246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pPr marL="0" indent="0" algn="just">
              <a:spcAft>
                <a:spcPts val="1200"/>
              </a:spcAft>
            </a:pP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另外</a:t>
            </a:r>
            <a:r>
              <a:rPr lang="zh-TW" altLang="en-US"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體驗學習</a:t>
            </a: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要再提出企劃內容，以</a:t>
            </a:r>
            <a:r>
              <a:rPr lang="en-US"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PDF</a:t>
            </a: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檔上傳。</a:t>
            </a:r>
            <a:endParaRPr lang="en-US"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endParaRPr>
          </a:p>
          <a:p>
            <a:pPr marL="0" marR="0" lvl="0" indent="0" algn="just" defTabSz="914400" rtl="0" eaLnBrk="1" fontAlgn="auto" latinLnBrk="0" hangingPunct="1">
              <a:lnSpc>
                <a:spcPct val="100000"/>
              </a:lnSpc>
              <a:spcBef>
                <a:spcPts val="0"/>
              </a:spcBef>
              <a:spcAft>
                <a:spcPts val="1200"/>
              </a:spcAft>
              <a:buClr>
                <a:srgbClr val="000000"/>
              </a:buClr>
              <a:buSzPts val="1400"/>
              <a:buFont typeface="Arial"/>
              <a:buNone/>
              <a:tabLst/>
              <a:defRPr/>
            </a:pPr>
            <a:r>
              <a:rPr lang="zh-TW" altLang="zh-TW" sz="1200" b="0" dirty="0">
                <a:solidFill>
                  <a:schemeClr val="tx1"/>
                </a:solidFill>
                <a:latin typeface="微軟正黑體" panose="020B0604030504040204" pitchFamily="34" charset="-120"/>
                <a:ea typeface="微軟正黑體" panose="020B0604030504040204" pitchFamily="34" charset="-120"/>
              </a:rPr>
              <a:t>申請書</a:t>
            </a:r>
            <a:r>
              <a:rPr lang="zh-TW" altLang="en-US" sz="1200" b="0" dirty="0">
                <a:solidFill>
                  <a:schemeClr val="tx1"/>
                </a:solidFill>
                <a:latin typeface="微軟正黑體" panose="020B0604030504040204" pitchFamily="34" charset="-120"/>
                <a:ea typeface="微軟正黑體" panose="020B0604030504040204" pitchFamily="34" charset="-120"/>
              </a:rPr>
              <a:t>可</a:t>
            </a:r>
            <a:r>
              <a:rPr lang="zh-TW" altLang="zh-TW" sz="1200" b="0" dirty="0">
                <a:solidFill>
                  <a:schemeClr val="tx1"/>
                </a:solidFill>
                <a:latin typeface="微軟正黑體" panose="020B0604030504040204" pitchFamily="34" charset="-120"/>
                <a:ea typeface="微軟正黑體" panose="020B0604030504040204" pitchFamily="34" charset="-120"/>
              </a:rPr>
              <a:t>以</a:t>
            </a:r>
            <a:r>
              <a:rPr lang="zh-TW" altLang="en-US" sz="1200" b="0" dirty="0">
                <a:solidFill>
                  <a:schemeClr val="tx1"/>
                </a:solidFill>
                <a:latin typeface="微軟正黑體" panose="020B0604030504040204" pitchFamily="34" charset="-120"/>
                <a:ea typeface="微軟正黑體" panose="020B0604030504040204" pitchFamily="34" charset="-120"/>
              </a:rPr>
              <a:t>用</a:t>
            </a:r>
            <a:r>
              <a:rPr lang="zh-TW" altLang="zh-TW" sz="1200" b="0" dirty="0">
                <a:solidFill>
                  <a:schemeClr val="tx1"/>
                </a:solidFill>
                <a:latin typeface="微軟正黑體" panose="020B0604030504040204" pitchFamily="34" charset="-120"/>
                <a:ea typeface="微軟正黑體" panose="020B0604030504040204" pitchFamily="34" charset="-120"/>
              </a:rPr>
              <a:t>文字撰寫企劃書或錄製影音方式提供。若採影音方式，須就申請書主要項目說明企劃內容並提供連結網址，經學校初審推薦後，</a:t>
            </a:r>
            <a:r>
              <a:rPr lang="zh-TW" altLang="en-US" sz="1200" b="0" dirty="0">
                <a:solidFill>
                  <a:schemeClr val="tx1"/>
                </a:solidFill>
                <a:latin typeface="微軟正黑體" panose="020B0604030504040204" pitchFamily="34" charset="-120"/>
                <a:ea typeface="微軟正黑體" panose="020B0604030504040204" pitchFamily="34" charset="-120"/>
              </a:rPr>
              <a:t>我們</a:t>
            </a:r>
            <a:r>
              <a:rPr lang="zh-TW" altLang="zh-TW" sz="1200" b="0" dirty="0">
                <a:solidFill>
                  <a:schemeClr val="tx1"/>
                </a:solidFill>
                <a:latin typeface="微軟正黑體" panose="020B0604030504040204" pitchFamily="34" charset="-120"/>
                <a:ea typeface="微軟正黑體" panose="020B0604030504040204" pitchFamily="34" charset="-120"/>
              </a:rPr>
              <a:t>將協助輔導</a:t>
            </a:r>
            <a:r>
              <a:rPr lang="zh-TW" altLang="en-US" sz="1200" b="0" dirty="0">
                <a:solidFill>
                  <a:schemeClr val="tx1"/>
                </a:solidFill>
                <a:latin typeface="微軟正黑體" panose="020B0604030504040204" pitchFamily="34" charset="-120"/>
                <a:ea typeface="微軟正黑體" panose="020B0604030504040204" pitchFamily="34" charset="-120"/>
              </a:rPr>
              <a:t>你</a:t>
            </a:r>
            <a:r>
              <a:rPr lang="zh-TW" altLang="zh-TW" sz="1200" b="0" dirty="0">
                <a:solidFill>
                  <a:schemeClr val="tx1"/>
                </a:solidFill>
                <a:latin typeface="微軟正黑體" panose="020B0604030504040204" pitchFamily="34" charset="-120"/>
                <a:ea typeface="微軟正黑體" panose="020B0604030504040204" pitchFamily="34" charset="-120"/>
              </a:rPr>
              <a:t>撰寫文字企劃書提報審查</a:t>
            </a:r>
            <a:r>
              <a:rPr lang="zh-TW" altLang="en-US" sz="1200" b="0" dirty="0">
                <a:solidFill>
                  <a:schemeClr val="tx1"/>
                </a:solidFill>
                <a:latin typeface="微軟正黑體" panose="020B0604030504040204" pitchFamily="34" charset="-120"/>
                <a:ea typeface="微軟正黑體" panose="020B0604030504040204" pitchFamily="34" charset="-120"/>
              </a:rPr>
              <a:t>。</a:t>
            </a:r>
            <a:endParaRPr lang="en-US"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endParaRPr>
          </a:p>
          <a:p>
            <a:pPr marL="0" indent="0" algn="just">
              <a:spcAft>
                <a:spcPts val="1200"/>
              </a:spcAft>
            </a:pP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內容必須包含企劃發想、主題、內容及執行方法、行（期）程、預算規劃及來源、預期效益等。其中在企劃發想方面必須闡述提案的動機及目的；在體驗學習規劃主題、內容及執行方法方面則須包含事前規劃準備、執行過程記錄、呈現方式等。</a:t>
            </a:r>
            <a:endParaRPr lang="en-US"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endParaRPr>
          </a:p>
          <a:p>
            <a:pPr marL="0" marR="0" lvl="0" indent="0" algn="just" defTabSz="914400" rtl="0" eaLnBrk="1" fontAlgn="auto" latinLnBrk="0" hangingPunct="1">
              <a:lnSpc>
                <a:spcPct val="100000"/>
              </a:lnSpc>
              <a:spcBef>
                <a:spcPts val="0"/>
              </a:spcBef>
              <a:spcAft>
                <a:spcPts val="1200"/>
              </a:spcAft>
              <a:buClr>
                <a:srgbClr val="000000"/>
              </a:buClr>
              <a:buSzPts val="1400"/>
              <a:buFont typeface="Arial"/>
              <a:buNone/>
              <a:tabLst/>
              <a:defRPr/>
            </a:pP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以上資料務必誠實撰寫，書寫內容符合自己的情形以及期待是最重要的，讓我們知道如</a:t>
            </a:r>
            <a:r>
              <a:rPr lang="zh-TW" altLang="en-US"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何</a:t>
            </a: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協助你找到適合的探索機會及體驗方案，是這些資料的目的，而且也</a:t>
            </a:r>
            <a:r>
              <a:rPr lang="zh-TW" altLang="en-US"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必</a:t>
            </a: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須注意，各項資料須為有效資料且能聯絡到你本人，以免造成聯繫的困難，喪失機會，造成遺憾。</a:t>
            </a:r>
          </a:p>
          <a:p>
            <a:endParaRPr lang="zh-TW" altLang="en-US" b="0" dirty="0"/>
          </a:p>
        </p:txBody>
      </p:sp>
      <p:sp>
        <p:nvSpPr>
          <p:cNvPr id="4" name="投影片編號版面配置區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12</a:t>
            </a:fld>
            <a:endParaRPr lang="en-US"/>
          </a:p>
        </p:txBody>
      </p:sp>
    </p:spTree>
    <p:extLst>
      <p:ext uri="{BB962C8B-B14F-4D97-AF65-F5344CB8AC3E}">
        <p14:creationId xmlns:p14="http://schemas.microsoft.com/office/powerpoint/2010/main" val="2377285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pPr marL="0" indent="0" algn="just"/>
            <a:r>
              <a:rPr lang="zh-TW" altLang="en-US" sz="1200" dirty="0"/>
              <a:t>接下來，我們將為同學們說明生涯輔導與職涯探索。</a:t>
            </a:r>
            <a:endParaRPr lang="zh-CN" altLang="en-US" sz="1200"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C0B769-EA29-45FE-903B-CF2C69C1A08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13124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pPr marL="0" indent="0" algn="just">
              <a:spcAft>
                <a:spcPts val="1200"/>
              </a:spcAft>
            </a:pPr>
            <a:r>
              <a:rPr lang="zh-TW" altLang="en-US"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rPr>
              <a:t>本課程有</a:t>
            </a:r>
            <a:r>
              <a:rPr lang="zh-TW"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rPr>
              <a:t>三個重要觀念要與大家溝通及說明，分別為職涯試探的好時機、職涯試探的定位</a:t>
            </a:r>
            <a:r>
              <a:rPr lang="zh-TW" altLang="en-US"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rPr>
              <a:t>，</a:t>
            </a:r>
            <a:r>
              <a:rPr lang="zh-TW"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rPr>
              <a:t>以及如何進行職涯試探。</a:t>
            </a:r>
            <a:endParaRPr lang="en-US"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endParaRPr>
          </a:p>
          <a:p>
            <a:pPr marL="0" marR="0" lvl="0" indent="0" algn="just" defTabSz="914400" rtl="0" eaLnBrk="1" fontAlgn="auto" latinLnBrk="0" hangingPunct="1">
              <a:lnSpc>
                <a:spcPct val="100000"/>
              </a:lnSpc>
              <a:spcBef>
                <a:spcPts val="0"/>
              </a:spcBef>
              <a:spcAft>
                <a:spcPts val="1200"/>
              </a:spcAft>
              <a:buClr>
                <a:srgbClr val="000000"/>
              </a:buClr>
              <a:buSzPts val="1400"/>
              <a:buFont typeface="Arial"/>
              <a:buNone/>
              <a:tabLst/>
              <a:defRPr/>
            </a:pPr>
            <a:r>
              <a:rPr lang="zh-TW"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rPr>
              <a:t>首先要與各位分享一個重要的觀念，那就是當你選擇參加教育部「青年教育與就業儲蓄帳戶方案」時，其實你也正是給予自己一個機會，在人生起跑點上，拉出一個思考的</a:t>
            </a:r>
            <a:r>
              <a:rPr lang="zh-TW" altLang="en-US"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rPr>
              <a:t>時</a:t>
            </a:r>
            <a:r>
              <a:rPr lang="zh-TW"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rPr>
              <a:t>間，</a:t>
            </a:r>
            <a:r>
              <a:rPr lang="en-US"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rPr>
              <a:t>2-3</a:t>
            </a:r>
            <a:r>
              <a:rPr lang="zh-TW"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rPr>
              <a:t>年的時間讓自己做一次深刻的職涯試探，而職涯試探是否重要呢？是否影響一個人很多呢？值不值得你重視呢？請你跟著我們簡報的內容一起了解。</a:t>
            </a: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C0B769-EA29-45FE-903B-CF2C69C1A08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34566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pPr marL="0" indent="0" algn="just"/>
            <a:r>
              <a:rPr lang="zh-TW" altLang="en-US" sz="1200" dirty="0">
                <a:solidFill>
                  <a:schemeClr val="tx1"/>
                </a:solidFill>
                <a:latin typeface="微軟正黑體" panose="020B0604030504040204" pitchFamily="34" charset="-120"/>
                <a:ea typeface="微軟正黑體" panose="020B0604030504040204" pitchFamily="34" charset="-120"/>
              </a:rPr>
              <a:t>首先為大家說明，第</a:t>
            </a:r>
            <a:r>
              <a:rPr lang="en-US" altLang="zh-TW" sz="1200" dirty="0">
                <a:solidFill>
                  <a:schemeClr val="tx1"/>
                </a:solidFill>
                <a:latin typeface="微軟正黑體" panose="020B0604030504040204" pitchFamily="34" charset="-120"/>
                <a:ea typeface="微軟正黑體" panose="020B0604030504040204" pitchFamily="34" charset="-120"/>
              </a:rPr>
              <a:t>1</a:t>
            </a:r>
            <a:r>
              <a:rPr lang="zh-TW" altLang="en-US" sz="1200" dirty="0">
                <a:solidFill>
                  <a:schemeClr val="tx1"/>
                </a:solidFill>
                <a:latin typeface="微軟正黑體" panose="020B0604030504040204" pitchFamily="34" charset="-120"/>
                <a:ea typeface="微軟正黑體" panose="020B0604030504040204" pitchFamily="34" charset="-120"/>
              </a:rPr>
              <a:t>個觀念，</a:t>
            </a: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職涯試探的好時機</a:t>
            </a:r>
            <a:r>
              <a:rPr lang="zh-TW" altLang="en-US"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a:t>
            </a:r>
            <a:endParaRPr lang="zh-CN" altLang="en-US" sz="1200" dirty="0">
              <a:solidFill>
                <a:schemeClr val="tx1"/>
              </a:solidFill>
              <a:latin typeface="微軟正黑體" panose="020B0604030504040204" pitchFamily="34" charset="-120"/>
              <a:ea typeface="微軟正黑體" panose="020B0604030504040204" pitchFamily="34" charset="-120"/>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C0B769-EA29-45FE-903B-CF2C69C1A08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749454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pPr marL="0" indent="0" algn="just">
              <a:spcAft>
                <a:spcPts val="1200"/>
              </a:spcAft>
            </a:pP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美國知名生涯發展學者唐納舒伯（</a:t>
            </a:r>
            <a:r>
              <a:rPr lang="en-US"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Donald Super</a:t>
            </a: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）曾為了綜合闡述生涯發展階段與角色彼此之間的相互影響，創造性地描繪出一個多重角色生涯發展的綜合圖形，那就是所謂的生涯彩虹圖。</a:t>
            </a:r>
          </a:p>
          <a:p>
            <a:pPr marL="0" indent="0" algn="just">
              <a:spcAft>
                <a:spcPts val="1200"/>
              </a:spcAft>
            </a:pP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生涯彩虹圖將生涯發展依據不同年齡，分為</a:t>
            </a:r>
            <a:r>
              <a:rPr lang="en-US"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5</a:t>
            </a: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個階段，在彩虹的外層顯示人生主要的發展階段和大致估算的年齡，我們可以看到成長期</a:t>
            </a:r>
            <a:r>
              <a:rPr lang="zh-TW" altLang="en-US"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a:t>
            </a: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約相當於兒童期</a:t>
            </a:r>
            <a:r>
              <a:rPr lang="zh-TW" altLang="en-US"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a:t>
            </a: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、探索期</a:t>
            </a:r>
            <a:r>
              <a:rPr lang="zh-TW" altLang="en-US"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a:t>
            </a: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約相當於青春期</a:t>
            </a:r>
            <a:r>
              <a:rPr lang="zh-TW" altLang="en-US"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a:t>
            </a: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、建立期</a:t>
            </a:r>
            <a:r>
              <a:rPr lang="zh-TW" altLang="en-US"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a:t>
            </a: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約相當於成人前期</a:t>
            </a:r>
            <a:r>
              <a:rPr lang="zh-TW" altLang="en-US"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a:t>
            </a: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、維持期</a:t>
            </a:r>
            <a:r>
              <a:rPr lang="zh-TW" altLang="en-US"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a:t>
            </a: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約相當於中年期</a:t>
            </a:r>
            <a:r>
              <a:rPr lang="zh-TW" altLang="en-US"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a:t>
            </a: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以及衰退期</a:t>
            </a:r>
            <a:r>
              <a:rPr lang="zh-TW" altLang="en-US"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a:t>
            </a: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約相當於老年期</a:t>
            </a:r>
            <a:r>
              <a:rPr lang="zh-TW" altLang="en-US"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a:t>
            </a: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等</a:t>
            </a:r>
            <a:r>
              <a:rPr lang="en-US"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5</a:t>
            </a: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個階段。</a:t>
            </a:r>
          </a:p>
          <a:p>
            <a:pPr marL="0" indent="0" algn="just">
              <a:spcAft>
                <a:spcPts val="1200"/>
              </a:spcAft>
            </a:pP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但是生涯一詞其實是統合了各種職業與生活角色，生涯選擇不只涉及工作，還與成長過程、學習經驗、角色轉變及環境變化有關。而在</a:t>
            </a:r>
            <a:r>
              <a:rPr lang="en-US"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15-20</a:t>
            </a: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歲之間其實重要的生涯發展任務是認識自己</a:t>
            </a:r>
            <a:r>
              <a:rPr lang="zh-TW" altLang="en-US"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a:t>
            </a: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要給自己多一點時間及機會去探索興趣、能力、性向、專長、 價值觀、人生觀，以及想努力的目標。也就是說在此時期將時間花在職業探索對於生涯發展而言，是有其價值的。從生涯彩虹圖上我們可以看出</a:t>
            </a:r>
            <a:r>
              <a:rPr lang="en-US"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18</a:t>
            </a: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歲是人生探索關鍵期。</a:t>
            </a:r>
            <a:endParaRPr lang="zh-TW" altLang="en-US" sz="1200" dirty="0">
              <a:solidFill>
                <a:schemeClr val="tx1"/>
              </a:solidFill>
              <a:latin typeface="微軟正黑體" panose="020B0604030504040204" pitchFamily="34" charset="-120"/>
              <a:ea typeface="微軟正黑體" panose="020B0604030504040204" pitchFamily="34" charset="-12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C0B769-EA29-45FE-903B-CF2C69C1A08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40773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pPr marL="0" indent="0" algn="just">
              <a:spcAft>
                <a:spcPts val="1200"/>
              </a:spcAft>
            </a:pPr>
            <a:r>
              <a:rPr lang="en-US"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rPr>
              <a:t>18</a:t>
            </a:r>
            <a:r>
              <a:rPr lang="zh-TW"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rPr>
              <a:t>歲正是個體成長與學習的生涯探索時期，探索目的在於做自我探索、角色試探及職業探索，自我探索的目的在於了解自己的優勢能力以及確認自己的期望與行動之間的可能性；角色試探則是使自己在生活、社會、家庭及學校等各個情境中的與人牽動關聯的關係；職業探索則是要探索自己的職業發展能力是否適配於自己對於未來生活的想像，以確立生涯與職業發展的方向。</a:t>
            </a:r>
          </a:p>
          <a:p>
            <a:pPr marL="0" indent="0" algn="just">
              <a:spcAft>
                <a:spcPts val="1200"/>
              </a:spcAft>
            </a:pPr>
            <a:r>
              <a:rPr lang="zh-TW"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rPr>
              <a:t>職業探索既然如此重要，那麼要如何進行呢？試探經驗可以從以下的場域獲得，例如家庭、學校、社區服務、休閒活動及工作經驗等，本方案就是一個提供職場體驗，工作經驗是職業探索最好的機會</a:t>
            </a:r>
            <a:r>
              <a:rPr lang="zh-TW" altLang="en-US"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rPr>
              <a:t>！</a:t>
            </a:r>
            <a:endParaRPr lang="en-US"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endParaRPr>
          </a:p>
          <a:p>
            <a:pPr marL="0" indent="0" algn="just">
              <a:spcAft>
                <a:spcPts val="1200"/>
              </a:spcAft>
            </a:pPr>
            <a:r>
              <a:rPr lang="zh-TW"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rPr>
              <a:t>藉由職場體驗的過程，可以使自己從印象或興趣中的職業偏好走入具體化、並能藉由對工作技能、職業環境、職業發展等因素探索之後，可以更聚焦於職業選擇是否明確上，並能實現職涯發展。</a:t>
            </a:r>
          </a:p>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C0B769-EA29-45FE-903B-CF2C69C1A08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46175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1200"/>
              </a:spcAft>
              <a:buClr>
                <a:srgbClr val="000000"/>
              </a:buClr>
              <a:buSzPts val="1400"/>
              <a:buFont typeface="Arial"/>
              <a:buNone/>
              <a:tabLst/>
              <a:defRPr/>
            </a:pP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從生涯彩虹</a:t>
            </a:r>
            <a:r>
              <a:rPr lang="zh-TW" altLang="en-US"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圖</a:t>
            </a: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中你可以看出，一個人在每一個階段都有很多種角色要扮演，在高中畢業後進入青年人的階段，你必須面對一些考慮，也就是你必須選擇你的生涯角色</a:t>
            </a:r>
            <a:r>
              <a:rPr lang="zh-TW" altLang="en-US"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a:t>
            </a:r>
            <a:endParaRPr lang="en-US"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endParaRPr>
          </a:p>
          <a:p>
            <a:pPr marL="0" marR="0" lvl="0" indent="0" algn="just" defTabSz="914400" rtl="0" eaLnBrk="1" fontAlgn="auto" latinLnBrk="0" hangingPunct="1">
              <a:lnSpc>
                <a:spcPct val="100000"/>
              </a:lnSpc>
              <a:spcBef>
                <a:spcPts val="0"/>
              </a:spcBef>
              <a:spcAft>
                <a:spcPts val="1200"/>
              </a:spcAft>
              <a:buClr>
                <a:srgbClr val="000000"/>
              </a:buClr>
              <a:buSzPts val="1400"/>
              <a:buFont typeface="Arial"/>
              <a:buNone/>
              <a:tabLst/>
              <a:defRPr/>
            </a:pP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例如你是否要跟一</a:t>
            </a:r>
            <a:r>
              <a:rPr lang="zh-TW" altLang="en-US"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般</a:t>
            </a: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高中</a:t>
            </a:r>
            <a:r>
              <a:rPr lang="zh-TW" altLang="en-US"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職</a:t>
            </a: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生一樣，抉擇高等教育機會，繼續上大學？或是想要走就業途徑？你要上大學的話，是否能適性選擇學校課程，也就是你是否能選擇出自己真的能學以致用的科系就讀？那麼此時，蒐集適合職業資訊、認識自我特質是非常重要的，所以，現在，你應該做的事就是職涯探索以利發展職業技能。</a:t>
            </a:r>
          </a:p>
          <a:p>
            <a:endParaRPr lang="zh-TW" altLang="en-US" dirty="0"/>
          </a:p>
        </p:txBody>
      </p:sp>
      <p:sp>
        <p:nvSpPr>
          <p:cNvPr id="4" name="投影片編號版面配置區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18</a:t>
            </a:fld>
            <a:endParaRPr lang="en-US"/>
          </a:p>
        </p:txBody>
      </p:sp>
    </p:spTree>
    <p:extLst>
      <p:ext uri="{BB962C8B-B14F-4D97-AF65-F5344CB8AC3E}">
        <p14:creationId xmlns:p14="http://schemas.microsoft.com/office/powerpoint/2010/main" val="2067735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dirty="0">
                <a:solidFill>
                  <a:schemeClr val="tx1"/>
                </a:solidFill>
              </a:rPr>
              <a:t>接下來說明，第</a:t>
            </a:r>
            <a:r>
              <a:rPr lang="en-US" altLang="zh-TW" sz="1200" dirty="0">
                <a:solidFill>
                  <a:schemeClr val="tx1"/>
                </a:solidFill>
              </a:rPr>
              <a:t>2</a:t>
            </a:r>
            <a:r>
              <a:rPr lang="zh-TW" altLang="en-US" sz="1200" dirty="0">
                <a:solidFill>
                  <a:schemeClr val="tx1"/>
                </a:solidFill>
              </a:rPr>
              <a:t>個觀念，</a:t>
            </a:r>
            <a:r>
              <a:rPr lang="zh-TW" altLang="en-US" sz="1200" b="0" dirty="0">
                <a:solidFill>
                  <a:schemeClr val="tx1"/>
                </a:solidFill>
              </a:rPr>
              <a:t>職涯試探的定位。</a:t>
            </a:r>
            <a:endParaRPr lang="en-US" altLang="zh-CN" sz="1200" b="0" dirty="0">
              <a:solidFill>
                <a:schemeClr val="tx1"/>
              </a:solidFill>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C0B769-EA29-45FE-903B-CF2C69C1A08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764779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pPr marL="0" indent="0" algn="just">
              <a:spcAft>
                <a:spcPts val="1200"/>
              </a:spcAft>
            </a:pPr>
            <a:r>
              <a:rPr lang="zh-TW" altLang="en-US"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首先，我們先看如何申請「青年教育與就業儲蓄帳戶方案」。</a:t>
            </a:r>
            <a:endParaRPr lang="en-US"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endParaRPr>
          </a:p>
          <a:p>
            <a:endParaRPr lang="en-US" altLang="zh-TW" sz="1200" b="0" i="0" u="sng" strike="noStrike" cap="none" dirty="0">
              <a:solidFill>
                <a:srgbClr val="0070C0"/>
              </a:solidFill>
              <a:effectLst/>
              <a:highlight>
                <a:srgbClr val="FFFF00"/>
              </a:highlight>
              <a:latin typeface="Arial"/>
              <a:ea typeface="Arial"/>
              <a:cs typeface="Arial"/>
              <a:sym typeface="Arial"/>
            </a:endParaRPr>
          </a:p>
          <a:p>
            <a:endParaRPr lang="en-US" altLang="zh-TW" sz="1200" b="0" i="0" u="sng" strike="noStrike" cap="none" dirty="0">
              <a:solidFill>
                <a:srgbClr val="0070C0"/>
              </a:solidFill>
              <a:effectLst/>
              <a:highlight>
                <a:srgbClr val="FFFF00"/>
              </a:highlight>
              <a:latin typeface="Arial"/>
              <a:ea typeface="Arial"/>
              <a:cs typeface="Arial"/>
              <a:sym typeface="Arial"/>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C0B769-EA29-45FE-903B-CF2C69C1A08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019773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pPr marL="0" indent="0" algn="just">
              <a:spcAft>
                <a:spcPts val="1200"/>
              </a:spcAft>
            </a:pPr>
            <a:r>
              <a:rPr lang="zh-TW" altLang="en-US"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從區分圖來看，</a:t>
            </a: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你可以明白生涯資訊對於各位青年而言，依據是否親身體驗而有很大的差異，有些生涯訊息可能會是從書面或媒體方面得到訊息，像是「聽說」的方式，如果可以親身體驗，那就可以從「生涯的聽說」到「生涯的我說」，那將能協助更多的生涯發展。</a:t>
            </a:r>
            <a:endParaRPr lang="zh-TW" altLang="en-US" sz="1200" dirty="0">
              <a:solidFill>
                <a:schemeClr val="tx1"/>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C0B769-EA29-45FE-903B-CF2C69C1A08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62790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1200"/>
              </a:spcAft>
              <a:buClr>
                <a:srgbClr val="000000"/>
              </a:buClr>
              <a:buSzPts val="1400"/>
              <a:buFont typeface="Arial"/>
              <a:buNone/>
              <a:tabLst/>
              <a:defRPr/>
            </a:pPr>
            <a:r>
              <a:rPr lang="zh-TW"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rPr>
              <a:t>以</a:t>
            </a:r>
            <a:r>
              <a:rPr lang="zh-TW" altLang="en-US"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rPr>
              <a:t>流程圖來看</a:t>
            </a:r>
            <a:r>
              <a:rPr lang="zh-TW"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rPr>
              <a:t>，你可以明白生涯歷程對於各位</a:t>
            </a:r>
            <a:r>
              <a:rPr lang="zh-TW" altLang="en-US"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rPr>
              <a:t>學生</a:t>
            </a:r>
            <a:r>
              <a:rPr lang="zh-TW"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rPr>
              <a:t>而言，與生活經驗有很大的關係，包含自我特質、校園生活以及職場資訊都是牽涉</a:t>
            </a:r>
            <a:r>
              <a:rPr lang="zh-TW" altLang="en-US"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rPr>
              <a:t>學生</a:t>
            </a:r>
            <a:r>
              <a:rPr lang="zh-TW"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rPr>
              <a:t>做生涯規劃的重要因素，而無論是否在高中</a:t>
            </a:r>
            <a:r>
              <a:rPr lang="zh-TW" altLang="en-US"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rPr>
              <a:t>職</a:t>
            </a:r>
            <a:r>
              <a:rPr lang="zh-TW"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rPr>
              <a:t>畢業後進入大學學習，最後都必須要回應到生涯的發展以及職業的選擇，因此，提早把握機會掌握職場經驗，增加歷練對於自己的生涯有很大的幫助。</a:t>
            </a:r>
          </a:p>
          <a:p>
            <a:endParaRPr lang="zh-TW" altLang="en-US" dirty="0"/>
          </a:p>
        </p:txBody>
      </p:sp>
      <p:sp>
        <p:nvSpPr>
          <p:cNvPr id="4" name="投影片編號版面配置區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21</a:t>
            </a:fld>
            <a:endParaRPr lang="en-US"/>
          </a:p>
        </p:txBody>
      </p:sp>
    </p:spTree>
    <p:extLst>
      <p:ext uri="{BB962C8B-B14F-4D97-AF65-F5344CB8AC3E}">
        <p14:creationId xmlns:p14="http://schemas.microsoft.com/office/powerpoint/2010/main" val="4033829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pPr marL="0" indent="0" algn="just">
              <a:spcBef>
                <a:spcPts val="0"/>
              </a:spcBef>
              <a:spcAft>
                <a:spcPts val="1200"/>
              </a:spcAft>
            </a:pPr>
            <a:r>
              <a:rPr lang="zh-TW"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rPr>
              <a:t>青年到了職場，是擔任技術生？工作者？專業人？觀察者？探索者？還是正職人員呢？答案是：「以上皆是」</a:t>
            </a:r>
            <a:r>
              <a:rPr lang="zh-TW" altLang="en-US"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rPr>
              <a:t>。</a:t>
            </a:r>
            <a:endParaRPr lang="en-US"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endParaRPr>
          </a:p>
          <a:p>
            <a:pPr marL="0" indent="0" algn="just">
              <a:spcBef>
                <a:spcPts val="0"/>
              </a:spcBef>
              <a:spcAft>
                <a:spcPts val="1200"/>
              </a:spcAft>
            </a:pPr>
            <a:r>
              <a:rPr lang="zh-TW"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rPr>
              <a:t>本方案</a:t>
            </a:r>
            <a:r>
              <a:rPr lang="zh-TW" altLang="en-US"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rPr>
              <a:t>的領航計畫</a:t>
            </a:r>
            <a:r>
              <a:rPr lang="zh-TW"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rPr>
              <a:t>是一個提供職場體驗的計畫，青年到了職場不是打工或是工讀生，是正式員工，但</a:t>
            </a:r>
            <a:r>
              <a:rPr lang="zh-TW" altLang="en-US"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rPr>
              <a:t>更</a:t>
            </a:r>
            <a:r>
              <a:rPr lang="zh-TW"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rPr>
              <a:t>需要的是要能擔任一份工作，從學習到獨立從事專業工作，必須學習專業的知識、技能以及職場倫理，觀察職場環境的特質與自己是否適配、自己是否要做何種精進增能。</a:t>
            </a:r>
          </a:p>
          <a:p>
            <a:endParaRPr lang="zh-TW" altLang="en-US" dirty="0"/>
          </a:p>
        </p:txBody>
      </p:sp>
      <p:sp>
        <p:nvSpPr>
          <p:cNvPr id="4" name="投影片編號版面配置區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22</a:t>
            </a:fld>
            <a:endParaRPr lang="en-US"/>
          </a:p>
        </p:txBody>
      </p:sp>
    </p:spTree>
    <p:extLst>
      <p:ext uri="{BB962C8B-B14F-4D97-AF65-F5344CB8AC3E}">
        <p14:creationId xmlns:p14="http://schemas.microsoft.com/office/powerpoint/2010/main" val="2377124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pPr marL="0" indent="0" algn="just"/>
            <a:r>
              <a:rPr lang="zh-TW" altLang="en-US" sz="1200" dirty="0"/>
              <a:t>最後說明，第</a:t>
            </a:r>
            <a:r>
              <a:rPr lang="en-US" altLang="zh-TW" sz="1200" dirty="0"/>
              <a:t>3</a:t>
            </a:r>
            <a:r>
              <a:rPr lang="zh-TW" altLang="en-US" sz="1200" dirty="0"/>
              <a:t>個觀念，如何進行職涯試探。</a:t>
            </a:r>
            <a:endParaRPr lang="zh-CN" altLang="en-US" sz="1200"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C0B769-EA29-45FE-903B-CF2C69C1A08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35334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pPr marL="0" indent="0" algn="just">
              <a:spcAft>
                <a:spcPts val="1200"/>
              </a:spcAft>
            </a:pPr>
            <a:r>
              <a:rPr lang="zh-TW"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rPr>
              <a:t>職業試探具有五個主要目的，包含檢視職業與自我特質適配情形；蒐集職場資訊，認識職場環境、文化、倫理、工作條件；貼近社會，瞭解社會發展趨勢，養成終身學習；釐清工作迷思，掌握充分資訊及平衡職涯資訊；確定未來升學與就業方向。</a:t>
            </a:r>
          </a:p>
          <a:p>
            <a:pPr marL="0" indent="0" algn="just">
              <a:spcAft>
                <a:spcPts val="1200"/>
              </a:spcAft>
            </a:pPr>
            <a:r>
              <a:rPr lang="zh-TW"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rPr>
              <a:t>其中，最需要的是釐清工作迷思，充分以工作者的角度去掌握充分資訊及平衡職涯資訊，相關的面</a:t>
            </a:r>
            <a:r>
              <a:rPr lang="zh-TW" altLang="en-US"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rPr>
              <a:t>向</a:t>
            </a:r>
            <a:r>
              <a:rPr lang="zh-TW"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rPr>
              <a:t>可以包括</a:t>
            </a:r>
            <a:r>
              <a:rPr lang="zh-TW" altLang="en-US"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rPr>
              <a:t>右邊</a:t>
            </a:r>
            <a:r>
              <a:rPr lang="zh-TW"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rPr>
              <a:t>圖示看到，相當多元且具體，這樣可以協助青年確定未來升學與就業方向，能更準確的選擇適合的科系。</a:t>
            </a:r>
            <a:endParaRPr lang="zh-TW" altLang="en-US" sz="1200"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C0B769-EA29-45FE-903B-CF2C69C1A08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7977326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pPr marL="0" indent="0" algn="just">
              <a:spcAft>
                <a:spcPts val="1200"/>
              </a:spcAft>
            </a:pPr>
            <a:r>
              <a:rPr lang="zh-TW"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rPr>
              <a:t>職業試探方式建議可由以下</a:t>
            </a:r>
            <a:r>
              <a:rPr lang="en-US"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rPr>
              <a:t>9</a:t>
            </a:r>
            <a:r>
              <a:rPr lang="zh-TW"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rPr>
              <a:t>個方式進行，包含實作、參與、觀察、蒐集、記錄、對話、省思、分析、決定。</a:t>
            </a:r>
          </a:p>
          <a:p>
            <a:pPr marL="0" indent="0" algn="just">
              <a:spcAft>
                <a:spcPts val="1200"/>
              </a:spcAft>
            </a:pPr>
            <a:r>
              <a:rPr lang="zh-TW"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rPr>
              <a:t>如此也是各位青年進入這個方案後必須執行的。</a:t>
            </a:r>
          </a:p>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C0B769-EA29-45FE-903B-CF2C69C1A08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9593166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pPr marL="0" indent="0" algn="just">
              <a:spcAft>
                <a:spcPts val="1200"/>
              </a:spcAft>
            </a:pPr>
            <a:r>
              <a:rPr lang="zh-TW"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rPr>
              <a:t>各位</a:t>
            </a:r>
            <a:r>
              <a:rPr lang="zh-TW" altLang="en-US"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rPr>
              <a:t>同學畢業</a:t>
            </a:r>
            <a:r>
              <a:rPr lang="zh-TW"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rPr>
              <a:t>進入這個方案後，在職業試探方面，要特別注意觀察及記錄職場體驗的經驗。</a:t>
            </a:r>
            <a:endParaRPr lang="en-US"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endParaRPr>
          </a:p>
          <a:p>
            <a:pPr marL="0" indent="0" algn="just">
              <a:spcAft>
                <a:spcPts val="1200"/>
              </a:spcAft>
            </a:pPr>
            <a:r>
              <a:rPr lang="zh-TW"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rPr>
              <a:t>在工作環境的暸解方面，必須觀察與紀錄工作職稱與工作內容；進入這份工作所需要具備的學歷、經歷、專長；進用、分發、配置、考績或陞遷等情形；勞動權益；工作態度及職場倫理的要求；有無差別待遇以及工作的一般現象及特例情形。</a:t>
            </a:r>
            <a:endParaRPr lang="en-US"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endParaRPr>
          </a:p>
          <a:p>
            <a:pPr marL="0" indent="0" algn="just">
              <a:spcAft>
                <a:spcPts val="1200"/>
              </a:spcAft>
            </a:pPr>
            <a:r>
              <a:rPr lang="zh-TW"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rPr>
              <a:t>再藉由工作來了解自己的優勢及訂定未來發展的方面，可以分為下列幾項進行：自我特質（優勢能力、興趣、性向、價值觀、生涯信念……）發現與確認；我對這份工作的原本期待與了解是如何；自己覺得這份工作有趣與辛苦的地方是哪些；我覺得工作對我的意義是甚麼；自己覺得這份工作對我的重要性是甚麼；我對於生活的期許是甚麼；自己覺得這份工作是否能實現我對未來生活的期許；自己覺得自己是否能勝任這份工作；自己覺得自己是否喜歡這份工作；將印象與實際做一比對；觀察和思考工作性質適合自己的程度。</a:t>
            </a:r>
            <a:endParaRPr lang="zh-TW" altLang="en-US" sz="1200"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26</a:t>
            </a:fld>
            <a:endParaRPr lang="en-US"/>
          </a:p>
        </p:txBody>
      </p:sp>
    </p:spTree>
    <p:extLst>
      <p:ext uri="{BB962C8B-B14F-4D97-AF65-F5344CB8AC3E}">
        <p14:creationId xmlns:p14="http://schemas.microsoft.com/office/powerpoint/2010/main" val="759054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pPr marL="0" indent="0" algn="just">
              <a:spcAft>
                <a:spcPts val="1200"/>
              </a:spcAft>
            </a:pPr>
            <a:r>
              <a:rPr lang="zh-TW"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rPr>
              <a:t>站在生涯抉擇點上的你，選擇本方案之後，其實也進入了生涯發展的一個歷程，請跟著我們一起來了解做決定的歷程：</a:t>
            </a:r>
            <a:endParaRPr lang="en-US"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endParaRPr>
          </a:p>
          <a:p>
            <a:pPr marL="0" indent="0" algn="just">
              <a:spcAft>
                <a:spcPts val="1200"/>
              </a:spcAft>
            </a:pPr>
            <a:r>
              <a:rPr lang="zh-TW"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rPr>
              <a:t>在下面圖示中請看第一個起點，從校園資訊、自我特質及工作職業訊息做一個就業或是升學的決定，進入職場之後記得將職場生活所能體驗到的面向資訊做一個反思及記錄。反思我是誰？我擁有什麼？思考自己的生涯信念、價值觀、能力、性向、興趣及生涯發展的動機與需求，以再一次分析與再行動，那可能就是在2年</a:t>
            </a:r>
            <a:r>
              <a:rPr lang="zh-TW" altLang="en-US"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rPr>
              <a:t>或</a:t>
            </a:r>
            <a:r>
              <a:rPr lang="zh-TW"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rPr>
              <a:t>3年後，方案結束時可以再次選擇繼續就業或升學。</a:t>
            </a:r>
            <a:endParaRPr lang="en-US"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endParaRPr>
          </a:p>
          <a:p>
            <a:pPr marL="0" indent="0" algn="just">
              <a:spcAft>
                <a:spcPts val="1200"/>
              </a:spcAft>
            </a:pPr>
            <a:r>
              <a:rPr lang="zh-TW"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rPr>
              <a:t>也就是運用職場體驗蒐集的資料及自我省思的體悟，比較現實與自我認知的異同，可對照自己已具備的優勢能力，當下的實力上是否有所差異，思考如何能幫助自己進入下一階段，是需進入大學校院就讀再充實或是繼續留在職場發展？</a:t>
            </a:r>
          </a:p>
          <a:p>
            <a:pPr marL="0" indent="0" algn="just">
              <a:spcAft>
                <a:spcPts val="1200"/>
              </a:spcAft>
            </a:pPr>
            <a:r>
              <a:rPr lang="zh-TW"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rPr>
              <a:t>如要進入大學校院就讀再充實，要了解哪個校系所養成的能力，未來可以支持你的職涯發展，如繼續留在職場發展，要了解業界發展趨勢及職涯</a:t>
            </a:r>
            <a:r>
              <a:rPr lang="zh-TW" altLang="en-US"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rPr>
              <a:t>發</a:t>
            </a:r>
            <a:r>
              <a:rPr lang="zh-TW"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Arial"/>
                <a:sym typeface="Arial"/>
              </a:rPr>
              <a:t>展。</a:t>
            </a:r>
          </a:p>
          <a:p>
            <a:endParaRPr lang="zh-TW" altLang="en-US" dirty="0"/>
          </a:p>
        </p:txBody>
      </p:sp>
      <p:sp>
        <p:nvSpPr>
          <p:cNvPr id="4" name="投影片編號版面配置區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27</a:t>
            </a:fld>
            <a:endParaRPr lang="en-US"/>
          </a:p>
        </p:txBody>
      </p:sp>
    </p:spTree>
    <p:extLst>
      <p:ext uri="{BB962C8B-B14F-4D97-AF65-F5344CB8AC3E}">
        <p14:creationId xmlns:p14="http://schemas.microsoft.com/office/powerpoint/2010/main" val="3327007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pPr marL="0" indent="0" algn="just"/>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成為一個成功生涯規劃者，有幾項重要的因素，那就是了解自己、有收集資料與計畫的能力、運用資源做職業選擇、生涯選擇的一致性、做適當的生涯選擇，所以此時此刻，要呼籲站在生涯抉擇點上的你，做對生涯選擇比急著盲目努力於不適合的生涯方向更重要，請你審慎思考</a:t>
            </a:r>
            <a:endParaRPr lang="zh-TW" altLang="en-US" sz="1200" dirty="0">
              <a:solidFill>
                <a:schemeClr val="tx1"/>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28</a:t>
            </a:fld>
            <a:endParaRPr lang="en-US"/>
          </a:p>
        </p:txBody>
      </p:sp>
    </p:spTree>
    <p:extLst>
      <p:ext uri="{BB962C8B-B14F-4D97-AF65-F5344CB8AC3E}">
        <p14:creationId xmlns:p14="http://schemas.microsoft.com/office/powerpoint/2010/main" val="7791044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1200"/>
              </a:spcAft>
              <a:buClr>
                <a:srgbClr val="000000"/>
              </a:buClr>
              <a:buSzPts val="1400"/>
              <a:buFont typeface="Arial"/>
              <a:buNone/>
              <a:tabLst/>
              <a:defRPr/>
            </a:pP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是否要給自己一個不一樣的選擇，以利進入生涯發展與體驗的歷程</a:t>
            </a:r>
            <a:r>
              <a:rPr lang="zh-TW" altLang="en-US"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呢</a:t>
            </a: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？請審慎思考</a:t>
            </a:r>
            <a:r>
              <a:rPr lang="zh-TW" altLang="en-US"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a:t>
            </a:r>
            <a:endPar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C0B769-EA29-45FE-903B-CF2C69C1A08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59239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pPr marL="0" indent="0" algn="just">
              <a:spcAft>
                <a:spcPts val="1200"/>
              </a:spcAft>
            </a:pP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整份申請資料分為二大部分，分別為基本資料表以及申請書</a:t>
            </a:r>
            <a:r>
              <a:rPr lang="zh-TW" altLang="en-US"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內容</a:t>
            </a: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a:t>
            </a:r>
            <a:endParaRPr lang="zh-CN" altLang="en-US" sz="1200" u="none" dirty="0">
              <a:solidFill>
                <a:schemeClr val="tx1"/>
              </a:solidFill>
              <a:latin typeface="微軟正黑體" panose="020B0604030504040204" pitchFamily="34" charset="-120"/>
              <a:ea typeface="微軟正黑體" panose="020B0604030504040204" pitchFamily="34" charset="-120"/>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C0B769-EA29-45FE-903B-CF2C69C1A08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757082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pPr marL="0" indent="0" algn="just">
              <a:spcAft>
                <a:spcPts val="1200"/>
              </a:spcAft>
            </a:pP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首先說明「基本資料表」的資料如何填寫</a:t>
            </a:r>
            <a:r>
              <a:rPr lang="zh-TW" altLang="en-US"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，以及有哪些該注意的地方。</a:t>
            </a:r>
            <a:endParaRPr lang="zh-TW" altLang="en-US" sz="1200" i="0" u="none" dirty="0">
              <a:solidFill>
                <a:schemeClr val="tx1"/>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4</a:t>
            </a:fld>
            <a:endParaRPr lang="en-US"/>
          </a:p>
        </p:txBody>
      </p:sp>
    </p:spTree>
    <p:extLst>
      <p:ext uri="{BB962C8B-B14F-4D97-AF65-F5344CB8AC3E}">
        <p14:creationId xmlns:p14="http://schemas.microsoft.com/office/powerpoint/2010/main" val="4197672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pPr marL="0" indent="0" algn="just">
              <a:spcAft>
                <a:spcPts val="1200"/>
              </a:spcAft>
            </a:pP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一、</a:t>
            </a:r>
            <a:r>
              <a:rPr lang="zh-TW" altLang="en-US"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姓名、出生日期、</a:t>
            </a: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就讀學校</a:t>
            </a:r>
            <a:r>
              <a:rPr lang="zh-TW" altLang="en-US"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等基本資料，請同學務必確認是否正確，</a:t>
            </a: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如有問題請詢問學校師長。</a:t>
            </a:r>
          </a:p>
          <a:p>
            <a:pPr marL="0" indent="0" algn="just">
              <a:spcAft>
                <a:spcPts val="1200"/>
              </a:spcAft>
            </a:pP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二、希望就業的地區</a:t>
            </a:r>
            <a:r>
              <a:rPr lang="zh-TW" altLang="en-US"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可以選擇</a:t>
            </a:r>
            <a:r>
              <a:rPr lang="en-US"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2</a:t>
            </a:r>
            <a:r>
              <a:rPr lang="zh-TW" altLang="en-US"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個</a:t>
            </a: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你想工作的縣市，如新竹縣、臺南市等。</a:t>
            </a:r>
          </a:p>
          <a:p>
            <a:pPr marL="0" indent="0" algn="just">
              <a:spcAft>
                <a:spcPts val="1200"/>
              </a:spcAft>
            </a:pP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三、特殊條件僅就</a:t>
            </a:r>
            <a:r>
              <a:rPr lang="zh-TW" altLang="en-US"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你</a:t>
            </a: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是否為原住民、</a:t>
            </a:r>
            <a:r>
              <a:rPr lang="zh-TW" altLang="en-US"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新住民子女、</a:t>
            </a: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身心障礙、中低收入或低收入</a:t>
            </a:r>
            <a:r>
              <a:rPr lang="zh-TW" altLang="en-US"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勾選</a:t>
            </a: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a:t>
            </a:r>
          </a:p>
          <a:p>
            <a:endParaRPr lang="zh-TW" altLang="en-US" dirty="0"/>
          </a:p>
        </p:txBody>
      </p:sp>
      <p:sp>
        <p:nvSpPr>
          <p:cNvPr id="4" name="投影片編號版面配置區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5</a:t>
            </a:fld>
            <a:endParaRPr lang="en-US"/>
          </a:p>
        </p:txBody>
      </p:sp>
    </p:spTree>
    <p:extLst>
      <p:ext uri="{BB962C8B-B14F-4D97-AF65-F5344CB8AC3E}">
        <p14:creationId xmlns:p14="http://schemas.microsoft.com/office/powerpoint/2010/main" val="4150187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pPr marL="0" indent="0" algn="just">
              <a:spcAft>
                <a:spcPts val="1200"/>
              </a:spcAft>
            </a:pP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四、體驗計畫僅能勾選青年就業領航計畫（職場體驗）或青年體驗學習計畫（學習及國際體驗） 其中一項。</a:t>
            </a:r>
          </a:p>
          <a:p>
            <a:pPr marL="0" indent="0" algn="just">
              <a:spcAft>
                <a:spcPts val="1200"/>
              </a:spcAft>
            </a:pP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五、參與期程僅能勾選</a:t>
            </a:r>
            <a:r>
              <a:rPr lang="en-US"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2</a:t>
            </a: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年或</a:t>
            </a:r>
            <a:r>
              <a:rPr lang="en-US"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3</a:t>
            </a: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年其中一項。</a:t>
            </a:r>
            <a:endParaRPr lang="en-US"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endParaRPr>
          </a:p>
          <a:p>
            <a:pPr marL="0" marR="0" lvl="0" indent="0" algn="just" defTabSz="914400" rtl="0" eaLnBrk="1" fontAlgn="auto" latinLnBrk="0" hangingPunct="1">
              <a:lnSpc>
                <a:spcPct val="100000"/>
              </a:lnSpc>
              <a:spcBef>
                <a:spcPts val="0"/>
              </a:spcBef>
              <a:spcAft>
                <a:spcPts val="1200"/>
              </a:spcAft>
              <a:buClr>
                <a:srgbClr val="000000"/>
              </a:buClr>
              <a:buSzPts val="1400"/>
              <a:buFont typeface="Arial"/>
              <a:buNone/>
              <a:tabLst/>
              <a:defRPr/>
            </a:pPr>
            <a:r>
              <a:rPr lang="zh-TW" altLang="en-US"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六、</a:t>
            </a: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電子信箱</a:t>
            </a:r>
            <a:r>
              <a:rPr lang="zh-TW" altLang="en-US"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、社群媒體</a:t>
            </a:r>
            <a:r>
              <a:rPr lang="en-US"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ID</a:t>
            </a:r>
            <a:r>
              <a:rPr lang="zh-TW" altLang="en-US"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a:t>
            </a: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緊急聯絡人及電話</a:t>
            </a:r>
            <a:r>
              <a:rPr lang="zh-TW" altLang="en-US"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等，</a:t>
            </a: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請填寫確實能聯繫到的資訊</a:t>
            </a:r>
            <a:r>
              <a:rPr lang="zh-TW" altLang="en-US"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，後續勞動部就業媒合或者教育部重要資訊，才能確實通知傳達。</a:t>
            </a:r>
            <a:endParaRPr lang="en-US"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endParaRPr>
          </a:p>
          <a:p>
            <a:pPr marL="0" marR="0" lvl="0" indent="0" algn="just" defTabSz="914400" rtl="0" eaLnBrk="1" fontAlgn="auto" latinLnBrk="0" hangingPunct="1">
              <a:lnSpc>
                <a:spcPct val="100000"/>
              </a:lnSpc>
              <a:spcBef>
                <a:spcPts val="0"/>
              </a:spcBef>
              <a:spcAft>
                <a:spcPts val="1200"/>
              </a:spcAft>
              <a:buClr>
                <a:srgbClr val="000000"/>
              </a:buClr>
              <a:buSzPts val="1400"/>
              <a:buFont typeface="Arial"/>
              <a:buNone/>
              <a:tabLst/>
              <a:defRPr/>
            </a:pPr>
            <a:r>
              <a:rPr lang="zh-TW" altLang="en-US"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七、緊急聯絡人請填寫能與你方便聯繫的親友，可以填寫</a:t>
            </a:r>
            <a:r>
              <a:rPr lang="en-US"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2</a:t>
            </a:r>
            <a:r>
              <a:rPr lang="zh-TW" altLang="en-US"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位，至少填寫</a:t>
            </a:r>
            <a:r>
              <a:rPr lang="en-US"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1</a:t>
            </a:r>
            <a:r>
              <a:rPr lang="zh-TW" altLang="en-US"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位就可以送出</a:t>
            </a: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a:t>
            </a:r>
          </a:p>
          <a:p>
            <a:pPr marL="0" indent="0" algn="just">
              <a:spcAft>
                <a:spcPts val="1200"/>
              </a:spcAft>
            </a:pPr>
            <a:r>
              <a:rPr lang="zh-TW" altLang="en-US"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八、戶籍地址和通訊地址要填寫正確，如有錯誤，正式公文就無法寄達，所以一定要注意喔！</a:t>
            </a:r>
            <a:endParaRPr lang="en-US"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endParaRPr>
          </a:p>
        </p:txBody>
      </p:sp>
      <p:sp>
        <p:nvSpPr>
          <p:cNvPr id="4" name="投影片編號版面配置區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6</a:t>
            </a:fld>
            <a:endParaRPr lang="en-US"/>
          </a:p>
        </p:txBody>
      </p:sp>
    </p:spTree>
    <p:extLst>
      <p:ext uri="{BB962C8B-B14F-4D97-AF65-F5344CB8AC3E}">
        <p14:creationId xmlns:p14="http://schemas.microsoft.com/office/powerpoint/2010/main" val="2796158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pPr marL="0" indent="0" algn="just"/>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申請書填寫時請注意：</a:t>
            </a:r>
            <a:endParaRPr lang="zh-TW" altLang="en-US" sz="1200" dirty="0">
              <a:solidFill>
                <a:schemeClr val="tx1"/>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7</a:t>
            </a:fld>
            <a:endParaRPr lang="en-US"/>
          </a:p>
        </p:txBody>
      </p:sp>
    </p:spTree>
    <p:extLst>
      <p:ext uri="{BB962C8B-B14F-4D97-AF65-F5344CB8AC3E}">
        <p14:creationId xmlns:p14="http://schemas.microsoft.com/office/powerpoint/2010/main" val="2868087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1200"/>
              </a:spcAft>
              <a:buClr>
                <a:srgbClr val="000000"/>
              </a:buClr>
              <a:buSzPts val="1400"/>
              <a:buFont typeface="Arial"/>
              <a:buNone/>
              <a:tabLst/>
              <a:defRPr/>
            </a:pPr>
            <a:r>
              <a:rPr lang="zh-TW" altLang="en-US"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壹</a:t>
            </a: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、自傳部分請於自傳內容清楚表達個人成長背景與現況、學習歷程特殊表現與經驗、自我期許及未來發展等，請簡要並切中重點說明，</a:t>
            </a:r>
            <a:r>
              <a:rPr lang="zh-TW" altLang="en-US" sz="1200" b="0" u="none" dirty="0">
                <a:solidFill>
                  <a:schemeClr val="tx1"/>
                </a:solidFill>
                <a:latin typeface="微軟正黑體" panose="020B0604030504040204" pitchFamily="34" charset="-120"/>
                <a:ea typeface="微軟正黑體" panose="020B0604030504040204" pitchFamily="34" charset="-120"/>
                <a:cs typeface="Arial"/>
                <a:sym typeface="Arial"/>
              </a:rPr>
              <a:t>至少</a:t>
            </a:r>
            <a:r>
              <a:rPr lang="en-US" altLang="zh-TW" sz="1200" b="0" u="none" dirty="0">
                <a:solidFill>
                  <a:schemeClr val="tx1"/>
                </a:solidFill>
                <a:latin typeface="微軟正黑體" panose="020B0604030504040204" pitchFamily="34" charset="-120"/>
                <a:ea typeface="微軟正黑體" panose="020B0604030504040204" pitchFamily="34" charset="-120"/>
                <a:cs typeface="Arial"/>
                <a:sym typeface="Arial"/>
              </a:rPr>
              <a:t>200</a:t>
            </a:r>
            <a:r>
              <a:rPr lang="zh-TW" altLang="en-US" sz="1200" b="0" u="none" dirty="0">
                <a:solidFill>
                  <a:schemeClr val="tx1"/>
                </a:solidFill>
                <a:latin typeface="微軟正黑體" panose="020B0604030504040204" pitchFamily="34" charset="-120"/>
                <a:ea typeface="微軟正黑體" panose="020B0604030504040204" pitchFamily="34" charset="-120"/>
                <a:cs typeface="Arial"/>
                <a:sym typeface="Arial"/>
              </a:rPr>
              <a:t>字</a:t>
            </a: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，一定要自己撰寫，不得抄襲。</a:t>
            </a:r>
            <a:endParaRPr lang="en-US"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endParaRPr>
          </a:p>
          <a:p>
            <a:pPr marL="0" marR="0" lvl="0" indent="0" algn="just" defTabSz="914400" rtl="0" eaLnBrk="1" fontAlgn="auto" latinLnBrk="0" hangingPunct="1">
              <a:lnSpc>
                <a:spcPct val="100000"/>
              </a:lnSpc>
              <a:spcBef>
                <a:spcPts val="0"/>
              </a:spcBef>
              <a:spcAft>
                <a:spcPts val="1200"/>
              </a:spcAft>
              <a:buClr>
                <a:srgbClr val="000000"/>
              </a:buClr>
              <a:buSzPts val="1400"/>
              <a:buFont typeface="Arial"/>
              <a:buNone/>
              <a:tabLst/>
              <a:defRPr/>
            </a:pPr>
            <a:r>
              <a:rPr lang="zh-TW" altLang="en-US"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貳</a:t>
            </a: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a:t>
            </a:r>
            <a:r>
              <a:rPr lang="zh-TW" altLang="en-US"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選擇參與「青年就業領航計畫」的同學，在</a:t>
            </a: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職場探索規劃，請依照</a:t>
            </a:r>
            <a:r>
              <a:rPr lang="zh-TW" altLang="en-US"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行政院主計總處的行業標準分類</a:t>
            </a: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，選擇至多</a:t>
            </a:r>
            <a:r>
              <a:rPr lang="en-US"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3</a:t>
            </a: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項的行業類別</a:t>
            </a:r>
            <a:r>
              <a:rPr lang="zh-TW" altLang="en-US"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，至少選擇</a:t>
            </a:r>
            <a:r>
              <a:rPr lang="en-US"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1</a:t>
            </a:r>
            <a:r>
              <a:rPr lang="zh-TW" altLang="en-US"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項就可以送出</a:t>
            </a:r>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a:t>
            </a:r>
          </a:p>
          <a:p>
            <a:endParaRPr lang="zh-TW" altLang="en-US" dirty="0"/>
          </a:p>
        </p:txBody>
      </p:sp>
      <p:sp>
        <p:nvSpPr>
          <p:cNvPr id="4" name="投影片編號版面配置區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8</a:t>
            </a:fld>
            <a:endParaRPr lang="en-US"/>
          </a:p>
        </p:txBody>
      </p:sp>
    </p:spTree>
    <p:extLst>
      <p:ext uri="{BB962C8B-B14F-4D97-AF65-F5344CB8AC3E}">
        <p14:creationId xmlns:p14="http://schemas.microsoft.com/office/powerpoint/2010/main" val="2471369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pPr marL="0" indent="0" algn="just"/>
            <a:r>
              <a:rPr lang="zh-TW" altLang="zh-TW"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行業類別是一種大的分類，「行業」係指工作者工作場所隸屬之經濟活動部門，而不是職務或是職業</a:t>
            </a:r>
            <a:r>
              <a:rPr lang="zh-TW" altLang="en-US" sz="1200" b="0" i="0" u="none" strike="noStrike" cap="none" dirty="0">
                <a:solidFill>
                  <a:schemeClr val="tx1"/>
                </a:solidFill>
                <a:effectLst/>
                <a:latin typeface="微軟正黑體" panose="020B0604030504040204" pitchFamily="34" charset="-120"/>
                <a:ea typeface="微軟正黑體" panose="020B0604030504040204" pitchFamily="34" charset="-120"/>
                <a:cs typeface="Arial"/>
                <a:sym typeface="Arial"/>
              </a:rPr>
              <a:t>。同學可以上網查詢相關更詳細的資訊。</a:t>
            </a:r>
            <a:endParaRPr lang="zh-TW" altLang="en-US" sz="1200" dirty="0">
              <a:solidFill>
                <a:schemeClr val="tx1"/>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9</a:t>
            </a:fld>
            <a:endParaRPr lang="en-US"/>
          </a:p>
        </p:txBody>
      </p:sp>
    </p:spTree>
    <p:extLst>
      <p:ext uri="{BB962C8B-B14F-4D97-AF65-F5344CB8AC3E}">
        <p14:creationId xmlns:p14="http://schemas.microsoft.com/office/powerpoint/2010/main" val="1464503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p:bgRef idx="1001">
        <a:schemeClr val="bg1"/>
      </p:bgRef>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E3984816-17E8-4804-BD73-DA063AE4C858}"/>
              </a:ext>
            </a:extLst>
          </p:cNvPr>
          <p:cNvSpPr/>
          <p:nvPr userDrawn="1"/>
        </p:nvSpPr>
        <p:spPr>
          <a:xfrm>
            <a:off x="0" y="0"/>
            <a:ext cx="9144000" cy="68580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Arial"/>
              <a:ea typeface="微软雅黑"/>
              <a:cs typeface="+mn-cs"/>
            </a:endParaRPr>
          </a:p>
        </p:txBody>
      </p:sp>
      <p:sp>
        <p:nvSpPr>
          <p:cNvPr id="25" name="Freeform 19">
            <a:extLst>
              <a:ext uri="{FF2B5EF4-FFF2-40B4-BE49-F238E27FC236}">
                <a16:creationId xmlns:a16="http://schemas.microsoft.com/office/drawing/2014/main" id="{58C1247A-E364-4EC7-8FB0-FB41E02D4C18}"/>
              </a:ext>
            </a:extLst>
          </p:cNvPr>
          <p:cNvSpPr>
            <a:spLocks/>
          </p:cNvSpPr>
          <p:nvPr userDrawn="1"/>
        </p:nvSpPr>
        <p:spPr bwMode="auto">
          <a:xfrm>
            <a:off x="2552700" y="1225550"/>
            <a:ext cx="3587354" cy="4745038"/>
          </a:xfrm>
          <a:custGeom>
            <a:avLst/>
            <a:gdLst>
              <a:gd name="T0" fmla="*/ 1670 w 2447"/>
              <a:gd name="T1" fmla="*/ 936 h 2431"/>
              <a:gd name="T2" fmla="*/ 1589 w 2447"/>
              <a:gd name="T3" fmla="*/ 956 h 2431"/>
              <a:gd name="T4" fmla="*/ 1552 w 2447"/>
              <a:gd name="T5" fmla="*/ 929 h 2431"/>
              <a:gd name="T6" fmla="*/ 1551 w 2447"/>
              <a:gd name="T7" fmla="*/ 928 h 2431"/>
              <a:gd name="T8" fmla="*/ 1423 w 2447"/>
              <a:gd name="T9" fmla="*/ 928 h 2431"/>
              <a:gd name="T10" fmla="*/ 1311 w 2447"/>
              <a:gd name="T11" fmla="*/ 1040 h 2431"/>
              <a:gd name="T12" fmla="*/ 1184 w 2447"/>
              <a:gd name="T13" fmla="*/ 1040 h 2431"/>
              <a:gd name="T14" fmla="*/ 1184 w 2447"/>
              <a:gd name="T15" fmla="*/ 912 h 2431"/>
              <a:gd name="T16" fmla="*/ 1551 w 2447"/>
              <a:gd name="T17" fmla="*/ 546 h 2431"/>
              <a:gd name="T18" fmla="*/ 1555 w 2447"/>
              <a:gd name="T19" fmla="*/ 423 h 2431"/>
              <a:gd name="T20" fmla="*/ 1555 w 2447"/>
              <a:gd name="T21" fmla="*/ 423 h 2431"/>
              <a:gd name="T22" fmla="*/ 1524 w 2447"/>
              <a:gd name="T23" fmla="*/ 380 h 2431"/>
              <a:gd name="T24" fmla="*/ 1543 w 2447"/>
              <a:gd name="T25" fmla="*/ 298 h 2431"/>
              <a:gd name="T26" fmla="*/ 1678 w 2447"/>
              <a:gd name="T27" fmla="*/ 163 h 2431"/>
              <a:gd name="T28" fmla="*/ 1678 w 2447"/>
              <a:gd name="T29" fmla="*/ 35 h 2431"/>
              <a:gd name="T30" fmla="*/ 1551 w 2447"/>
              <a:gd name="T31" fmla="*/ 35 h 2431"/>
              <a:gd name="T32" fmla="*/ 1463 w 2447"/>
              <a:gd name="T33" fmla="*/ 123 h 2431"/>
              <a:gd name="T34" fmla="*/ 1381 w 2447"/>
              <a:gd name="T35" fmla="*/ 143 h 2431"/>
              <a:gd name="T36" fmla="*/ 1348 w 2447"/>
              <a:gd name="T37" fmla="*/ 120 h 2431"/>
              <a:gd name="T38" fmla="*/ 1343 w 2447"/>
              <a:gd name="T39" fmla="*/ 115 h 2431"/>
              <a:gd name="T40" fmla="*/ 1216 w 2447"/>
              <a:gd name="T41" fmla="*/ 115 h 2431"/>
              <a:gd name="T42" fmla="*/ 35 w 2447"/>
              <a:gd name="T43" fmla="*/ 1295 h 2431"/>
              <a:gd name="T44" fmla="*/ 35 w 2447"/>
              <a:gd name="T45" fmla="*/ 1423 h 2431"/>
              <a:gd name="T46" fmla="*/ 163 w 2447"/>
              <a:gd name="T47" fmla="*/ 1423 h 2431"/>
              <a:gd name="T48" fmla="*/ 267 w 2447"/>
              <a:gd name="T49" fmla="*/ 1319 h 2431"/>
              <a:gd name="T50" fmla="*/ 394 w 2447"/>
              <a:gd name="T51" fmla="*/ 1319 h 2431"/>
              <a:gd name="T52" fmla="*/ 394 w 2447"/>
              <a:gd name="T53" fmla="*/ 1447 h 2431"/>
              <a:gd name="T54" fmla="*/ 179 w 2447"/>
              <a:gd name="T55" fmla="*/ 1662 h 2431"/>
              <a:gd name="T56" fmla="*/ 179 w 2447"/>
              <a:gd name="T57" fmla="*/ 1790 h 2431"/>
              <a:gd name="T58" fmla="*/ 306 w 2447"/>
              <a:gd name="T59" fmla="*/ 1790 h 2431"/>
              <a:gd name="T60" fmla="*/ 498 w 2447"/>
              <a:gd name="T61" fmla="*/ 1598 h 2431"/>
              <a:gd name="T62" fmla="*/ 625 w 2447"/>
              <a:gd name="T63" fmla="*/ 1598 h 2431"/>
              <a:gd name="T64" fmla="*/ 625 w 2447"/>
              <a:gd name="T65" fmla="*/ 1726 h 2431"/>
              <a:gd name="T66" fmla="*/ 179 w 2447"/>
              <a:gd name="T67" fmla="*/ 2173 h 2431"/>
              <a:gd name="T68" fmla="*/ 179 w 2447"/>
              <a:gd name="T69" fmla="*/ 2300 h 2431"/>
              <a:gd name="T70" fmla="*/ 306 w 2447"/>
              <a:gd name="T71" fmla="*/ 2300 h 2431"/>
              <a:gd name="T72" fmla="*/ 673 w 2447"/>
              <a:gd name="T73" fmla="*/ 1933 h 2431"/>
              <a:gd name="T74" fmla="*/ 801 w 2447"/>
              <a:gd name="T75" fmla="*/ 1933 h 2431"/>
              <a:gd name="T76" fmla="*/ 801 w 2447"/>
              <a:gd name="T77" fmla="*/ 2061 h 2431"/>
              <a:gd name="T78" fmla="*/ 815 w 2447"/>
              <a:gd name="T79" fmla="*/ 2047 h 2431"/>
              <a:gd name="T80" fmla="*/ 815 w 2447"/>
              <a:gd name="T81" fmla="*/ 2174 h 2431"/>
              <a:gd name="T82" fmla="*/ 943 w 2447"/>
              <a:gd name="T83" fmla="*/ 2174 h 2431"/>
              <a:gd name="T84" fmla="*/ 968 w 2447"/>
              <a:gd name="T85" fmla="*/ 2149 h 2431"/>
              <a:gd name="T86" fmla="*/ 1096 w 2447"/>
              <a:gd name="T87" fmla="*/ 2149 h 2431"/>
              <a:gd name="T88" fmla="*/ 1096 w 2447"/>
              <a:gd name="T89" fmla="*/ 2276 h 2431"/>
              <a:gd name="T90" fmla="*/ 1104 w 2447"/>
              <a:gd name="T91" fmla="*/ 2268 h 2431"/>
              <a:gd name="T92" fmla="*/ 1104 w 2447"/>
              <a:gd name="T93" fmla="*/ 2396 h 2431"/>
              <a:gd name="T94" fmla="*/ 1232 w 2447"/>
              <a:gd name="T95" fmla="*/ 2396 h 2431"/>
              <a:gd name="T96" fmla="*/ 2412 w 2447"/>
              <a:gd name="T97" fmla="*/ 1216 h 2431"/>
              <a:gd name="T98" fmla="*/ 2412 w 2447"/>
              <a:gd name="T99" fmla="*/ 1088 h 2431"/>
              <a:gd name="T100" fmla="*/ 2285 w 2447"/>
              <a:gd name="T101" fmla="*/ 1088 h 2431"/>
              <a:gd name="T102" fmla="*/ 2253 w 2447"/>
              <a:gd name="T103" fmla="*/ 1120 h 2431"/>
              <a:gd name="T104" fmla="*/ 2125 w 2447"/>
              <a:gd name="T105" fmla="*/ 1120 h 2431"/>
              <a:gd name="T106" fmla="*/ 2125 w 2447"/>
              <a:gd name="T107" fmla="*/ 992 h 2431"/>
              <a:gd name="T108" fmla="*/ 2334 w 2447"/>
              <a:gd name="T109" fmla="*/ 783 h 2431"/>
              <a:gd name="T110" fmla="*/ 2334 w 2447"/>
              <a:gd name="T111" fmla="*/ 655 h 2431"/>
              <a:gd name="T112" fmla="*/ 2207 w 2447"/>
              <a:gd name="T113" fmla="*/ 655 h 2431"/>
              <a:gd name="T114" fmla="*/ 2196 w 2447"/>
              <a:gd name="T115" fmla="*/ 666 h 2431"/>
              <a:gd name="T116" fmla="*/ 2124 w 2447"/>
              <a:gd name="T117" fmla="*/ 678 h 2431"/>
              <a:gd name="T118" fmla="*/ 2088 w 2447"/>
              <a:gd name="T119" fmla="*/ 653 h 2431"/>
              <a:gd name="T120" fmla="*/ 2085 w 2447"/>
              <a:gd name="T121" fmla="*/ 649 h 2431"/>
              <a:gd name="T122" fmla="*/ 1957 w 2447"/>
              <a:gd name="T123" fmla="*/ 649 h 2431"/>
              <a:gd name="T124" fmla="*/ 1670 w 2447"/>
              <a:gd name="T125" fmla="*/ 936 h 2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7" h="2431">
                <a:moveTo>
                  <a:pt x="1670" y="936"/>
                </a:moveTo>
                <a:cubicBezTo>
                  <a:pt x="1635" y="969"/>
                  <a:pt x="1604" y="963"/>
                  <a:pt x="1589" y="956"/>
                </a:cubicBezTo>
                <a:cubicBezTo>
                  <a:pt x="1570" y="947"/>
                  <a:pt x="1565" y="941"/>
                  <a:pt x="1552" y="929"/>
                </a:cubicBezTo>
                <a:cubicBezTo>
                  <a:pt x="1551" y="929"/>
                  <a:pt x="1551" y="929"/>
                  <a:pt x="1551" y="928"/>
                </a:cubicBezTo>
                <a:cubicBezTo>
                  <a:pt x="1515" y="893"/>
                  <a:pt x="1458" y="893"/>
                  <a:pt x="1423" y="928"/>
                </a:cubicBezTo>
                <a:cubicBezTo>
                  <a:pt x="1311" y="1040"/>
                  <a:pt x="1311" y="1040"/>
                  <a:pt x="1311" y="1040"/>
                </a:cubicBezTo>
                <a:cubicBezTo>
                  <a:pt x="1276" y="1075"/>
                  <a:pt x="1219" y="1075"/>
                  <a:pt x="1184" y="1040"/>
                </a:cubicBezTo>
                <a:cubicBezTo>
                  <a:pt x="1149" y="1005"/>
                  <a:pt x="1149" y="948"/>
                  <a:pt x="1184" y="912"/>
                </a:cubicBezTo>
                <a:cubicBezTo>
                  <a:pt x="1551" y="546"/>
                  <a:pt x="1551" y="546"/>
                  <a:pt x="1551" y="546"/>
                </a:cubicBezTo>
                <a:cubicBezTo>
                  <a:pt x="1584" y="512"/>
                  <a:pt x="1586" y="458"/>
                  <a:pt x="1555" y="423"/>
                </a:cubicBezTo>
                <a:cubicBezTo>
                  <a:pt x="1555" y="423"/>
                  <a:pt x="1555" y="423"/>
                  <a:pt x="1555" y="423"/>
                </a:cubicBezTo>
                <a:cubicBezTo>
                  <a:pt x="1539" y="405"/>
                  <a:pt x="1533" y="401"/>
                  <a:pt x="1524" y="380"/>
                </a:cubicBezTo>
                <a:cubicBezTo>
                  <a:pt x="1517" y="364"/>
                  <a:pt x="1510" y="333"/>
                  <a:pt x="1543" y="298"/>
                </a:cubicBezTo>
                <a:cubicBezTo>
                  <a:pt x="1678" y="163"/>
                  <a:pt x="1678" y="163"/>
                  <a:pt x="1678" y="163"/>
                </a:cubicBezTo>
                <a:cubicBezTo>
                  <a:pt x="1714" y="127"/>
                  <a:pt x="1714" y="70"/>
                  <a:pt x="1678" y="35"/>
                </a:cubicBezTo>
                <a:cubicBezTo>
                  <a:pt x="1643" y="0"/>
                  <a:pt x="1586" y="0"/>
                  <a:pt x="1551" y="35"/>
                </a:cubicBezTo>
                <a:cubicBezTo>
                  <a:pt x="1463" y="123"/>
                  <a:pt x="1463" y="123"/>
                  <a:pt x="1463" y="123"/>
                </a:cubicBezTo>
                <a:cubicBezTo>
                  <a:pt x="1427" y="156"/>
                  <a:pt x="1396" y="149"/>
                  <a:pt x="1381" y="143"/>
                </a:cubicBezTo>
                <a:cubicBezTo>
                  <a:pt x="1364" y="135"/>
                  <a:pt x="1358" y="130"/>
                  <a:pt x="1348" y="120"/>
                </a:cubicBezTo>
                <a:cubicBezTo>
                  <a:pt x="1347" y="118"/>
                  <a:pt x="1345" y="117"/>
                  <a:pt x="1343" y="115"/>
                </a:cubicBezTo>
                <a:cubicBezTo>
                  <a:pt x="1308" y="80"/>
                  <a:pt x="1251" y="80"/>
                  <a:pt x="1216" y="115"/>
                </a:cubicBezTo>
                <a:cubicBezTo>
                  <a:pt x="35" y="1295"/>
                  <a:pt x="35" y="1295"/>
                  <a:pt x="35" y="1295"/>
                </a:cubicBezTo>
                <a:cubicBezTo>
                  <a:pt x="0" y="1331"/>
                  <a:pt x="0" y="1388"/>
                  <a:pt x="35" y="1423"/>
                </a:cubicBezTo>
                <a:cubicBezTo>
                  <a:pt x="70" y="1458"/>
                  <a:pt x="128" y="1458"/>
                  <a:pt x="163" y="1423"/>
                </a:cubicBezTo>
                <a:cubicBezTo>
                  <a:pt x="267" y="1319"/>
                  <a:pt x="267" y="1319"/>
                  <a:pt x="267" y="1319"/>
                </a:cubicBezTo>
                <a:cubicBezTo>
                  <a:pt x="302" y="1284"/>
                  <a:pt x="359" y="1284"/>
                  <a:pt x="394" y="1319"/>
                </a:cubicBezTo>
                <a:cubicBezTo>
                  <a:pt x="429" y="1354"/>
                  <a:pt x="429" y="1412"/>
                  <a:pt x="394" y="1447"/>
                </a:cubicBezTo>
                <a:cubicBezTo>
                  <a:pt x="179" y="1662"/>
                  <a:pt x="179" y="1662"/>
                  <a:pt x="179" y="1662"/>
                </a:cubicBezTo>
                <a:cubicBezTo>
                  <a:pt x="144" y="1697"/>
                  <a:pt x="144" y="1755"/>
                  <a:pt x="179" y="1790"/>
                </a:cubicBezTo>
                <a:cubicBezTo>
                  <a:pt x="214" y="1825"/>
                  <a:pt x="271" y="1825"/>
                  <a:pt x="306" y="1790"/>
                </a:cubicBezTo>
                <a:cubicBezTo>
                  <a:pt x="498" y="1598"/>
                  <a:pt x="498" y="1598"/>
                  <a:pt x="498" y="1598"/>
                </a:cubicBezTo>
                <a:cubicBezTo>
                  <a:pt x="533" y="1563"/>
                  <a:pt x="590" y="1563"/>
                  <a:pt x="625" y="1598"/>
                </a:cubicBezTo>
                <a:cubicBezTo>
                  <a:pt x="661" y="1634"/>
                  <a:pt x="661" y="1691"/>
                  <a:pt x="625" y="1726"/>
                </a:cubicBezTo>
                <a:cubicBezTo>
                  <a:pt x="179" y="2173"/>
                  <a:pt x="179" y="2173"/>
                  <a:pt x="179" y="2173"/>
                </a:cubicBezTo>
                <a:cubicBezTo>
                  <a:pt x="144" y="2208"/>
                  <a:pt x="144" y="2265"/>
                  <a:pt x="179" y="2300"/>
                </a:cubicBezTo>
                <a:cubicBezTo>
                  <a:pt x="214" y="2336"/>
                  <a:pt x="271" y="2336"/>
                  <a:pt x="306" y="2300"/>
                </a:cubicBezTo>
                <a:cubicBezTo>
                  <a:pt x="673" y="1933"/>
                  <a:pt x="673" y="1933"/>
                  <a:pt x="673" y="1933"/>
                </a:cubicBezTo>
                <a:cubicBezTo>
                  <a:pt x="709" y="1898"/>
                  <a:pt x="766" y="1898"/>
                  <a:pt x="801" y="1933"/>
                </a:cubicBezTo>
                <a:cubicBezTo>
                  <a:pt x="836" y="1969"/>
                  <a:pt x="836" y="2026"/>
                  <a:pt x="801" y="2061"/>
                </a:cubicBezTo>
                <a:cubicBezTo>
                  <a:pt x="815" y="2047"/>
                  <a:pt x="815" y="2047"/>
                  <a:pt x="815" y="2047"/>
                </a:cubicBezTo>
                <a:cubicBezTo>
                  <a:pt x="780" y="2082"/>
                  <a:pt x="780" y="2139"/>
                  <a:pt x="815" y="2174"/>
                </a:cubicBezTo>
                <a:cubicBezTo>
                  <a:pt x="850" y="2210"/>
                  <a:pt x="907" y="2210"/>
                  <a:pt x="943" y="2174"/>
                </a:cubicBezTo>
                <a:cubicBezTo>
                  <a:pt x="968" y="2149"/>
                  <a:pt x="968" y="2149"/>
                  <a:pt x="968" y="2149"/>
                </a:cubicBezTo>
                <a:cubicBezTo>
                  <a:pt x="1004" y="2113"/>
                  <a:pt x="1061" y="2113"/>
                  <a:pt x="1096" y="2149"/>
                </a:cubicBezTo>
                <a:cubicBezTo>
                  <a:pt x="1131" y="2184"/>
                  <a:pt x="1131" y="2241"/>
                  <a:pt x="1096" y="2276"/>
                </a:cubicBezTo>
                <a:cubicBezTo>
                  <a:pt x="1104" y="2268"/>
                  <a:pt x="1104" y="2268"/>
                  <a:pt x="1104" y="2268"/>
                </a:cubicBezTo>
                <a:cubicBezTo>
                  <a:pt x="1069" y="2304"/>
                  <a:pt x="1069" y="2361"/>
                  <a:pt x="1104" y="2396"/>
                </a:cubicBezTo>
                <a:cubicBezTo>
                  <a:pt x="1139" y="2431"/>
                  <a:pt x="1196" y="2431"/>
                  <a:pt x="1232" y="2396"/>
                </a:cubicBezTo>
                <a:cubicBezTo>
                  <a:pt x="2412" y="1216"/>
                  <a:pt x="2412" y="1216"/>
                  <a:pt x="2412" y="1216"/>
                </a:cubicBezTo>
                <a:cubicBezTo>
                  <a:pt x="2447" y="1180"/>
                  <a:pt x="2447" y="1123"/>
                  <a:pt x="2412" y="1088"/>
                </a:cubicBezTo>
                <a:cubicBezTo>
                  <a:pt x="2377" y="1053"/>
                  <a:pt x="2320" y="1053"/>
                  <a:pt x="2285" y="1088"/>
                </a:cubicBezTo>
                <a:cubicBezTo>
                  <a:pt x="2253" y="1120"/>
                  <a:pt x="2253" y="1120"/>
                  <a:pt x="2253" y="1120"/>
                </a:cubicBezTo>
                <a:cubicBezTo>
                  <a:pt x="2217" y="1155"/>
                  <a:pt x="2160" y="1155"/>
                  <a:pt x="2125" y="1120"/>
                </a:cubicBezTo>
                <a:cubicBezTo>
                  <a:pt x="2090" y="1085"/>
                  <a:pt x="2090" y="1027"/>
                  <a:pt x="2125" y="992"/>
                </a:cubicBezTo>
                <a:cubicBezTo>
                  <a:pt x="2334" y="783"/>
                  <a:pt x="2334" y="783"/>
                  <a:pt x="2334" y="783"/>
                </a:cubicBezTo>
                <a:cubicBezTo>
                  <a:pt x="2369" y="748"/>
                  <a:pt x="2369" y="691"/>
                  <a:pt x="2334" y="655"/>
                </a:cubicBezTo>
                <a:cubicBezTo>
                  <a:pt x="2299" y="620"/>
                  <a:pt x="2242" y="620"/>
                  <a:pt x="2207" y="655"/>
                </a:cubicBezTo>
                <a:cubicBezTo>
                  <a:pt x="2196" y="666"/>
                  <a:pt x="2196" y="666"/>
                  <a:pt x="2196" y="666"/>
                </a:cubicBezTo>
                <a:cubicBezTo>
                  <a:pt x="2165" y="690"/>
                  <a:pt x="2138" y="684"/>
                  <a:pt x="2124" y="678"/>
                </a:cubicBezTo>
                <a:cubicBezTo>
                  <a:pt x="2106" y="669"/>
                  <a:pt x="2100" y="664"/>
                  <a:pt x="2088" y="653"/>
                </a:cubicBezTo>
                <a:cubicBezTo>
                  <a:pt x="2087" y="651"/>
                  <a:pt x="2086" y="650"/>
                  <a:pt x="2085" y="649"/>
                </a:cubicBezTo>
                <a:cubicBezTo>
                  <a:pt x="2050" y="614"/>
                  <a:pt x="1993" y="614"/>
                  <a:pt x="1957" y="649"/>
                </a:cubicBezTo>
                <a:lnTo>
                  <a:pt x="1670" y="936"/>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26" name="Rectangle 20">
            <a:extLst>
              <a:ext uri="{FF2B5EF4-FFF2-40B4-BE49-F238E27FC236}">
                <a16:creationId xmlns:a16="http://schemas.microsoft.com/office/drawing/2014/main" id="{3EC03C70-F70E-4D97-86EC-1F02519F7D39}"/>
              </a:ext>
            </a:extLst>
          </p:cNvPr>
          <p:cNvSpPr>
            <a:spLocks noChangeArrowheads="1"/>
          </p:cNvSpPr>
          <p:nvPr userDrawn="1"/>
        </p:nvSpPr>
        <p:spPr bwMode="auto">
          <a:xfrm>
            <a:off x="1256791" y="1947863"/>
            <a:ext cx="6606605" cy="2857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28" name="Freeform 21">
            <a:extLst>
              <a:ext uri="{FF2B5EF4-FFF2-40B4-BE49-F238E27FC236}">
                <a16:creationId xmlns:a16="http://schemas.microsoft.com/office/drawing/2014/main" id="{88ADCC0A-75EF-4963-A396-C8DEFC1397B9}"/>
              </a:ext>
            </a:extLst>
          </p:cNvPr>
          <p:cNvSpPr>
            <a:spLocks/>
          </p:cNvSpPr>
          <p:nvPr userDrawn="1"/>
        </p:nvSpPr>
        <p:spPr bwMode="auto">
          <a:xfrm>
            <a:off x="6693694" y="1189038"/>
            <a:ext cx="490538" cy="654050"/>
          </a:xfrm>
          <a:custGeom>
            <a:avLst/>
            <a:gdLst>
              <a:gd name="T0" fmla="*/ 328 w 335"/>
              <a:gd name="T1" fmla="*/ 56 h 335"/>
              <a:gd name="T2" fmla="*/ 299 w 335"/>
              <a:gd name="T3" fmla="*/ 57 h 335"/>
              <a:gd name="T4" fmla="*/ 274 w 335"/>
              <a:gd name="T5" fmla="*/ 57 h 335"/>
              <a:gd name="T6" fmla="*/ 274 w 335"/>
              <a:gd name="T7" fmla="*/ 82 h 335"/>
              <a:gd name="T8" fmla="*/ 273 w 335"/>
              <a:gd name="T9" fmla="*/ 110 h 335"/>
              <a:gd name="T10" fmla="*/ 245 w 335"/>
              <a:gd name="T11" fmla="*/ 111 h 335"/>
              <a:gd name="T12" fmla="*/ 220 w 335"/>
              <a:gd name="T13" fmla="*/ 111 h 335"/>
              <a:gd name="T14" fmla="*/ 220 w 335"/>
              <a:gd name="T15" fmla="*/ 136 h 335"/>
              <a:gd name="T16" fmla="*/ 219 w 335"/>
              <a:gd name="T17" fmla="*/ 165 h 335"/>
              <a:gd name="T18" fmla="*/ 190 w 335"/>
              <a:gd name="T19" fmla="*/ 166 h 335"/>
              <a:gd name="T20" fmla="*/ 166 w 335"/>
              <a:gd name="T21" fmla="*/ 166 h 335"/>
              <a:gd name="T22" fmla="*/ 166 w 335"/>
              <a:gd name="T23" fmla="*/ 190 h 335"/>
              <a:gd name="T24" fmla="*/ 165 w 335"/>
              <a:gd name="T25" fmla="*/ 219 h 335"/>
              <a:gd name="T26" fmla="*/ 136 w 335"/>
              <a:gd name="T27" fmla="*/ 220 h 335"/>
              <a:gd name="T28" fmla="*/ 111 w 335"/>
              <a:gd name="T29" fmla="*/ 220 h 335"/>
              <a:gd name="T30" fmla="*/ 111 w 335"/>
              <a:gd name="T31" fmla="*/ 245 h 335"/>
              <a:gd name="T32" fmla="*/ 110 w 335"/>
              <a:gd name="T33" fmla="*/ 273 h 335"/>
              <a:gd name="T34" fmla="*/ 82 w 335"/>
              <a:gd name="T35" fmla="*/ 274 h 335"/>
              <a:gd name="T36" fmla="*/ 57 w 335"/>
              <a:gd name="T37" fmla="*/ 274 h 335"/>
              <a:gd name="T38" fmla="*/ 57 w 335"/>
              <a:gd name="T39" fmla="*/ 299 h 335"/>
              <a:gd name="T40" fmla="*/ 56 w 335"/>
              <a:gd name="T41" fmla="*/ 328 h 335"/>
              <a:gd name="T42" fmla="*/ 27 w 335"/>
              <a:gd name="T43" fmla="*/ 329 h 335"/>
              <a:gd name="T44" fmla="*/ 3 w 335"/>
              <a:gd name="T45" fmla="*/ 329 h 335"/>
              <a:gd name="T46" fmla="*/ 0 w 335"/>
              <a:gd name="T47" fmla="*/ 326 h 335"/>
              <a:gd name="T48" fmla="*/ 28 w 335"/>
              <a:gd name="T49" fmla="*/ 325 h 335"/>
              <a:gd name="T50" fmla="*/ 53 w 335"/>
              <a:gd name="T51" fmla="*/ 325 h 335"/>
              <a:gd name="T52" fmla="*/ 53 w 335"/>
              <a:gd name="T53" fmla="*/ 300 h 335"/>
              <a:gd name="T54" fmla="*/ 54 w 335"/>
              <a:gd name="T55" fmla="*/ 272 h 335"/>
              <a:gd name="T56" fmla="*/ 83 w 335"/>
              <a:gd name="T57" fmla="*/ 271 h 335"/>
              <a:gd name="T58" fmla="*/ 107 w 335"/>
              <a:gd name="T59" fmla="*/ 271 h 335"/>
              <a:gd name="T60" fmla="*/ 108 w 335"/>
              <a:gd name="T61" fmla="*/ 246 h 335"/>
              <a:gd name="T62" fmla="*/ 109 w 335"/>
              <a:gd name="T63" fmla="*/ 217 h 335"/>
              <a:gd name="T64" fmla="*/ 137 w 335"/>
              <a:gd name="T65" fmla="*/ 216 h 335"/>
              <a:gd name="T66" fmla="*/ 162 w 335"/>
              <a:gd name="T67" fmla="*/ 216 h 335"/>
              <a:gd name="T68" fmla="*/ 162 w 335"/>
              <a:gd name="T69" fmla="*/ 192 h 335"/>
              <a:gd name="T70" fmla="*/ 163 w 335"/>
              <a:gd name="T71" fmla="*/ 163 h 335"/>
              <a:gd name="T72" fmla="*/ 192 w 335"/>
              <a:gd name="T73" fmla="*/ 162 h 335"/>
              <a:gd name="T74" fmla="*/ 216 w 335"/>
              <a:gd name="T75" fmla="*/ 162 h 335"/>
              <a:gd name="T76" fmla="*/ 216 w 335"/>
              <a:gd name="T77" fmla="*/ 137 h 335"/>
              <a:gd name="T78" fmla="*/ 217 w 335"/>
              <a:gd name="T79" fmla="*/ 109 h 335"/>
              <a:gd name="T80" fmla="*/ 246 w 335"/>
              <a:gd name="T81" fmla="*/ 107 h 335"/>
              <a:gd name="T82" fmla="*/ 271 w 335"/>
              <a:gd name="T83" fmla="*/ 107 h 335"/>
              <a:gd name="T84" fmla="*/ 271 w 335"/>
              <a:gd name="T85" fmla="*/ 83 h 335"/>
              <a:gd name="T86" fmla="*/ 272 w 335"/>
              <a:gd name="T87" fmla="*/ 54 h 335"/>
              <a:gd name="T88" fmla="*/ 300 w 335"/>
              <a:gd name="T89" fmla="*/ 53 h 335"/>
              <a:gd name="T90" fmla="*/ 325 w 335"/>
              <a:gd name="T91" fmla="*/ 53 h 335"/>
              <a:gd name="T92" fmla="*/ 325 w 335"/>
              <a:gd name="T93" fmla="*/ 28 h 335"/>
              <a:gd name="T94" fmla="*/ 326 w 335"/>
              <a:gd name="T95" fmla="*/ 0 h 335"/>
              <a:gd name="T96" fmla="*/ 329 w 335"/>
              <a:gd name="T97" fmla="*/ 3 h 335"/>
              <a:gd name="T98" fmla="*/ 329 w 335"/>
              <a:gd name="T99" fmla="*/ 27 h 335"/>
              <a:gd name="T100" fmla="*/ 328 w 335"/>
              <a:gd name="T101"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5" h="335">
                <a:moveTo>
                  <a:pt x="328" y="56"/>
                </a:moveTo>
                <a:cubicBezTo>
                  <a:pt x="320" y="63"/>
                  <a:pt x="309" y="60"/>
                  <a:pt x="299" y="57"/>
                </a:cubicBezTo>
                <a:cubicBezTo>
                  <a:pt x="290" y="54"/>
                  <a:pt x="280" y="51"/>
                  <a:pt x="274" y="57"/>
                </a:cubicBezTo>
                <a:cubicBezTo>
                  <a:pt x="269" y="63"/>
                  <a:pt x="271" y="72"/>
                  <a:pt x="274" y="82"/>
                </a:cubicBezTo>
                <a:cubicBezTo>
                  <a:pt x="278" y="92"/>
                  <a:pt x="281" y="103"/>
                  <a:pt x="273" y="110"/>
                </a:cubicBezTo>
                <a:cubicBezTo>
                  <a:pt x="266" y="118"/>
                  <a:pt x="255" y="114"/>
                  <a:pt x="245" y="111"/>
                </a:cubicBezTo>
                <a:cubicBezTo>
                  <a:pt x="235" y="108"/>
                  <a:pt x="226" y="105"/>
                  <a:pt x="220" y="111"/>
                </a:cubicBezTo>
                <a:cubicBezTo>
                  <a:pt x="214" y="117"/>
                  <a:pt x="217" y="126"/>
                  <a:pt x="220" y="136"/>
                </a:cubicBezTo>
                <a:cubicBezTo>
                  <a:pt x="223" y="146"/>
                  <a:pt x="227" y="157"/>
                  <a:pt x="219" y="165"/>
                </a:cubicBezTo>
                <a:cubicBezTo>
                  <a:pt x="211" y="172"/>
                  <a:pt x="201" y="169"/>
                  <a:pt x="190" y="166"/>
                </a:cubicBezTo>
                <a:cubicBezTo>
                  <a:pt x="181" y="163"/>
                  <a:pt x="172" y="160"/>
                  <a:pt x="166" y="166"/>
                </a:cubicBezTo>
                <a:cubicBezTo>
                  <a:pt x="160" y="172"/>
                  <a:pt x="163" y="181"/>
                  <a:pt x="166" y="190"/>
                </a:cubicBezTo>
                <a:cubicBezTo>
                  <a:pt x="169" y="201"/>
                  <a:pt x="172" y="211"/>
                  <a:pt x="165" y="219"/>
                </a:cubicBezTo>
                <a:cubicBezTo>
                  <a:pt x="157" y="227"/>
                  <a:pt x="146" y="223"/>
                  <a:pt x="136" y="220"/>
                </a:cubicBezTo>
                <a:cubicBezTo>
                  <a:pt x="126" y="217"/>
                  <a:pt x="117" y="214"/>
                  <a:pt x="111" y="220"/>
                </a:cubicBezTo>
                <a:cubicBezTo>
                  <a:pt x="105" y="226"/>
                  <a:pt x="108" y="235"/>
                  <a:pt x="111" y="245"/>
                </a:cubicBezTo>
                <a:cubicBezTo>
                  <a:pt x="115" y="255"/>
                  <a:pt x="118" y="266"/>
                  <a:pt x="110" y="273"/>
                </a:cubicBezTo>
                <a:cubicBezTo>
                  <a:pt x="103" y="281"/>
                  <a:pt x="92" y="278"/>
                  <a:pt x="82" y="274"/>
                </a:cubicBezTo>
                <a:cubicBezTo>
                  <a:pt x="72" y="271"/>
                  <a:pt x="63" y="268"/>
                  <a:pt x="57" y="274"/>
                </a:cubicBezTo>
                <a:cubicBezTo>
                  <a:pt x="51" y="280"/>
                  <a:pt x="54" y="289"/>
                  <a:pt x="57" y="299"/>
                </a:cubicBezTo>
                <a:cubicBezTo>
                  <a:pt x="60" y="309"/>
                  <a:pt x="64" y="320"/>
                  <a:pt x="56" y="328"/>
                </a:cubicBezTo>
                <a:cubicBezTo>
                  <a:pt x="48" y="335"/>
                  <a:pt x="38" y="332"/>
                  <a:pt x="27" y="329"/>
                </a:cubicBezTo>
                <a:cubicBezTo>
                  <a:pt x="18" y="326"/>
                  <a:pt x="9" y="323"/>
                  <a:pt x="3" y="329"/>
                </a:cubicBezTo>
                <a:cubicBezTo>
                  <a:pt x="0" y="326"/>
                  <a:pt x="0" y="326"/>
                  <a:pt x="0" y="326"/>
                </a:cubicBezTo>
                <a:cubicBezTo>
                  <a:pt x="7" y="318"/>
                  <a:pt x="18" y="322"/>
                  <a:pt x="28" y="325"/>
                </a:cubicBezTo>
                <a:cubicBezTo>
                  <a:pt x="38" y="328"/>
                  <a:pt x="47" y="331"/>
                  <a:pt x="53" y="325"/>
                </a:cubicBezTo>
                <a:cubicBezTo>
                  <a:pt x="59" y="319"/>
                  <a:pt x="56" y="310"/>
                  <a:pt x="53" y="300"/>
                </a:cubicBezTo>
                <a:cubicBezTo>
                  <a:pt x="50" y="290"/>
                  <a:pt x="47" y="279"/>
                  <a:pt x="54" y="272"/>
                </a:cubicBezTo>
                <a:cubicBezTo>
                  <a:pt x="62" y="264"/>
                  <a:pt x="73" y="267"/>
                  <a:pt x="83" y="271"/>
                </a:cubicBezTo>
                <a:cubicBezTo>
                  <a:pt x="92" y="274"/>
                  <a:pt x="101" y="276"/>
                  <a:pt x="107" y="271"/>
                </a:cubicBezTo>
                <a:cubicBezTo>
                  <a:pt x="113" y="265"/>
                  <a:pt x="111" y="255"/>
                  <a:pt x="108" y="246"/>
                </a:cubicBezTo>
                <a:cubicBezTo>
                  <a:pt x="104" y="236"/>
                  <a:pt x="101" y="225"/>
                  <a:pt x="109" y="217"/>
                </a:cubicBezTo>
                <a:cubicBezTo>
                  <a:pt x="116" y="210"/>
                  <a:pt x="127" y="213"/>
                  <a:pt x="137" y="216"/>
                </a:cubicBezTo>
                <a:cubicBezTo>
                  <a:pt x="147" y="219"/>
                  <a:pt x="156" y="222"/>
                  <a:pt x="162" y="216"/>
                </a:cubicBezTo>
                <a:cubicBezTo>
                  <a:pt x="168" y="210"/>
                  <a:pt x="165" y="201"/>
                  <a:pt x="162" y="192"/>
                </a:cubicBezTo>
                <a:cubicBezTo>
                  <a:pt x="159" y="181"/>
                  <a:pt x="155" y="171"/>
                  <a:pt x="163" y="163"/>
                </a:cubicBezTo>
                <a:cubicBezTo>
                  <a:pt x="171" y="155"/>
                  <a:pt x="181" y="159"/>
                  <a:pt x="192" y="162"/>
                </a:cubicBezTo>
                <a:cubicBezTo>
                  <a:pt x="201" y="165"/>
                  <a:pt x="210" y="168"/>
                  <a:pt x="216" y="162"/>
                </a:cubicBezTo>
                <a:cubicBezTo>
                  <a:pt x="222" y="156"/>
                  <a:pt x="219" y="147"/>
                  <a:pt x="216" y="137"/>
                </a:cubicBezTo>
                <a:cubicBezTo>
                  <a:pt x="213" y="127"/>
                  <a:pt x="210" y="116"/>
                  <a:pt x="217" y="109"/>
                </a:cubicBezTo>
                <a:cubicBezTo>
                  <a:pt x="225" y="101"/>
                  <a:pt x="236" y="104"/>
                  <a:pt x="246" y="107"/>
                </a:cubicBezTo>
                <a:cubicBezTo>
                  <a:pt x="256" y="110"/>
                  <a:pt x="265" y="113"/>
                  <a:pt x="271" y="107"/>
                </a:cubicBezTo>
                <a:cubicBezTo>
                  <a:pt x="277" y="101"/>
                  <a:pt x="274" y="92"/>
                  <a:pt x="271" y="83"/>
                </a:cubicBezTo>
                <a:cubicBezTo>
                  <a:pt x="267" y="72"/>
                  <a:pt x="264" y="62"/>
                  <a:pt x="272" y="54"/>
                </a:cubicBezTo>
                <a:cubicBezTo>
                  <a:pt x="279" y="47"/>
                  <a:pt x="290" y="50"/>
                  <a:pt x="300" y="53"/>
                </a:cubicBezTo>
                <a:cubicBezTo>
                  <a:pt x="310" y="56"/>
                  <a:pt x="319" y="59"/>
                  <a:pt x="325" y="53"/>
                </a:cubicBezTo>
                <a:cubicBezTo>
                  <a:pt x="331" y="47"/>
                  <a:pt x="328" y="38"/>
                  <a:pt x="325" y="28"/>
                </a:cubicBezTo>
                <a:cubicBezTo>
                  <a:pt x="322" y="18"/>
                  <a:pt x="318" y="7"/>
                  <a:pt x="326" y="0"/>
                </a:cubicBezTo>
                <a:cubicBezTo>
                  <a:pt x="329" y="3"/>
                  <a:pt x="329" y="3"/>
                  <a:pt x="329" y="3"/>
                </a:cubicBezTo>
                <a:cubicBezTo>
                  <a:pt x="323" y="9"/>
                  <a:pt x="326" y="18"/>
                  <a:pt x="329" y="27"/>
                </a:cubicBezTo>
                <a:cubicBezTo>
                  <a:pt x="332" y="38"/>
                  <a:pt x="335" y="48"/>
                  <a:pt x="328" y="56"/>
                </a:cubicBezTo>
                <a:close/>
              </a:path>
            </a:pathLst>
          </a:custGeom>
          <a:solidFill>
            <a:schemeClr val="accent2">
              <a:lumMod val="20000"/>
              <a:lumOff val="8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29" name="Freeform 22">
            <a:extLst>
              <a:ext uri="{FF2B5EF4-FFF2-40B4-BE49-F238E27FC236}">
                <a16:creationId xmlns:a16="http://schemas.microsoft.com/office/drawing/2014/main" id="{0A3978EE-87B3-408D-A91B-D0A36FF639A4}"/>
              </a:ext>
            </a:extLst>
          </p:cNvPr>
          <p:cNvSpPr>
            <a:spLocks/>
          </p:cNvSpPr>
          <p:nvPr userDrawn="1"/>
        </p:nvSpPr>
        <p:spPr bwMode="auto">
          <a:xfrm>
            <a:off x="3117057" y="5248275"/>
            <a:ext cx="492919" cy="654050"/>
          </a:xfrm>
          <a:custGeom>
            <a:avLst/>
            <a:gdLst>
              <a:gd name="T0" fmla="*/ 8 w 336"/>
              <a:gd name="T1" fmla="*/ 279 h 335"/>
              <a:gd name="T2" fmla="*/ 37 w 336"/>
              <a:gd name="T3" fmla="*/ 278 h 335"/>
              <a:gd name="T4" fmla="*/ 61 w 336"/>
              <a:gd name="T5" fmla="*/ 278 h 335"/>
              <a:gd name="T6" fmla="*/ 61 w 336"/>
              <a:gd name="T7" fmla="*/ 253 h 335"/>
              <a:gd name="T8" fmla="*/ 63 w 336"/>
              <a:gd name="T9" fmla="*/ 225 h 335"/>
              <a:gd name="T10" fmla="*/ 91 w 336"/>
              <a:gd name="T11" fmla="*/ 224 h 335"/>
              <a:gd name="T12" fmla="*/ 116 w 336"/>
              <a:gd name="T13" fmla="*/ 224 h 335"/>
              <a:gd name="T14" fmla="*/ 116 w 336"/>
              <a:gd name="T15" fmla="*/ 199 h 335"/>
              <a:gd name="T16" fmla="*/ 117 w 336"/>
              <a:gd name="T17" fmla="*/ 170 h 335"/>
              <a:gd name="T18" fmla="*/ 146 w 336"/>
              <a:gd name="T19" fmla="*/ 169 h 335"/>
              <a:gd name="T20" fmla="*/ 170 w 336"/>
              <a:gd name="T21" fmla="*/ 169 h 335"/>
              <a:gd name="T22" fmla="*/ 170 w 336"/>
              <a:gd name="T23" fmla="*/ 145 h 335"/>
              <a:gd name="T24" fmla="*/ 171 w 336"/>
              <a:gd name="T25" fmla="*/ 116 h 335"/>
              <a:gd name="T26" fmla="*/ 200 w 336"/>
              <a:gd name="T27" fmla="*/ 115 h 335"/>
              <a:gd name="T28" fmla="*/ 225 w 336"/>
              <a:gd name="T29" fmla="*/ 115 h 335"/>
              <a:gd name="T30" fmla="*/ 225 w 336"/>
              <a:gd name="T31" fmla="*/ 90 h 335"/>
              <a:gd name="T32" fmla="*/ 226 w 336"/>
              <a:gd name="T33" fmla="*/ 62 h 335"/>
              <a:gd name="T34" fmla="*/ 254 w 336"/>
              <a:gd name="T35" fmla="*/ 61 h 335"/>
              <a:gd name="T36" fmla="*/ 279 w 336"/>
              <a:gd name="T37" fmla="*/ 60 h 335"/>
              <a:gd name="T38" fmla="*/ 279 w 336"/>
              <a:gd name="T39" fmla="*/ 36 h 335"/>
              <a:gd name="T40" fmla="*/ 280 w 336"/>
              <a:gd name="T41" fmla="*/ 7 h 335"/>
              <a:gd name="T42" fmla="*/ 309 w 336"/>
              <a:gd name="T43" fmla="*/ 6 h 335"/>
              <a:gd name="T44" fmla="*/ 333 w 336"/>
              <a:gd name="T45" fmla="*/ 6 h 335"/>
              <a:gd name="T46" fmla="*/ 336 w 336"/>
              <a:gd name="T47" fmla="*/ 9 h 335"/>
              <a:gd name="T48" fmla="*/ 307 w 336"/>
              <a:gd name="T49" fmla="*/ 10 h 335"/>
              <a:gd name="T50" fmla="*/ 283 w 336"/>
              <a:gd name="T51" fmla="*/ 10 h 335"/>
              <a:gd name="T52" fmla="*/ 283 w 336"/>
              <a:gd name="T53" fmla="*/ 35 h 335"/>
              <a:gd name="T54" fmla="*/ 282 w 336"/>
              <a:gd name="T55" fmla="*/ 63 h 335"/>
              <a:gd name="T56" fmla="*/ 253 w 336"/>
              <a:gd name="T57" fmla="*/ 64 h 335"/>
              <a:gd name="T58" fmla="*/ 228 w 336"/>
              <a:gd name="T59" fmla="*/ 64 h 335"/>
              <a:gd name="T60" fmla="*/ 228 w 336"/>
              <a:gd name="T61" fmla="*/ 89 h 335"/>
              <a:gd name="T62" fmla="*/ 227 w 336"/>
              <a:gd name="T63" fmla="*/ 118 h 335"/>
              <a:gd name="T64" fmla="*/ 199 w 336"/>
              <a:gd name="T65" fmla="*/ 119 h 335"/>
              <a:gd name="T66" fmla="*/ 174 w 336"/>
              <a:gd name="T67" fmla="*/ 119 h 335"/>
              <a:gd name="T68" fmla="*/ 174 w 336"/>
              <a:gd name="T69" fmla="*/ 143 h 335"/>
              <a:gd name="T70" fmla="*/ 173 w 336"/>
              <a:gd name="T71" fmla="*/ 172 h 335"/>
              <a:gd name="T72" fmla="*/ 144 w 336"/>
              <a:gd name="T73" fmla="*/ 173 h 335"/>
              <a:gd name="T74" fmla="*/ 120 w 336"/>
              <a:gd name="T75" fmla="*/ 173 h 335"/>
              <a:gd name="T76" fmla="*/ 120 w 336"/>
              <a:gd name="T77" fmla="*/ 198 h 335"/>
              <a:gd name="T78" fmla="*/ 119 w 336"/>
              <a:gd name="T79" fmla="*/ 226 h 335"/>
              <a:gd name="T80" fmla="*/ 90 w 336"/>
              <a:gd name="T81" fmla="*/ 227 h 335"/>
              <a:gd name="T82" fmla="*/ 65 w 336"/>
              <a:gd name="T83" fmla="*/ 228 h 335"/>
              <a:gd name="T84" fmla="*/ 65 w 336"/>
              <a:gd name="T85" fmla="*/ 252 h 335"/>
              <a:gd name="T86" fmla="*/ 64 w 336"/>
              <a:gd name="T87" fmla="*/ 281 h 335"/>
              <a:gd name="T88" fmla="*/ 36 w 336"/>
              <a:gd name="T89" fmla="*/ 282 h 335"/>
              <a:gd name="T90" fmla="*/ 11 w 336"/>
              <a:gd name="T91" fmla="*/ 282 h 335"/>
              <a:gd name="T92" fmla="*/ 11 w 336"/>
              <a:gd name="T93" fmla="*/ 307 h 335"/>
              <a:gd name="T94" fmla="*/ 10 w 336"/>
              <a:gd name="T95" fmla="*/ 335 h 335"/>
              <a:gd name="T96" fmla="*/ 7 w 336"/>
              <a:gd name="T97" fmla="*/ 332 h 335"/>
              <a:gd name="T98" fmla="*/ 7 w 336"/>
              <a:gd name="T99" fmla="*/ 308 h 335"/>
              <a:gd name="T100" fmla="*/ 8 w 336"/>
              <a:gd name="T101" fmla="*/ 27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6" h="335">
                <a:moveTo>
                  <a:pt x="8" y="279"/>
                </a:moveTo>
                <a:cubicBezTo>
                  <a:pt x="16" y="271"/>
                  <a:pt x="26" y="275"/>
                  <a:pt x="37" y="278"/>
                </a:cubicBezTo>
                <a:cubicBezTo>
                  <a:pt x="46" y="281"/>
                  <a:pt x="55" y="284"/>
                  <a:pt x="61" y="278"/>
                </a:cubicBezTo>
                <a:cubicBezTo>
                  <a:pt x="67" y="272"/>
                  <a:pt x="64" y="263"/>
                  <a:pt x="61" y="253"/>
                </a:cubicBezTo>
                <a:cubicBezTo>
                  <a:pt x="58" y="243"/>
                  <a:pt x="55" y="232"/>
                  <a:pt x="63" y="225"/>
                </a:cubicBezTo>
                <a:cubicBezTo>
                  <a:pt x="70" y="217"/>
                  <a:pt x="81" y="220"/>
                  <a:pt x="91" y="224"/>
                </a:cubicBezTo>
                <a:cubicBezTo>
                  <a:pt x="101" y="227"/>
                  <a:pt x="110" y="230"/>
                  <a:pt x="116" y="224"/>
                </a:cubicBezTo>
                <a:cubicBezTo>
                  <a:pt x="122" y="218"/>
                  <a:pt x="119" y="209"/>
                  <a:pt x="116" y="199"/>
                </a:cubicBezTo>
                <a:cubicBezTo>
                  <a:pt x="113" y="189"/>
                  <a:pt x="109" y="178"/>
                  <a:pt x="117" y="170"/>
                </a:cubicBezTo>
                <a:cubicBezTo>
                  <a:pt x="125" y="163"/>
                  <a:pt x="135" y="166"/>
                  <a:pt x="146" y="169"/>
                </a:cubicBezTo>
                <a:cubicBezTo>
                  <a:pt x="155" y="172"/>
                  <a:pt x="164" y="175"/>
                  <a:pt x="170" y="169"/>
                </a:cubicBezTo>
                <a:cubicBezTo>
                  <a:pt x="176" y="163"/>
                  <a:pt x="173" y="154"/>
                  <a:pt x="170" y="145"/>
                </a:cubicBezTo>
                <a:cubicBezTo>
                  <a:pt x="167" y="134"/>
                  <a:pt x="164" y="124"/>
                  <a:pt x="171" y="116"/>
                </a:cubicBezTo>
                <a:cubicBezTo>
                  <a:pt x="179" y="108"/>
                  <a:pt x="190" y="112"/>
                  <a:pt x="200" y="115"/>
                </a:cubicBezTo>
                <a:cubicBezTo>
                  <a:pt x="209" y="118"/>
                  <a:pt x="219" y="121"/>
                  <a:pt x="225" y="115"/>
                </a:cubicBezTo>
                <a:cubicBezTo>
                  <a:pt x="230" y="109"/>
                  <a:pt x="228" y="100"/>
                  <a:pt x="225" y="90"/>
                </a:cubicBezTo>
                <a:cubicBezTo>
                  <a:pt x="221" y="80"/>
                  <a:pt x="218" y="69"/>
                  <a:pt x="226" y="62"/>
                </a:cubicBezTo>
                <a:cubicBezTo>
                  <a:pt x="233" y="54"/>
                  <a:pt x="244" y="57"/>
                  <a:pt x="254" y="61"/>
                </a:cubicBezTo>
                <a:cubicBezTo>
                  <a:pt x="264" y="64"/>
                  <a:pt x="273" y="66"/>
                  <a:pt x="279" y="60"/>
                </a:cubicBezTo>
                <a:cubicBezTo>
                  <a:pt x="285" y="55"/>
                  <a:pt x="282" y="45"/>
                  <a:pt x="279" y="36"/>
                </a:cubicBezTo>
                <a:cubicBezTo>
                  <a:pt x="276" y="26"/>
                  <a:pt x="272" y="15"/>
                  <a:pt x="280" y="7"/>
                </a:cubicBezTo>
                <a:cubicBezTo>
                  <a:pt x="288" y="0"/>
                  <a:pt x="298" y="3"/>
                  <a:pt x="309" y="6"/>
                </a:cubicBezTo>
                <a:cubicBezTo>
                  <a:pt x="318" y="9"/>
                  <a:pt x="327" y="12"/>
                  <a:pt x="333" y="6"/>
                </a:cubicBezTo>
                <a:cubicBezTo>
                  <a:pt x="336" y="9"/>
                  <a:pt x="336" y="9"/>
                  <a:pt x="336" y="9"/>
                </a:cubicBezTo>
                <a:cubicBezTo>
                  <a:pt x="328" y="17"/>
                  <a:pt x="318" y="13"/>
                  <a:pt x="307" y="10"/>
                </a:cubicBezTo>
                <a:cubicBezTo>
                  <a:pt x="298" y="7"/>
                  <a:pt x="289" y="4"/>
                  <a:pt x="283" y="10"/>
                </a:cubicBezTo>
                <a:cubicBezTo>
                  <a:pt x="277" y="16"/>
                  <a:pt x="280" y="25"/>
                  <a:pt x="283" y="35"/>
                </a:cubicBezTo>
                <a:cubicBezTo>
                  <a:pt x="286" y="45"/>
                  <a:pt x="289" y="56"/>
                  <a:pt x="282" y="63"/>
                </a:cubicBezTo>
                <a:cubicBezTo>
                  <a:pt x="274" y="71"/>
                  <a:pt x="263" y="68"/>
                  <a:pt x="253" y="64"/>
                </a:cubicBezTo>
                <a:cubicBezTo>
                  <a:pt x="243" y="61"/>
                  <a:pt x="234" y="58"/>
                  <a:pt x="228" y="64"/>
                </a:cubicBezTo>
                <a:cubicBezTo>
                  <a:pt x="222" y="70"/>
                  <a:pt x="225" y="79"/>
                  <a:pt x="228" y="89"/>
                </a:cubicBezTo>
                <a:cubicBezTo>
                  <a:pt x="232" y="99"/>
                  <a:pt x="235" y="110"/>
                  <a:pt x="227" y="118"/>
                </a:cubicBezTo>
                <a:cubicBezTo>
                  <a:pt x="220" y="125"/>
                  <a:pt x="209" y="122"/>
                  <a:pt x="199" y="119"/>
                </a:cubicBezTo>
                <a:cubicBezTo>
                  <a:pt x="189" y="116"/>
                  <a:pt x="180" y="113"/>
                  <a:pt x="174" y="119"/>
                </a:cubicBezTo>
                <a:cubicBezTo>
                  <a:pt x="168" y="125"/>
                  <a:pt x="171" y="134"/>
                  <a:pt x="174" y="143"/>
                </a:cubicBezTo>
                <a:cubicBezTo>
                  <a:pt x="177" y="154"/>
                  <a:pt x="181" y="164"/>
                  <a:pt x="173" y="172"/>
                </a:cubicBezTo>
                <a:cubicBezTo>
                  <a:pt x="165" y="180"/>
                  <a:pt x="155" y="176"/>
                  <a:pt x="144" y="173"/>
                </a:cubicBezTo>
                <a:cubicBezTo>
                  <a:pt x="135" y="170"/>
                  <a:pt x="126" y="167"/>
                  <a:pt x="120" y="173"/>
                </a:cubicBezTo>
                <a:cubicBezTo>
                  <a:pt x="114" y="179"/>
                  <a:pt x="117" y="188"/>
                  <a:pt x="120" y="198"/>
                </a:cubicBezTo>
                <a:cubicBezTo>
                  <a:pt x="123" y="208"/>
                  <a:pt x="126" y="219"/>
                  <a:pt x="119" y="226"/>
                </a:cubicBezTo>
                <a:cubicBezTo>
                  <a:pt x="111" y="234"/>
                  <a:pt x="100" y="231"/>
                  <a:pt x="90" y="227"/>
                </a:cubicBezTo>
                <a:cubicBezTo>
                  <a:pt x="80" y="224"/>
                  <a:pt x="71" y="222"/>
                  <a:pt x="65" y="228"/>
                </a:cubicBezTo>
                <a:cubicBezTo>
                  <a:pt x="59" y="233"/>
                  <a:pt x="62" y="243"/>
                  <a:pt x="65" y="252"/>
                </a:cubicBezTo>
                <a:cubicBezTo>
                  <a:pt x="68" y="262"/>
                  <a:pt x="72" y="273"/>
                  <a:pt x="64" y="281"/>
                </a:cubicBezTo>
                <a:cubicBezTo>
                  <a:pt x="57" y="288"/>
                  <a:pt x="46" y="285"/>
                  <a:pt x="36" y="282"/>
                </a:cubicBezTo>
                <a:cubicBezTo>
                  <a:pt x="26" y="279"/>
                  <a:pt x="17" y="276"/>
                  <a:pt x="11" y="282"/>
                </a:cubicBezTo>
                <a:cubicBezTo>
                  <a:pt x="5" y="288"/>
                  <a:pt x="8" y="297"/>
                  <a:pt x="11" y="307"/>
                </a:cubicBezTo>
                <a:cubicBezTo>
                  <a:pt x="14" y="317"/>
                  <a:pt x="17" y="328"/>
                  <a:pt x="10" y="335"/>
                </a:cubicBezTo>
                <a:cubicBezTo>
                  <a:pt x="7" y="332"/>
                  <a:pt x="7" y="332"/>
                  <a:pt x="7" y="332"/>
                </a:cubicBezTo>
                <a:cubicBezTo>
                  <a:pt x="13" y="326"/>
                  <a:pt x="10" y="317"/>
                  <a:pt x="7" y="308"/>
                </a:cubicBezTo>
                <a:cubicBezTo>
                  <a:pt x="4" y="297"/>
                  <a:pt x="0" y="287"/>
                  <a:pt x="8" y="279"/>
                </a:cubicBezTo>
                <a:close/>
              </a:path>
            </a:pathLst>
          </a:custGeom>
          <a:solidFill>
            <a:schemeClr val="accent2">
              <a:lumMod val="20000"/>
              <a:lumOff val="8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30" name="Freeform 23">
            <a:extLst>
              <a:ext uri="{FF2B5EF4-FFF2-40B4-BE49-F238E27FC236}">
                <a16:creationId xmlns:a16="http://schemas.microsoft.com/office/drawing/2014/main" id="{D1222072-1F11-445C-8937-1B50AC4A2A36}"/>
              </a:ext>
            </a:extLst>
          </p:cNvPr>
          <p:cNvSpPr>
            <a:spLocks/>
          </p:cNvSpPr>
          <p:nvPr userDrawn="1"/>
        </p:nvSpPr>
        <p:spPr bwMode="auto">
          <a:xfrm>
            <a:off x="4867276" y="1217613"/>
            <a:ext cx="1116806" cy="1487488"/>
          </a:xfrm>
          <a:custGeom>
            <a:avLst/>
            <a:gdLst>
              <a:gd name="T0" fmla="*/ 726 w 762"/>
              <a:gd name="T1" fmla="*/ 36 h 762"/>
              <a:gd name="T2" fmla="*/ 726 w 762"/>
              <a:gd name="T3" fmla="*/ 163 h 762"/>
              <a:gd name="T4" fmla="*/ 163 w 762"/>
              <a:gd name="T5" fmla="*/ 727 h 762"/>
              <a:gd name="T6" fmla="*/ 35 w 762"/>
              <a:gd name="T7" fmla="*/ 727 h 762"/>
              <a:gd name="T8" fmla="*/ 35 w 762"/>
              <a:gd name="T9" fmla="*/ 727 h 762"/>
              <a:gd name="T10" fmla="*/ 35 w 762"/>
              <a:gd name="T11" fmla="*/ 599 h 762"/>
              <a:gd name="T12" fmla="*/ 599 w 762"/>
              <a:gd name="T13" fmla="*/ 36 h 762"/>
              <a:gd name="T14" fmla="*/ 726 w 762"/>
              <a:gd name="T15" fmla="*/ 36 h 7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2" h="762">
                <a:moveTo>
                  <a:pt x="726" y="36"/>
                </a:moveTo>
                <a:cubicBezTo>
                  <a:pt x="762" y="71"/>
                  <a:pt x="762" y="128"/>
                  <a:pt x="726" y="163"/>
                </a:cubicBezTo>
                <a:cubicBezTo>
                  <a:pt x="163" y="727"/>
                  <a:pt x="163" y="727"/>
                  <a:pt x="163" y="727"/>
                </a:cubicBezTo>
                <a:cubicBezTo>
                  <a:pt x="127" y="762"/>
                  <a:pt x="70" y="762"/>
                  <a:pt x="35" y="727"/>
                </a:cubicBezTo>
                <a:cubicBezTo>
                  <a:pt x="35" y="727"/>
                  <a:pt x="35" y="727"/>
                  <a:pt x="35" y="727"/>
                </a:cubicBezTo>
                <a:cubicBezTo>
                  <a:pt x="0" y="692"/>
                  <a:pt x="0" y="635"/>
                  <a:pt x="35" y="599"/>
                </a:cubicBezTo>
                <a:cubicBezTo>
                  <a:pt x="599" y="36"/>
                  <a:pt x="599" y="36"/>
                  <a:pt x="599" y="36"/>
                </a:cubicBezTo>
                <a:cubicBezTo>
                  <a:pt x="634" y="0"/>
                  <a:pt x="691" y="0"/>
                  <a:pt x="726" y="36"/>
                </a:cubicBezTo>
                <a:close/>
              </a:path>
            </a:pathLst>
          </a:custGeom>
          <a:solidFill>
            <a:schemeClr val="accent3">
              <a:lumMod val="40000"/>
              <a:lumOff val="6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34" name="Freeform 24">
            <a:extLst>
              <a:ext uri="{FF2B5EF4-FFF2-40B4-BE49-F238E27FC236}">
                <a16:creationId xmlns:a16="http://schemas.microsoft.com/office/drawing/2014/main" id="{EAEFBC92-8563-4268-A0D7-DACDB774E884}"/>
              </a:ext>
            </a:extLst>
          </p:cNvPr>
          <p:cNvSpPr>
            <a:spLocks/>
          </p:cNvSpPr>
          <p:nvPr userDrawn="1"/>
        </p:nvSpPr>
        <p:spPr bwMode="auto">
          <a:xfrm>
            <a:off x="5762626" y="1422400"/>
            <a:ext cx="670322" cy="890588"/>
          </a:xfrm>
          <a:custGeom>
            <a:avLst/>
            <a:gdLst>
              <a:gd name="T0" fmla="*/ 422 w 457"/>
              <a:gd name="T1" fmla="*/ 35 h 456"/>
              <a:gd name="T2" fmla="*/ 422 w 457"/>
              <a:gd name="T3" fmla="*/ 162 h 456"/>
              <a:gd name="T4" fmla="*/ 163 w 457"/>
              <a:gd name="T5" fmla="*/ 421 h 456"/>
              <a:gd name="T6" fmla="*/ 35 w 457"/>
              <a:gd name="T7" fmla="*/ 421 h 456"/>
              <a:gd name="T8" fmla="*/ 35 w 457"/>
              <a:gd name="T9" fmla="*/ 421 h 456"/>
              <a:gd name="T10" fmla="*/ 35 w 457"/>
              <a:gd name="T11" fmla="*/ 294 h 456"/>
              <a:gd name="T12" fmla="*/ 294 w 457"/>
              <a:gd name="T13" fmla="*/ 35 h 456"/>
              <a:gd name="T14" fmla="*/ 422 w 457"/>
              <a:gd name="T15" fmla="*/ 35 h 4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7" h="456">
                <a:moveTo>
                  <a:pt x="422" y="35"/>
                </a:moveTo>
                <a:cubicBezTo>
                  <a:pt x="457" y="70"/>
                  <a:pt x="457" y="127"/>
                  <a:pt x="422" y="162"/>
                </a:cubicBezTo>
                <a:cubicBezTo>
                  <a:pt x="163" y="421"/>
                  <a:pt x="163" y="421"/>
                  <a:pt x="163" y="421"/>
                </a:cubicBezTo>
                <a:cubicBezTo>
                  <a:pt x="128" y="456"/>
                  <a:pt x="70" y="456"/>
                  <a:pt x="35" y="421"/>
                </a:cubicBezTo>
                <a:cubicBezTo>
                  <a:pt x="35" y="421"/>
                  <a:pt x="35" y="421"/>
                  <a:pt x="35" y="421"/>
                </a:cubicBezTo>
                <a:cubicBezTo>
                  <a:pt x="0" y="386"/>
                  <a:pt x="0" y="329"/>
                  <a:pt x="35" y="294"/>
                </a:cubicBezTo>
                <a:cubicBezTo>
                  <a:pt x="294" y="35"/>
                  <a:pt x="294" y="35"/>
                  <a:pt x="294" y="35"/>
                </a:cubicBezTo>
                <a:cubicBezTo>
                  <a:pt x="329" y="0"/>
                  <a:pt x="386" y="0"/>
                  <a:pt x="422" y="35"/>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35" name="Freeform 25">
            <a:extLst>
              <a:ext uri="{FF2B5EF4-FFF2-40B4-BE49-F238E27FC236}">
                <a16:creationId xmlns:a16="http://schemas.microsoft.com/office/drawing/2014/main" id="{44D3A99D-36E0-4BEF-B798-01AA6A81508C}"/>
              </a:ext>
            </a:extLst>
          </p:cNvPr>
          <p:cNvSpPr>
            <a:spLocks/>
          </p:cNvSpPr>
          <p:nvPr userDrawn="1"/>
        </p:nvSpPr>
        <p:spPr bwMode="auto">
          <a:xfrm>
            <a:off x="3022997" y="1473200"/>
            <a:ext cx="942975" cy="1257300"/>
          </a:xfrm>
          <a:custGeom>
            <a:avLst/>
            <a:gdLst>
              <a:gd name="T0" fmla="*/ 608 w 643"/>
              <a:gd name="T1" fmla="*/ 35 h 644"/>
              <a:gd name="T2" fmla="*/ 608 w 643"/>
              <a:gd name="T3" fmla="*/ 163 h 644"/>
              <a:gd name="T4" fmla="*/ 163 w 643"/>
              <a:gd name="T5" fmla="*/ 609 h 644"/>
              <a:gd name="T6" fmla="*/ 35 w 643"/>
              <a:gd name="T7" fmla="*/ 609 h 644"/>
              <a:gd name="T8" fmla="*/ 35 w 643"/>
              <a:gd name="T9" fmla="*/ 609 h 644"/>
              <a:gd name="T10" fmla="*/ 35 w 643"/>
              <a:gd name="T11" fmla="*/ 481 h 644"/>
              <a:gd name="T12" fmla="*/ 480 w 643"/>
              <a:gd name="T13" fmla="*/ 35 h 644"/>
              <a:gd name="T14" fmla="*/ 608 w 643"/>
              <a:gd name="T15" fmla="*/ 35 h 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3" h="644">
                <a:moveTo>
                  <a:pt x="608" y="35"/>
                </a:moveTo>
                <a:cubicBezTo>
                  <a:pt x="643" y="71"/>
                  <a:pt x="643" y="128"/>
                  <a:pt x="608" y="163"/>
                </a:cubicBezTo>
                <a:cubicBezTo>
                  <a:pt x="163" y="609"/>
                  <a:pt x="163" y="609"/>
                  <a:pt x="163" y="609"/>
                </a:cubicBezTo>
                <a:cubicBezTo>
                  <a:pt x="127" y="644"/>
                  <a:pt x="70" y="644"/>
                  <a:pt x="35" y="609"/>
                </a:cubicBezTo>
                <a:cubicBezTo>
                  <a:pt x="35" y="609"/>
                  <a:pt x="35" y="609"/>
                  <a:pt x="35" y="609"/>
                </a:cubicBezTo>
                <a:cubicBezTo>
                  <a:pt x="0" y="573"/>
                  <a:pt x="0" y="516"/>
                  <a:pt x="35" y="481"/>
                </a:cubicBezTo>
                <a:cubicBezTo>
                  <a:pt x="480" y="35"/>
                  <a:pt x="480" y="35"/>
                  <a:pt x="480" y="35"/>
                </a:cubicBezTo>
                <a:cubicBezTo>
                  <a:pt x="516" y="0"/>
                  <a:pt x="573" y="0"/>
                  <a:pt x="608" y="35"/>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36" name="Freeform 26">
            <a:extLst>
              <a:ext uri="{FF2B5EF4-FFF2-40B4-BE49-F238E27FC236}">
                <a16:creationId xmlns:a16="http://schemas.microsoft.com/office/drawing/2014/main" id="{44BC6767-1009-4621-B230-D913B56BD39F}"/>
              </a:ext>
            </a:extLst>
          </p:cNvPr>
          <p:cNvSpPr>
            <a:spLocks/>
          </p:cNvSpPr>
          <p:nvPr userDrawn="1"/>
        </p:nvSpPr>
        <p:spPr bwMode="auto">
          <a:xfrm>
            <a:off x="5116116" y="4119563"/>
            <a:ext cx="942975" cy="1257300"/>
          </a:xfrm>
          <a:custGeom>
            <a:avLst/>
            <a:gdLst>
              <a:gd name="T0" fmla="*/ 608 w 643"/>
              <a:gd name="T1" fmla="*/ 35 h 644"/>
              <a:gd name="T2" fmla="*/ 608 w 643"/>
              <a:gd name="T3" fmla="*/ 163 h 644"/>
              <a:gd name="T4" fmla="*/ 162 w 643"/>
              <a:gd name="T5" fmla="*/ 609 h 644"/>
              <a:gd name="T6" fmla="*/ 35 w 643"/>
              <a:gd name="T7" fmla="*/ 609 h 644"/>
              <a:gd name="T8" fmla="*/ 35 w 643"/>
              <a:gd name="T9" fmla="*/ 609 h 644"/>
              <a:gd name="T10" fmla="*/ 35 w 643"/>
              <a:gd name="T11" fmla="*/ 481 h 644"/>
              <a:gd name="T12" fmla="*/ 480 w 643"/>
              <a:gd name="T13" fmla="*/ 35 h 644"/>
              <a:gd name="T14" fmla="*/ 608 w 643"/>
              <a:gd name="T15" fmla="*/ 35 h 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3" h="644">
                <a:moveTo>
                  <a:pt x="608" y="35"/>
                </a:moveTo>
                <a:cubicBezTo>
                  <a:pt x="643" y="71"/>
                  <a:pt x="643" y="128"/>
                  <a:pt x="608" y="163"/>
                </a:cubicBezTo>
                <a:cubicBezTo>
                  <a:pt x="162" y="609"/>
                  <a:pt x="162" y="609"/>
                  <a:pt x="162" y="609"/>
                </a:cubicBezTo>
                <a:cubicBezTo>
                  <a:pt x="127" y="644"/>
                  <a:pt x="70" y="644"/>
                  <a:pt x="35" y="609"/>
                </a:cubicBezTo>
                <a:cubicBezTo>
                  <a:pt x="35" y="609"/>
                  <a:pt x="35" y="609"/>
                  <a:pt x="35" y="609"/>
                </a:cubicBezTo>
                <a:cubicBezTo>
                  <a:pt x="0" y="573"/>
                  <a:pt x="0" y="516"/>
                  <a:pt x="35" y="481"/>
                </a:cubicBezTo>
                <a:cubicBezTo>
                  <a:pt x="480" y="35"/>
                  <a:pt x="480" y="35"/>
                  <a:pt x="480" y="35"/>
                </a:cubicBezTo>
                <a:cubicBezTo>
                  <a:pt x="516" y="0"/>
                  <a:pt x="573" y="0"/>
                  <a:pt x="608" y="35"/>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37" name="Freeform 27">
            <a:extLst>
              <a:ext uri="{FF2B5EF4-FFF2-40B4-BE49-F238E27FC236}">
                <a16:creationId xmlns:a16="http://schemas.microsoft.com/office/drawing/2014/main" id="{6308575C-F1D0-446B-943D-7C46D816CC00}"/>
              </a:ext>
            </a:extLst>
          </p:cNvPr>
          <p:cNvSpPr>
            <a:spLocks/>
          </p:cNvSpPr>
          <p:nvPr userDrawn="1"/>
        </p:nvSpPr>
        <p:spPr bwMode="auto">
          <a:xfrm>
            <a:off x="5017293" y="898526"/>
            <a:ext cx="301229" cy="403225"/>
          </a:xfrm>
          <a:custGeom>
            <a:avLst/>
            <a:gdLst>
              <a:gd name="T0" fmla="*/ 169 w 206"/>
              <a:gd name="T1" fmla="*/ 36 h 206"/>
              <a:gd name="T2" fmla="*/ 169 w 206"/>
              <a:gd name="T3" fmla="*/ 169 h 206"/>
              <a:gd name="T4" fmla="*/ 36 w 206"/>
              <a:gd name="T5" fmla="*/ 169 h 206"/>
              <a:gd name="T6" fmla="*/ 36 w 206"/>
              <a:gd name="T7" fmla="*/ 36 h 206"/>
              <a:gd name="T8" fmla="*/ 169 w 206"/>
              <a:gd name="T9" fmla="*/ 36 h 206"/>
            </a:gdLst>
            <a:ahLst/>
            <a:cxnLst>
              <a:cxn ang="0">
                <a:pos x="T0" y="T1"/>
              </a:cxn>
              <a:cxn ang="0">
                <a:pos x="T2" y="T3"/>
              </a:cxn>
              <a:cxn ang="0">
                <a:pos x="T4" y="T5"/>
              </a:cxn>
              <a:cxn ang="0">
                <a:pos x="T6" y="T7"/>
              </a:cxn>
              <a:cxn ang="0">
                <a:pos x="T8" y="T9"/>
              </a:cxn>
            </a:cxnLst>
            <a:rect l="0" t="0" r="r" b="b"/>
            <a:pathLst>
              <a:path w="206" h="206">
                <a:moveTo>
                  <a:pt x="169" y="36"/>
                </a:moveTo>
                <a:cubicBezTo>
                  <a:pt x="206" y="73"/>
                  <a:pt x="206" y="132"/>
                  <a:pt x="169" y="169"/>
                </a:cubicBezTo>
                <a:cubicBezTo>
                  <a:pt x="132" y="206"/>
                  <a:pt x="73" y="206"/>
                  <a:pt x="36" y="169"/>
                </a:cubicBezTo>
                <a:cubicBezTo>
                  <a:pt x="0" y="132"/>
                  <a:pt x="0" y="73"/>
                  <a:pt x="36" y="36"/>
                </a:cubicBezTo>
                <a:cubicBezTo>
                  <a:pt x="73" y="0"/>
                  <a:pt x="132" y="0"/>
                  <a:pt x="169" y="36"/>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38" name="Freeform 28">
            <a:extLst>
              <a:ext uri="{FF2B5EF4-FFF2-40B4-BE49-F238E27FC236}">
                <a16:creationId xmlns:a16="http://schemas.microsoft.com/office/drawing/2014/main" id="{F1587AEF-CE98-4A41-B4D6-242FDBC23ECD}"/>
              </a:ext>
            </a:extLst>
          </p:cNvPr>
          <p:cNvSpPr>
            <a:spLocks/>
          </p:cNvSpPr>
          <p:nvPr userDrawn="1"/>
        </p:nvSpPr>
        <p:spPr bwMode="auto">
          <a:xfrm>
            <a:off x="5922169" y="887413"/>
            <a:ext cx="301229" cy="401638"/>
          </a:xfrm>
          <a:custGeom>
            <a:avLst/>
            <a:gdLst>
              <a:gd name="T0" fmla="*/ 169 w 205"/>
              <a:gd name="T1" fmla="*/ 36 h 206"/>
              <a:gd name="T2" fmla="*/ 169 w 205"/>
              <a:gd name="T3" fmla="*/ 169 h 206"/>
              <a:gd name="T4" fmla="*/ 36 w 205"/>
              <a:gd name="T5" fmla="*/ 169 h 206"/>
              <a:gd name="T6" fmla="*/ 36 w 205"/>
              <a:gd name="T7" fmla="*/ 36 h 206"/>
              <a:gd name="T8" fmla="*/ 169 w 205"/>
              <a:gd name="T9" fmla="*/ 36 h 206"/>
            </a:gdLst>
            <a:ahLst/>
            <a:cxnLst>
              <a:cxn ang="0">
                <a:pos x="T0" y="T1"/>
              </a:cxn>
              <a:cxn ang="0">
                <a:pos x="T2" y="T3"/>
              </a:cxn>
              <a:cxn ang="0">
                <a:pos x="T4" y="T5"/>
              </a:cxn>
              <a:cxn ang="0">
                <a:pos x="T6" y="T7"/>
              </a:cxn>
              <a:cxn ang="0">
                <a:pos x="T8" y="T9"/>
              </a:cxn>
            </a:cxnLst>
            <a:rect l="0" t="0" r="r" b="b"/>
            <a:pathLst>
              <a:path w="205" h="206">
                <a:moveTo>
                  <a:pt x="169" y="36"/>
                </a:moveTo>
                <a:cubicBezTo>
                  <a:pt x="205" y="73"/>
                  <a:pt x="205" y="132"/>
                  <a:pt x="169" y="169"/>
                </a:cubicBezTo>
                <a:cubicBezTo>
                  <a:pt x="132" y="206"/>
                  <a:pt x="73" y="206"/>
                  <a:pt x="36" y="169"/>
                </a:cubicBezTo>
                <a:cubicBezTo>
                  <a:pt x="0" y="132"/>
                  <a:pt x="0" y="73"/>
                  <a:pt x="36" y="36"/>
                </a:cubicBezTo>
                <a:cubicBezTo>
                  <a:pt x="73" y="0"/>
                  <a:pt x="132" y="0"/>
                  <a:pt x="169" y="36"/>
                </a:cubicBezTo>
                <a:close/>
              </a:path>
            </a:pathLst>
          </a:custGeom>
          <a:solidFill>
            <a:schemeClr val="accent3">
              <a:lumMod val="40000"/>
              <a:lumOff val="6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39" name="Freeform 29">
            <a:extLst>
              <a:ext uri="{FF2B5EF4-FFF2-40B4-BE49-F238E27FC236}">
                <a16:creationId xmlns:a16="http://schemas.microsoft.com/office/drawing/2014/main" id="{7EC34812-4101-42F9-8358-59FBD347197D}"/>
              </a:ext>
            </a:extLst>
          </p:cNvPr>
          <p:cNvSpPr>
            <a:spLocks/>
          </p:cNvSpPr>
          <p:nvPr userDrawn="1"/>
        </p:nvSpPr>
        <p:spPr bwMode="auto">
          <a:xfrm>
            <a:off x="4849416" y="5314950"/>
            <a:ext cx="302419" cy="401638"/>
          </a:xfrm>
          <a:custGeom>
            <a:avLst/>
            <a:gdLst>
              <a:gd name="T0" fmla="*/ 169 w 206"/>
              <a:gd name="T1" fmla="*/ 36 h 206"/>
              <a:gd name="T2" fmla="*/ 169 w 206"/>
              <a:gd name="T3" fmla="*/ 169 h 206"/>
              <a:gd name="T4" fmla="*/ 36 w 206"/>
              <a:gd name="T5" fmla="*/ 169 h 206"/>
              <a:gd name="T6" fmla="*/ 36 w 206"/>
              <a:gd name="T7" fmla="*/ 36 h 206"/>
              <a:gd name="T8" fmla="*/ 169 w 206"/>
              <a:gd name="T9" fmla="*/ 36 h 206"/>
            </a:gdLst>
            <a:ahLst/>
            <a:cxnLst>
              <a:cxn ang="0">
                <a:pos x="T0" y="T1"/>
              </a:cxn>
              <a:cxn ang="0">
                <a:pos x="T2" y="T3"/>
              </a:cxn>
              <a:cxn ang="0">
                <a:pos x="T4" y="T5"/>
              </a:cxn>
              <a:cxn ang="0">
                <a:pos x="T6" y="T7"/>
              </a:cxn>
              <a:cxn ang="0">
                <a:pos x="T8" y="T9"/>
              </a:cxn>
            </a:cxnLst>
            <a:rect l="0" t="0" r="r" b="b"/>
            <a:pathLst>
              <a:path w="206" h="206">
                <a:moveTo>
                  <a:pt x="169" y="36"/>
                </a:moveTo>
                <a:cubicBezTo>
                  <a:pt x="206" y="73"/>
                  <a:pt x="206" y="132"/>
                  <a:pt x="169" y="169"/>
                </a:cubicBezTo>
                <a:cubicBezTo>
                  <a:pt x="132" y="206"/>
                  <a:pt x="73" y="206"/>
                  <a:pt x="36" y="169"/>
                </a:cubicBezTo>
                <a:cubicBezTo>
                  <a:pt x="0" y="132"/>
                  <a:pt x="0" y="73"/>
                  <a:pt x="36" y="36"/>
                </a:cubicBezTo>
                <a:cubicBezTo>
                  <a:pt x="73" y="0"/>
                  <a:pt x="132" y="0"/>
                  <a:pt x="169" y="36"/>
                </a:cubicBezTo>
                <a:close/>
              </a:path>
            </a:pathLst>
          </a:custGeom>
          <a:solidFill>
            <a:schemeClr val="accent3">
              <a:lumMod val="40000"/>
              <a:lumOff val="6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16" name="Freeform 14"/>
          <p:cNvSpPr>
            <a:spLocks noEditPoints="1"/>
          </p:cNvSpPr>
          <p:nvPr userDrawn="1"/>
        </p:nvSpPr>
        <p:spPr bwMode="auto">
          <a:xfrm>
            <a:off x="0" y="-1038226"/>
            <a:ext cx="5054204" cy="3730625"/>
          </a:xfrm>
          <a:custGeom>
            <a:avLst/>
            <a:gdLst>
              <a:gd name="T0" fmla="*/ 0 w 4245"/>
              <a:gd name="T1" fmla="*/ 1381 h 2350"/>
              <a:gd name="T2" fmla="*/ 0 w 4245"/>
              <a:gd name="T3" fmla="*/ 1399 h 2350"/>
              <a:gd name="T4" fmla="*/ 846 w 4245"/>
              <a:gd name="T5" fmla="*/ 2245 h 2350"/>
              <a:gd name="T6" fmla="*/ 855 w 4245"/>
              <a:gd name="T7" fmla="*/ 2236 h 2350"/>
              <a:gd name="T8" fmla="*/ 0 w 4245"/>
              <a:gd name="T9" fmla="*/ 1381 h 2350"/>
              <a:gd name="T10" fmla="*/ 3763 w 4245"/>
              <a:gd name="T11" fmla="*/ 0 h 2350"/>
              <a:gd name="T12" fmla="*/ 3745 w 4245"/>
              <a:gd name="T13" fmla="*/ 0 h 2350"/>
              <a:gd name="T14" fmla="*/ 4227 w 4245"/>
              <a:gd name="T15" fmla="*/ 482 h 2350"/>
              <a:gd name="T16" fmla="*/ 2367 w 4245"/>
              <a:gd name="T17" fmla="*/ 2342 h 2350"/>
              <a:gd name="T18" fmla="*/ 2376 w 4245"/>
              <a:gd name="T19" fmla="*/ 2350 h 2350"/>
              <a:gd name="T20" fmla="*/ 4245 w 4245"/>
              <a:gd name="T21" fmla="*/ 482 h 2350"/>
              <a:gd name="T22" fmla="*/ 3763 w 4245"/>
              <a:gd name="T23" fmla="*/ 0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45" h="2350">
                <a:moveTo>
                  <a:pt x="0" y="1381"/>
                </a:moveTo>
                <a:lnTo>
                  <a:pt x="0" y="1399"/>
                </a:lnTo>
                <a:lnTo>
                  <a:pt x="846" y="2245"/>
                </a:lnTo>
                <a:lnTo>
                  <a:pt x="855" y="2236"/>
                </a:lnTo>
                <a:lnTo>
                  <a:pt x="0" y="1381"/>
                </a:lnTo>
                <a:moveTo>
                  <a:pt x="3763" y="0"/>
                </a:moveTo>
                <a:lnTo>
                  <a:pt x="3745" y="0"/>
                </a:lnTo>
                <a:lnTo>
                  <a:pt x="4227" y="482"/>
                </a:lnTo>
                <a:lnTo>
                  <a:pt x="2367" y="2342"/>
                </a:lnTo>
                <a:lnTo>
                  <a:pt x="2376" y="2350"/>
                </a:lnTo>
                <a:lnTo>
                  <a:pt x="4245" y="482"/>
                </a:lnTo>
                <a:lnTo>
                  <a:pt x="37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6" name="副标题 2"/>
          <p:cNvSpPr>
            <a:spLocks noGrp="1"/>
          </p:cNvSpPr>
          <p:nvPr>
            <p:ph type="subTitle" idx="1"/>
          </p:nvPr>
        </p:nvSpPr>
        <p:spPr>
          <a:xfrm>
            <a:off x="2159493" y="2779089"/>
            <a:ext cx="4825014" cy="558799"/>
          </a:xfrm>
        </p:spPr>
        <p:txBody>
          <a:bodyPr anchor="ctr">
            <a:normAutofit/>
          </a:bodyPr>
          <a:lstStyle>
            <a:lvl1pPr marL="0" indent="0" algn="ctr">
              <a:buNone/>
              <a:defRPr sz="1500" spc="0">
                <a:solidFill>
                  <a:schemeClr val="tx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endParaRPr lang="zh-CN" altLang="en-US" dirty="0"/>
          </a:p>
        </p:txBody>
      </p:sp>
      <p:sp>
        <p:nvSpPr>
          <p:cNvPr id="7" name="标题 1"/>
          <p:cNvSpPr>
            <a:spLocks noGrp="1"/>
          </p:cNvSpPr>
          <p:nvPr>
            <p:ph type="ctrTitle"/>
          </p:nvPr>
        </p:nvSpPr>
        <p:spPr>
          <a:xfrm>
            <a:off x="2159494" y="3350531"/>
            <a:ext cx="4825014" cy="767764"/>
          </a:xfrm>
        </p:spPr>
        <p:txBody>
          <a:bodyPr anchor="b">
            <a:normAutofit/>
          </a:bodyPr>
          <a:lstStyle>
            <a:lvl1pPr algn="ctr">
              <a:defRPr sz="2700" b="1" spc="0">
                <a:solidFill>
                  <a:schemeClr val="tx1"/>
                </a:solidFill>
              </a:defRPr>
            </a:lvl1pPr>
          </a:lstStyle>
          <a:p>
            <a:endParaRPr lang="zh-CN" altLang="en-US" dirty="0"/>
          </a:p>
        </p:txBody>
      </p:sp>
    </p:spTree>
    <p:extLst>
      <p:ext uri="{BB962C8B-B14F-4D97-AF65-F5344CB8AC3E}">
        <p14:creationId xmlns:p14="http://schemas.microsoft.com/office/powerpoint/2010/main" val="39945589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ic list 4">
    <p:spTree>
      <p:nvGrpSpPr>
        <p:cNvPr id="1" name=""/>
        <p:cNvGrpSpPr/>
        <p:nvPr/>
      </p:nvGrpSpPr>
      <p:grpSpPr>
        <a:xfrm>
          <a:off x="0" y="0"/>
          <a:ext cx="0" cy="0"/>
          <a:chOff x="0" y="0"/>
          <a:chExt cx="0" cy="0"/>
        </a:xfrm>
      </p:grpSpPr>
      <p:sp>
        <p:nvSpPr>
          <p:cNvPr id="42" name="Picture Placeholder 2"/>
          <p:cNvSpPr>
            <a:spLocks noGrp="1"/>
          </p:cNvSpPr>
          <p:nvPr>
            <p:ph type="pic" sz="quarter" idx="17"/>
          </p:nvPr>
        </p:nvSpPr>
        <p:spPr>
          <a:xfrm>
            <a:off x="513294" y="1482279"/>
            <a:ext cx="2242606" cy="2642687"/>
          </a:xfrm>
          <a:custGeom>
            <a:avLst/>
            <a:gdLst/>
            <a:ahLst/>
            <a:cxnLst/>
            <a:rect l="l" t="t" r="r" b="b"/>
            <a:pathLst>
              <a:path w="2242606" h="2202239">
                <a:moveTo>
                  <a:pt x="2014006" y="0"/>
                </a:moveTo>
                <a:cubicBezTo>
                  <a:pt x="2140258" y="0"/>
                  <a:pt x="2242606" y="102348"/>
                  <a:pt x="2242606" y="228600"/>
                </a:cubicBezTo>
                <a:lnTo>
                  <a:pt x="2242606" y="1973639"/>
                </a:lnTo>
                <a:cubicBezTo>
                  <a:pt x="2242606" y="2099891"/>
                  <a:pt x="2140258" y="2202239"/>
                  <a:pt x="2014006" y="2202239"/>
                </a:cubicBezTo>
                <a:cubicBezTo>
                  <a:pt x="1887754" y="2202239"/>
                  <a:pt x="1785406" y="2099891"/>
                  <a:pt x="1785406" y="1973639"/>
                </a:cubicBezTo>
                <a:lnTo>
                  <a:pt x="1785406" y="228600"/>
                </a:lnTo>
                <a:cubicBezTo>
                  <a:pt x="1785406" y="102348"/>
                  <a:pt x="1887754" y="0"/>
                  <a:pt x="2014006" y="0"/>
                </a:cubicBezTo>
                <a:close/>
                <a:moveTo>
                  <a:pt x="1412873" y="0"/>
                </a:moveTo>
                <a:cubicBezTo>
                  <a:pt x="1539125" y="0"/>
                  <a:pt x="1641473" y="102348"/>
                  <a:pt x="1641473" y="228600"/>
                </a:cubicBezTo>
                <a:lnTo>
                  <a:pt x="1641473" y="1973639"/>
                </a:lnTo>
                <a:cubicBezTo>
                  <a:pt x="1641473" y="2099891"/>
                  <a:pt x="1539125" y="2202239"/>
                  <a:pt x="1412873" y="2202239"/>
                </a:cubicBezTo>
                <a:cubicBezTo>
                  <a:pt x="1286621" y="2202239"/>
                  <a:pt x="1184273" y="2099891"/>
                  <a:pt x="1184273" y="1973639"/>
                </a:cubicBezTo>
                <a:lnTo>
                  <a:pt x="1184273" y="228600"/>
                </a:lnTo>
                <a:cubicBezTo>
                  <a:pt x="1184273" y="102348"/>
                  <a:pt x="1286621" y="0"/>
                  <a:pt x="1412873" y="0"/>
                </a:cubicBezTo>
                <a:close/>
                <a:moveTo>
                  <a:pt x="820206" y="0"/>
                </a:moveTo>
                <a:cubicBezTo>
                  <a:pt x="946458" y="0"/>
                  <a:pt x="1048806" y="102348"/>
                  <a:pt x="1048806" y="228600"/>
                </a:cubicBezTo>
                <a:lnTo>
                  <a:pt x="1048806" y="1973639"/>
                </a:lnTo>
                <a:cubicBezTo>
                  <a:pt x="1048806" y="2099891"/>
                  <a:pt x="946458" y="2202239"/>
                  <a:pt x="820206" y="2202239"/>
                </a:cubicBezTo>
                <a:cubicBezTo>
                  <a:pt x="693954" y="2202239"/>
                  <a:pt x="591606" y="2099891"/>
                  <a:pt x="591606" y="1973639"/>
                </a:cubicBezTo>
                <a:lnTo>
                  <a:pt x="591606" y="228600"/>
                </a:lnTo>
                <a:cubicBezTo>
                  <a:pt x="591606" y="102348"/>
                  <a:pt x="693954" y="0"/>
                  <a:pt x="820206" y="0"/>
                </a:cubicBezTo>
                <a:close/>
                <a:moveTo>
                  <a:pt x="228600" y="0"/>
                </a:moveTo>
                <a:cubicBezTo>
                  <a:pt x="354852" y="0"/>
                  <a:pt x="457200" y="102348"/>
                  <a:pt x="457200" y="228600"/>
                </a:cubicBezTo>
                <a:lnTo>
                  <a:pt x="457200" y="1973639"/>
                </a:lnTo>
                <a:cubicBezTo>
                  <a:pt x="457200" y="2099891"/>
                  <a:pt x="354852" y="2202239"/>
                  <a:pt x="228600" y="2202239"/>
                </a:cubicBezTo>
                <a:cubicBezTo>
                  <a:pt x="102348" y="2202239"/>
                  <a:pt x="0" y="2099891"/>
                  <a:pt x="0" y="1973639"/>
                </a:cubicBezTo>
                <a:lnTo>
                  <a:pt x="0" y="228600"/>
                </a:lnTo>
                <a:cubicBezTo>
                  <a:pt x="0" y="102348"/>
                  <a:pt x="102348" y="0"/>
                  <a:pt x="228600"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452438" y="324582"/>
            <a:ext cx="8229600" cy="431780"/>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452438" y="827103"/>
            <a:ext cx="8229600"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 name="Rounded Rectangle 2"/>
          <p:cNvSpPr/>
          <p:nvPr userDrawn="1"/>
        </p:nvSpPr>
        <p:spPr>
          <a:xfrm>
            <a:off x="452439" y="4447915"/>
            <a:ext cx="652462" cy="782954"/>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3" name="Text Placeholder 7"/>
          <p:cNvSpPr>
            <a:spLocks noGrp="1"/>
          </p:cNvSpPr>
          <p:nvPr>
            <p:ph type="body" sz="quarter" idx="39" hasCustomPrompt="1"/>
          </p:nvPr>
        </p:nvSpPr>
        <p:spPr>
          <a:xfrm>
            <a:off x="513294" y="4493638"/>
            <a:ext cx="528106" cy="67451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26" name="Text Placeholder 7"/>
          <p:cNvSpPr>
            <a:spLocks noGrp="1"/>
          </p:cNvSpPr>
          <p:nvPr>
            <p:ph type="body" sz="quarter" idx="19" hasCustomPrompt="1"/>
          </p:nvPr>
        </p:nvSpPr>
        <p:spPr>
          <a:xfrm>
            <a:off x="1206501" y="4971940"/>
            <a:ext cx="1549400"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16" hasCustomPrompt="1"/>
          </p:nvPr>
        </p:nvSpPr>
        <p:spPr>
          <a:xfrm>
            <a:off x="452442" y="5357392"/>
            <a:ext cx="2303461" cy="779972"/>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72" name="Rounded Rectangle 71"/>
          <p:cNvSpPr/>
          <p:nvPr userDrawn="1"/>
        </p:nvSpPr>
        <p:spPr>
          <a:xfrm>
            <a:off x="3401487" y="4447915"/>
            <a:ext cx="652462" cy="782954"/>
          </a:xfrm>
          <a:prstGeom prst="roundRect">
            <a:avLst>
              <a:gd name="adj" fmla="val 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73" name="Text Placeholder 7"/>
          <p:cNvSpPr>
            <a:spLocks noGrp="1"/>
          </p:cNvSpPr>
          <p:nvPr>
            <p:ph type="body" sz="quarter" idx="40" hasCustomPrompt="1"/>
          </p:nvPr>
        </p:nvSpPr>
        <p:spPr>
          <a:xfrm>
            <a:off x="3462342" y="4493638"/>
            <a:ext cx="528106" cy="67451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74" name="Text Placeholder 7"/>
          <p:cNvSpPr>
            <a:spLocks noGrp="1"/>
          </p:cNvSpPr>
          <p:nvPr>
            <p:ph type="body" sz="quarter" idx="41" hasCustomPrompt="1"/>
          </p:nvPr>
        </p:nvSpPr>
        <p:spPr>
          <a:xfrm>
            <a:off x="4165600" y="4971940"/>
            <a:ext cx="1549400"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75" name="Text Placeholder 2"/>
          <p:cNvSpPr>
            <a:spLocks noGrp="1"/>
          </p:cNvSpPr>
          <p:nvPr>
            <p:ph type="body" sz="quarter" idx="42" hasCustomPrompt="1"/>
          </p:nvPr>
        </p:nvSpPr>
        <p:spPr>
          <a:xfrm>
            <a:off x="3411542" y="5357392"/>
            <a:ext cx="2303461" cy="779972"/>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76" name="Rounded Rectangle 75"/>
          <p:cNvSpPr/>
          <p:nvPr userDrawn="1"/>
        </p:nvSpPr>
        <p:spPr>
          <a:xfrm>
            <a:off x="6378578" y="4447915"/>
            <a:ext cx="652462" cy="782954"/>
          </a:xfrm>
          <a:prstGeom prst="roundRect">
            <a:avLst>
              <a:gd name="adj"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77" name="Text Placeholder 7"/>
          <p:cNvSpPr>
            <a:spLocks noGrp="1"/>
          </p:cNvSpPr>
          <p:nvPr>
            <p:ph type="body" sz="quarter" idx="43" hasCustomPrompt="1"/>
          </p:nvPr>
        </p:nvSpPr>
        <p:spPr>
          <a:xfrm>
            <a:off x="6439434" y="4493638"/>
            <a:ext cx="528106" cy="67451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78" name="Text Placeholder 7"/>
          <p:cNvSpPr>
            <a:spLocks noGrp="1"/>
          </p:cNvSpPr>
          <p:nvPr>
            <p:ph type="body" sz="quarter" idx="44" hasCustomPrompt="1"/>
          </p:nvPr>
        </p:nvSpPr>
        <p:spPr>
          <a:xfrm>
            <a:off x="7132639" y="4971940"/>
            <a:ext cx="1549400"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79" name="Text Placeholder 2"/>
          <p:cNvSpPr>
            <a:spLocks noGrp="1"/>
          </p:cNvSpPr>
          <p:nvPr>
            <p:ph type="body" sz="quarter" idx="45" hasCustomPrompt="1"/>
          </p:nvPr>
        </p:nvSpPr>
        <p:spPr>
          <a:xfrm>
            <a:off x="6378580" y="5357392"/>
            <a:ext cx="2303461" cy="779972"/>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28" name="Text Placeholder 7"/>
          <p:cNvSpPr>
            <a:spLocks noGrp="1"/>
          </p:cNvSpPr>
          <p:nvPr>
            <p:ph type="body" sz="quarter" idx="55" hasCustomPrompt="1"/>
          </p:nvPr>
        </p:nvSpPr>
        <p:spPr>
          <a:xfrm>
            <a:off x="1206501" y="4452457"/>
            <a:ext cx="1549400" cy="431780"/>
          </a:xfrm>
          <a:prstGeom prst="rect">
            <a:avLst/>
          </a:prstGeom>
        </p:spPr>
        <p:txBody>
          <a:bodyPr vert="horz" lIns="0" tIns="40504" rIns="0" bIns="40504" anchor="ctr"/>
          <a:lstStyle>
            <a:lvl1pPr marL="0" indent="0" algn="l">
              <a:lnSpc>
                <a:spcPct val="100000"/>
              </a:lnSpc>
              <a:spcBef>
                <a:spcPts val="0"/>
              </a:spcBef>
              <a:buNone/>
              <a:defRPr sz="2250" b="1">
                <a:solidFill>
                  <a:schemeClr val="accent1">
                    <a:lumMod val="60000"/>
                    <a:lumOff val="40000"/>
                  </a:schemeClr>
                </a:solidFill>
                <a:latin typeface="Lato Light"/>
                <a:cs typeface="Lato Light"/>
              </a:defRPr>
            </a:lvl1pPr>
          </a:lstStyle>
          <a:p>
            <a:pPr lvl="0"/>
            <a:r>
              <a:rPr lang="es-ES_tradnl" dirty="0"/>
              <a:t>80%</a:t>
            </a:r>
          </a:p>
        </p:txBody>
      </p:sp>
      <p:sp>
        <p:nvSpPr>
          <p:cNvPr id="29" name="Text Placeholder 7"/>
          <p:cNvSpPr>
            <a:spLocks noGrp="1"/>
          </p:cNvSpPr>
          <p:nvPr>
            <p:ph type="body" sz="quarter" idx="56" hasCustomPrompt="1"/>
          </p:nvPr>
        </p:nvSpPr>
        <p:spPr>
          <a:xfrm>
            <a:off x="4165600" y="4452457"/>
            <a:ext cx="1549400" cy="431780"/>
          </a:xfrm>
          <a:prstGeom prst="rect">
            <a:avLst/>
          </a:prstGeom>
        </p:spPr>
        <p:txBody>
          <a:bodyPr vert="horz" lIns="0" tIns="40504" rIns="0" bIns="40504" anchor="ctr"/>
          <a:lstStyle>
            <a:lvl1pPr marL="0" indent="0" algn="l">
              <a:lnSpc>
                <a:spcPct val="100000"/>
              </a:lnSpc>
              <a:spcBef>
                <a:spcPts val="0"/>
              </a:spcBef>
              <a:buNone/>
              <a:defRPr sz="2250" b="1">
                <a:solidFill>
                  <a:schemeClr val="accent2"/>
                </a:solidFill>
                <a:latin typeface="Lato Light"/>
                <a:cs typeface="Lato Light"/>
              </a:defRPr>
            </a:lvl1pPr>
          </a:lstStyle>
          <a:p>
            <a:pPr lvl="0"/>
            <a:r>
              <a:rPr lang="es-ES_tradnl" dirty="0"/>
              <a:t>80%</a:t>
            </a:r>
          </a:p>
        </p:txBody>
      </p:sp>
      <p:sp>
        <p:nvSpPr>
          <p:cNvPr id="30" name="Text Placeholder 7"/>
          <p:cNvSpPr>
            <a:spLocks noGrp="1"/>
          </p:cNvSpPr>
          <p:nvPr>
            <p:ph type="body" sz="quarter" idx="57" hasCustomPrompt="1"/>
          </p:nvPr>
        </p:nvSpPr>
        <p:spPr>
          <a:xfrm>
            <a:off x="7132639" y="4452457"/>
            <a:ext cx="1549400" cy="431780"/>
          </a:xfrm>
          <a:prstGeom prst="rect">
            <a:avLst/>
          </a:prstGeom>
        </p:spPr>
        <p:txBody>
          <a:bodyPr vert="horz" lIns="0" tIns="40504" rIns="0" bIns="40504" anchor="ctr"/>
          <a:lstStyle>
            <a:lvl1pPr marL="0" indent="0" algn="l">
              <a:lnSpc>
                <a:spcPct val="100000"/>
              </a:lnSpc>
              <a:spcBef>
                <a:spcPts val="0"/>
              </a:spcBef>
              <a:buNone/>
              <a:defRPr sz="2250" b="1">
                <a:solidFill>
                  <a:schemeClr val="accent3"/>
                </a:solidFill>
                <a:latin typeface="Lato Light"/>
                <a:cs typeface="Lato Light"/>
              </a:defRPr>
            </a:lvl1pPr>
          </a:lstStyle>
          <a:p>
            <a:pPr lvl="0"/>
            <a:r>
              <a:rPr lang="es-ES_tradnl" dirty="0"/>
              <a:t>80%</a:t>
            </a:r>
          </a:p>
        </p:txBody>
      </p:sp>
      <p:grpSp>
        <p:nvGrpSpPr>
          <p:cNvPr id="34" name="Group 33"/>
          <p:cNvGrpSpPr/>
          <p:nvPr userDrawn="1"/>
        </p:nvGrpSpPr>
        <p:grpSpPr>
          <a:xfrm>
            <a:off x="75982" y="385540"/>
            <a:ext cx="287999" cy="342172"/>
            <a:chOff x="5270500" y="1460500"/>
            <a:chExt cx="1701800" cy="2705100"/>
          </a:xfrm>
        </p:grpSpPr>
        <p:sp>
          <p:nvSpPr>
            <p:cNvPr id="35" name="Rounded Rectangle 34"/>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36" name="Rounded Rectangle 35"/>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37" name="Rounded Rectangle 36"/>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43" name="Picture Placeholder 2"/>
          <p:cNvSpPr>
            <a:spLocks noGrp="1"/>
          </p:cNvSpPr>
          <p:nvPr>
            <p:ph type="pic" sz="quarter" idx="58"/>
          </p:nvPr>
        </p:nvSpPr>
        <p:spPr>
          <a:xfrm>
            <a:off x="3441176" y="1482279"/>
            <a:ext cx="2242606" cy="2642687"/>
          </a:xfrm>
          <a:custGeom>
            <a:avLst/>
            <a:gdLst/>
            <a:ahLst/>
            <a:cxnLst/>
            <a:rect l="l" t="t" r="r" b="b"/>
            <a:pathLst>
              <a:path w="2242606" h="2202239">
                <a:moveTo>
                  <a:pt x="2014006" y="0"/>
                </a:moveTo>
                <a:cubicBezTo>
                  <a:pt x="2140258" y="0"/>
                  <a:pt x="2242606" y="102348"/>
                  <a:pt x="2242606" y="228600"/>
                </a:cubicBezTo>
                <a:lnTo>
                  <a:pt x="2242606" y="1973639"/>
                </a:lnTo>
                <a:cubicBezTo>
                  <a:pt x="2242606" y="2099891"/>
                  <a:pt x="2140258" y="2202239"/>
                  <a:pt x="2014006" y="2202239"/>
                </a:cubicBezTo>
                <a:cubicBezTo>
                  <a:pt x="1887754" y="2202239"/>
                  <a:pt x="1785406" y="2099891"/>
                  <a:pt x="1785406" y="1973639"/>
                </a:cubicBezTo>
                <a:lnTo>
                  <a:pt x="1785406" y="228600"/>
                </a:lnTo>
                <a:cubicBezTo>
                  <a:pt x="1785406" y="102348"/>
                  <a:pt x="1887754" y="0"/>
                  <a:pt x="2014006" y="0"/>
                </a:cubicBezTo>
                <a:close/>
                <a:moveTo>
                  <a:pt x="1412873" y="0"/>
                </a:moveTo>
                <a:cubicBezTo>
                  <a:pt x="1539125" y="0"/>
                  <a:pt x="1641473" y="102348"/>
                  <a:pt x="1641473" y="228600"/>
                </a:cubicBezTo>
                <a:lnTo>
                  <a:pt x="1641473" y="1973639"/>
                </a:lnTo>
                <a:cubicBezTo>
                  <a:pt x="1641473" y="2099891"/>
                  <a:pt x="1539125" y="2202239"/>
                  <a:pt x="1412873" y="2202239"/>
                </a:cubicBezTo>
                <a:cubicBezTo>
                  <a:pt x="1286621" y="2202239"/>
                  <a:pt x="1184273" y="2099891"/>
                  <a:pt x="1184273" y="1973639"/>
                </a:cubicBezTo>
                <a:lnTo>
                  <a:pt x="1184273" y="228600"/>
                </a:lnTo>
                <a:cubicBezTo>
                  <a:pt x="1184273" y="102348"/>
                  <a:pt x="1286621" y="0"/>
                  <a:pt x="1412873" y="0"/>
                </a:cubicBezTo>
                <a:close/>
                <a:moveTo>
                  <a:pt x="820206" y="0"/>
                </a:moveTo>
                <a:cubicBezTo>
                  <a:pt x="946458" y="0"/>
                  <a:pt x="1048806" y="102348"/>
                  <a:pt x="1048806" y="228600"/>
                </a:cubicBezTo>
                <a:lnTo>
                  <a:pt x="1048806" y="1973639"/>
                </a:lnTo>
                <a:cubicBezTo>
                  <a:pt x="1048806" y="2099891"/>
                  <a:pt x="946458" y="2202239"/>
                  <a:pt x="820206" y="2202239"/>
                </a:cubicBezTo>
                <a:cubicBezTo>
                  <a:pt x="693954" y="2202239"/>
                  <a:pt x="591606" y="2099891"/>
                  <a:pt x="591606" y="1973639"/>
                </a:cubicBezTo>
                <a:lnTo>
                  <a:pt x="591606" y="228600"/>
                </a:lnTo>
                <a:cubicBezTo>
                  <a:pt x="591606" y="102348"/>
                  <a:pt x="693954" y="0"/>
                  <a:pt x="820206" y="0"/>
                </a:cubicBezTo>
                <a:close/>
                <a:moveTo>
                  <a:pt x="228600" y="0"/>
                </a:moveTo>
                <a:cubicBezTo>
                  <a:pt x="354852" y="0"/>
                  <a:pt x="457200" y="102348"/>
                  <a:pt x="457200" y="228600"/>
                </a:cubicBezTo>
                <a:lnTo>
                  <a:pt x="457200" y="1973639"/>
                </a:lnTo>
                <a:cubicBezTo>
                  <a:pt x="457200" y="2099891"/>
                  <a:pt x="354852" y="2202239"/>
                  <a:pt x="228600" y="2202239"/>
                </a:cubicBezTo>
                <a:cubicBezTo>
                  <a:pt x="102348" y="2202239"/>
                  <a:pt x="0" y="2099891"/>
                  <a:pt x="0" y="1973639"/>
                </a:cubicBezTo>
                <a:lnTo>
                  <a:pt x="0" y="228600"/>
                </a:lnTo>
                <a:cubicBezTo>
                  <a:pt x="0" y="102348"/>
                  <a:pt x="102348" y="0"/>
                  <a:pt x="228600"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44" name="Picture Placeholder 2"/>
          <p:cNvSpPr>
            <a:spLocks noGrp="1"/>
          </p:cNvSpPr>
          <p:nvPr>
            <p:ph type="pic" sz="quarter" idx="59"/>
          </p:nvPr>
        </p:nvSpPr>
        <p:spPr>
          <a:xfrm>
            <a:off x="6378578" y="1482279"/>
            <a:ext cx="2242606" cy="2642687"/>
          </a:xfrm>
          <a:custGeom>
            <a:avLst/>
            <a:gdLst/>
            <a:ahLst/>
            <a:cxnLst/>
            <a:rect l="l" t="t" r="r" b="b"/>
            <a:pathLst>
              <a:path w="2242606" h="2202239">
                <a:moveTo>
                  <a:pt x="2014006" y="0"/>
                </a:moveTo>
                <a:cubicBezTo>
                  <a:pt x="2140258" y="0"/>
                  <a:pt x="2242606" y="102348"/>
                  <a:pt x="2242606" y="228600"/>
                </a:cubicBezTo>
                <a:lnTo>
                  <a:pt x="2242606" y="1973639"/>
                </a:lnTo>
                <a:cubicBezTo>
                  <a:pt x="2242606" y="2099891"/>
                  <a:pt x="2140258" y="2202239"/>
                  <a:pt x="2014006" y="2202239"/>
                </a:cubicBezTo>
                <a:cubicBezTo>
                  <a:pt x="1887754" y="2202239"/>
                  <a:pt x="1785406" y="2099891"/>
                  <a:pt x="1785406" y="1973639"/>
                </a:cubicBezTo>
                <a:lnTo>
                  <a:pt x="1785406" y="228600"/>
                </a:lnTo>
                <a:cubicBezTo>
                  <a:pt x="1785406" y="102348"/>
                  <a:pt x="1887754" y="0"/>
                  <a:pt x="2014006" y="0"/>
                </a:cubicBezTo>
                <a:close/>
                <a:moveTo>
                  <a:pt x="1412873" y="0"/>
                </a:moveTo>
                <a:cubicBezTo>
                  <a:pt x="1539125" y="0"/>
                  <a:pt x="1641473" y="102348"/>
                  <a:pt x="1641473" y="228600"/>
                </a:cubicBezTo>
                <a:lnTo>
                  <a:pt x="1641473" y="1973639"/>
                </a:lnTo>
                <a:cubicBezTo>
                  <a:pt x="1641473" y="2099891"/>
                  <a:pt x="1539125" y="2202239"/>
                  <a:pt x="1412873" y="2202239"/>
                </a:cubicBezTo>
                <a:cubicBezTo>
                  <a:pt x="1286621" y="2202239"/>
                  <a:pt x="1184273" y="2099891"/>
                  <a:pt x="1184273" y="1973639"/>
                </a:cubicBezTo>
                <a:lnTo>
                  <a:pt x="1184273" y="228600"/>
                </a:lnTo>
                <a:cubicBezTo>
                  <a:pt x="1184273" y="102348"/>
                  <a:pt x="1286621" y="0"/>
                  <a:pt x="1412873" y="0"/>
                </a:cubicBezTo>
                <a:close/>
                <a:moveTo>
                  <a:pt x="820206" y="0"/>
                </a:moveTo>
                <a:cubicBezTo>
                  <a:pt x="946458" y="0"/>
                  <a:pt x="1048806" y="102348"/>
                  <a:pt x="1048806" y="228600"/>
                </a:cubicBezTo>
                <a:lnTo>
                  <a:pt x="1048806" y="1973639"/>
                </a:lnTo>
                <a:cubicBezTo>
                  <a:pt x="1048806" y="2099891"/>
                  <a:pt x="946458" y="2202239"/>
                  <a:pt x="820206" y="2202239"/>
                </a:cubicBezTo>
                <a:cubicBezTo>
                  <a:pt x="693954" y="2202239"/>
                  <a:pt x="591606" y="2099891"/>
                  <a:pt x="591606" y="1973639"/>
                </a:cubicBezTo>
                <a:lnTo>
                  <a:pt x="591606" y="228600"/>
                </a:lnTo>
                <a:cubicBezTo>
                  <a:pt x="591606" y="102348"/>
                  <a:pt x="693954" y="0"/>
                  <a:pt x="820206" y="0"/>
                </a:cubicBezTo>
                <a:close/>
                <a:moveTo>
                  <a:pt x="228600" y="0"/>
                </a:moveTo>
                <a:cubicBezTo>
                  <a:pt x="354852" y="0"/>
                  <a:pt x="457200" y="102348"/>
                  <a:pt x="457200" y="228600"/>
                </a:cubicBezTo>
                <a:lnTo>
                  <a:pt x="457200" y="1973639"/>
                </a:lnTo>
                <a:cubicBezTo>
                  <a:pt x="457200" y="2099891"/>
                  <a:pt x="354852" y="2202239"/>
                  <a:pt x="228600" y="2202239"/>
                </a:cubicBezTo>
                <a:cubicBezTo>
                  <a:pt x="102348" y="2202239"/>
                  <a:pt x="0" y="2099891"/>
                  <a:pt x="0" y="1973639"/>
                </a:cubicBezTo>
                <a:lnTo>
                  <a:pt x="0" y="228600"/>
                </a:lnTo>
                <a:cubicBezTo>
                  <a:pt x="0" y="102348"/>
                  <a:pt x="102348" y="0"/>
                  <a:pt x="228600"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Tree>
    <p:extLst>
      <p:ext uri="{BB962C8B-B14F-4D97-AF65-F5344CB8AC3E}">
        <p14:creationId xmlns:p14="http://schemas.microsoft.com/office/powerpoint/2010/main" val="1614897213"/>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22" presetClass="entr" presetSubtype="8" fill="hold" grpId="0" nodeType="afterEffect" nodePh="1">
                                  <p:stCondLst>
                                    <p:cond delay="0"/>
                                  </p:stCondLst>
                                  <p:endCondLst>
                                    <p:cond evt="begin" delay="0">
                                      <p:tn val="19"/>
                                    </p:cond>
                                  </p:endCondLst>
                                  <p:childTnLst>
                                    <p:set>
                                      <p:cBhvr>
                                        <p:cTn id="20" dur="1" fill="hold">
                                          <p:stCondLst>
                                            <p:cond delay="0"/>
                                          </p:stCondLst>
                                        </p:cTn>
                                        <p:tgtEl>
                                          <p:spTgt spid="42"/>
                                        </p:tgtEl>
                                        <p:attrNameLst>
                                          <p:attrName>style.visibility</p:attrName>
                                        </p:attrNameLst>
                                      </p:cBhvr>
                                      <p:to>
                                        <p:strVal val="visible"/>
                                      </p:to>
                                    </p:set>
                                    <p:animEffect transition="in" filter="wipe(left)">
                                      <p:cBhvr>
                                        <p:cTn id="21" dur="900"/>
                                        <p:tgtEl>
                                          <p:spTgt spid="42"/>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400" fill="hold"/>
                                        <p:tgtEl>
                                          <p:spTgt spid="3"/>
                                        </p:tgtEl>
                                        <p:attrNameLst>
                                          <p:attrName>ppt_w</p:attrName>
                                        </p:attrNameLst>
                                      </p:cBhvr>
                                      <p:tavLst>
                                        <p:tav tm="0">
                                          <p:val>
                                            <p:fltVal val="0"/>
                                          </p:val>
                                        </p:tav>
                                        <p:tav tm="100000">
                                          <p:val>
                                            <p:strVal val="#ppt_w"/>
                                          </p:val>
                                        </p:tav>
                                      </p:tavLst>
                                    </p:anim>
                                    <p:anim calcmode="lin" valueType="num">
                                      <p:cBhvr>
                                        <p:cTn id="26" dur="400" fill="hold"/>
                                        <p:tgtEl>
                                          <p:spTgt spid="3"/>
                                        </p:tgtEl>
                                        <p:attrNameLst>
                                          <p:attrName>ppt_h</p:attrName>
                                        </p:attrNameLst>
                                      </p:cBhvr>
                                      <p:tavLst>
                                        <p:tav tm="0">
                                          <p:val>
                                            <p:fltVal val="0"/>
                                          </p:val>
                                        </p:tav>
                                        <p:tav tm="100000">
                                          <p:val>
                                            <p:strVal val="#ppt_h"/>
                                          </p:val>
                                        </p:tav>
                                      </p:tavLst>
                                    </p:anim>
                                    <p:animEffect transition="in" filter="fade">
                                      <p:cBhvr>
                                        <p:cTn id="27" dur="400"/>
                                        <p:tgtEl>
                                          <p:spTgt spid="3"/>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 calcmode="lin" valueType="num">
                                      <p:cBhvr>
                                        <p:cTn id="31"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32"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33" dur="300"/>
                                        <p:tgtEl>
                                          <p:spTgt spid="13">
                                            <p:txEl>
                                              <p:pRg st="0" end="0"/>
                                            </p:txEl>
                                          </p:spTgt>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28">
                                            <p:txEl>
                                              <p:pRg st="0" end="0"/>
                                            </p:txEl>
                                          </p:spTgt>
                                        </p:tgtEl>
                                        <p:attrNameLst>
                                          <p:attrName>style.visibility</p:attrName>
                                        </p:attrNameLst>
                                      </p:cBhvr>
                                      <p:to>
                                        <p:strVal val="visible"/>
                                      </p:to>
                                    </p:set>
                                    <p:animEffect transition="in" filter="fade">
                                      <p:cBhvr>
                                        <p:cTn id="36" dur="400"/>
                                        <p:tgtEl>
                                          <p:spTgt spid="28">
                                            <p:txEl>
                                              <p:pRg st="0" end="0"/>
                                            </p:txEl>
                                          </p:spTgt>
                                        </p:tgtEl>
                                      </p:cBhvr>
                                    </p:animEffect>
                                    <p:anim calcmode="lin" valueType="num">
                                      <p:cBhvr>
                                        <p:cTn id="37" dur="4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38" dur="400" fill="hold"/>
                                        <p:tgtEl>
                                          <p:spTgt spid="28">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26">
                                            <p:txEl>
                                              <p:pRg st="0" end="0"/>
                                            </p:txEl>
                                          </p:spTgt>
                                        </p:tgtEl>
                                        <p:attrNameLst>
                                          <p:attrName>style.visibility</p:attrName>
                                        </p:attrNameLst>
                                      </p:cBhvr>
                                      <p:to>
                                        <p:strVal val="visible"/>
                                      </p:to>
                                    </p:set>
                                    <p:animEffect transition="in" filter="fade">
                                      <p:cBhvr>
                                        <p:cTn id="41" dur="500"/>
                                        <p:tgtEl>
                                          <p:spTgt spid="26">
                                            <p:txEl>
                                              <p:pRg st="0" end="0"/>
                                            </p:txEl>
                                          </p:spTgt>
                                        </p:tgtEl>
                                      </p:cBhvr>
                                    </p:animEffect>
                                    <p:anim calcmode="lin" valueType="num">
                                      <p:cBhvr>
                                        <p:cTn id="4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0" end="0"/>
                                            </p:txEl>
                                          </p:spTgt>
                                        </p:tgtEl>
                                        <p:attrNameLst>
                                          <p:attrName>ppt_y</p:attrName>
                                        </p:attrNameLst>
                                      </p:cBhvr>
                                      <p:tavLst>
                                        <p:tav tm="0">
                                          <p:val>
                                            <p:strVal val="#ppt_y+.1"/>
                                          </p:val>
                                        </p:tav>
                                        <p:tav tm="100000">
                                          <p:val>
                                            <p:strVal val="#ppt_y"/>
                                          </p:val>
                                        </p:tav>
                                      </p:tavLst>
                                    </p:anim>
                                  </p:childTnLst>
                                </p:cTn>
                              </p:par>
                              <p:par>
                                <p:cTn id="44" presetID="10" presetClass="entr" presetSubtype="0" fill="hold" grpId="0" nodeType="withEffect">
                                  <p:stCondLst>
                                    <p:cond delay="800"/>
                                  </p:stCondLst>
                                  <p:childTnLst>
                                    <p:set>
                                      <p:cBhvr>
                                        <p:cTn id="45" dur="1" fill="hold">
                                          <p:stCondLst>
                                            <p:cond delay="0"/>
                                          </p:stCondLst>
                                        </p:cTn>
                                        <p:tgtEl>
                                          <p:spTgt spid="27">
                                            <p:txEl>
                                              <p:pRg st="0" end="0"/>
                                            </p:txEl>
                                          </p:spTgt>
                                        </p:tgtEl>
                                        <p:attrNameLst>
                                          <p:attrName>style.visibility</p:attrName>
                                        </p:attrNameLst>
                                      </p:cBhvr>
                                      <p:to>
                                        <p:strVal val="visible"/>
                                      </p:to>
                                    </p:set>
                                    <p:animEffect transition="in" filter="fade">
                                      <p:cBhvr>
                                        <p:cTn id="46" dur="500"/>
                                        <p:tgtEl>
                                          <p:spTgt spid="27">
                                            <p:txEl>
                                              <p:pRg st="0" end="0"/>
                                            </p:txEl>
                                          </p:spTgt>
                                        </p:tgtEl>
                                      </p:cBhvr>
                                    </p:animEffect>
                                  </p:childTnLst>
                                </p:cTn>
                              </p:par>
                            </p:childTnLst>
                          </p:cTn>
                        </p:par>
                        <p:par>
                          <p:cTn id="47" fill="hold">
                            <p:stCondLst>
                              <p:cond delay="2500"/>
                            </p:stCondLst>
                            <p:childTnLst>
                              <p:par>
                                <p:cTn id="48" presetID="22" presetClass="entr" presetSubtype="8" fill="hold" grpId="0" nodeType="afterEffect" nodePh="1">
                                  <p:stCondLst>
                                    <p:cond delay="0"/>
                                  </p:stCondLst>
                                  <p:endCondLst>
                                    <p:cond evt="begin" delay="0">
                                      <p:tn val="48"/>
                                    </p:cond>
                                  </p:endCondLst>
                                  <p:childTnLst>
                                    <p:set>
                                      <p:cBhvr>
                                        <p:cTn id="49" dur="1" fill="hold">
                                          <p:stCondLst>
                                            <p:cond delay="0"/>
                                          </p:stCondLst>
                                        </p:cTn>
                                        <p:tgtEl>
                                          <p:spTgt spid="43"/>
                                        </p:tgtEl>
                                        <p:attrNameLst>
                                          <p:attrName>style.visibility</p:attrName>
                                        </p:attrNameLst>
                                      </p:cBhvr>
                                      <p:to>
                                        <p:strVal val="visible"/>
                                      </p:to>
                                    </p:set>
                                    <p:animEffect transition="in" filter="wipe(left)">
                                      <p:cBhvr>
                                        <p:cTn id="50" dur="900"/>
                                        <p:tgtEl>
                                          <p:spTgt spid="43"/>
                                        </p:tgtEl>
                                      </p:cBhvr>
                                    </p:animEffect>
                                  </p:childTnLst>
                                </p:cTn>
                              </p:par>
                            </p:childTnLst>
                          </p:cTn>
                        </p:par>
                        <p:par>
                          <p:cTn id="51" fill="hold">
                            <p:stCondLst>
                              <p:cond delay="3500"/>
                            </p:stCondLst>
                            <p:childTnLst>
                              <p:par>
                                <p:cTn id="52" presetID="53" presetClass="entr" presetSubtype="16" fill="hold" grpId="0" nodeType="afterEffect">
                                  <p:stCondLst>
                                    <p:cond delay="0"/>
                                  </p:stCondLst>
                                  <p:childTnLst>
                                    <p:set>
                                      <p:cBhvr>
                                        <p:cTn id="53" dur="1" fill="hold">
                                          <p:stCondLst>
                                            <p:cond delay="0"/>
                                          </p:stCondLst>
                                        </p:cTn>
                                        <p:tgtEl>
                                          <p:spTgt spid="72"/>
                                        </p:tgtEl>
                                        <p:attrNameLst>
                                          <p:attrName>style.visibility</p:attrName>
                                        </p:attrNameLst>
                                      </p:cBhvr>
                                      <p:to>
                                        <p:strVal val="visible"/>
                                      </p:to>
                                    </p:set>
                                    <p:anim calcmode="lin" valueType="num">
                                      <p:cBhvr>
                                        <p:cTn id="54" dur="400" fill="hold"/>
                                        <p:tgtEl>
                                          <p:spTgt spid="72"/>
                                        </p:tgtEl>
                                        <p:attrNameLst>
                                          <p:attrName>ppt_w</p:attrName>
                                        </p:attrNameLst>
                                      </p:cBhvr>
                                      <p:tavLst>
                                        <p:tav tm="0">
                                          <p:val>
                                            <p:fltVal val="0"/>
                                          </p:val>
                                        </p:tav>
                                        <p:tav tm="100000">
                                          <p:val>
                                            <p:strVal val="#ppt_w"/>
                                          </p:val>
                                        </p:tav>
                                      </p:tavLst>
                                    </p:anim>
                                    <p:anim calcmode="lin" valueType="num">
                                      <p:cBhvr>
                                        <p:cTn id="55" dur="400" fill="hold"/>
                                        <p:tgtEl>
                                          <p:spTgt spid="72"/>
                                        </p:tgtEl>
                                        <p:attrNameLst>
                                          <p:attrName>ppt_h</p:attrName>
                                        </p:attrNameLst>
                                      </p:cBhvr>
                                      <p:tavLst>
                                        <p:tav tm="0">
                                          <p:val>
                                            <p:fltVal val="0"/>
                                          </p:val>
                                        </p:tav>
                                        <p:tav tm="100000">
                                          <p:val>
                                            <p:strVal val="#ppt_h"/>
                                          </p:val>
                                        </p:tav>
                                      </p:tavLst>
                                    </p:anim>
                                    <p:animEffect transition="in" filter="fade">
                                      <p:cBhvr>
                                        <p:cTn id="56" dur="400"/>
                                        <p:tgtEl>
                                          <p:spTgt spid="72"/>
                                        </p:tgtEl>
                                      </p:cBhvr>
                                    </p:animEffect>
                                  </p:childTnLst>
                                </p:cTn>
                              </p:par>
                            </p:childTnLst>
                          </p:cTn>
                        </p:par>
                        <p:par>
                          <p:cTn id="57" fill="hold">
                            <p:stCondLst>
                              <p:cond delay="4000"/>
                            </p:stCondLst>
                            <p:childTnLst>
                              <p:par>
                                <p:cTn id="58" presetID="53" presetClass="entr" presetSubtype="16" fill="hold" grpId="0" nodeType="afterEffect">
                                  <p:stCondLst>
                                    <p:cond delay="0"/>
                                  </p:stCondLst>
                                  <p:childTnLst>
                                    <p:set>
                                      <p:cBhvr>
                                        <p:cTn id="59" dur="1" fill="hold">
                                          <p:stCondLst>
                                            <p:cond delay="0"/>
                                          </p:stCondLst>
                                        </p:cTn>
                                        <p:tgtEl>
                                          <p:spTgt spid="73">
                                            <p:txEl>
                                              <p:pRg st="0" end="0"/>
                                            </p:txEl>
                                          </p:spTgt>
                                        </p:tgtEl>
                                        <p:attrNameLst>
                                          <p:attrName>style.visibility</p:attrName>
                                        </p:attrNameLst>
                                      </p:cBhvr>
                                      <p:to>
                                        <p:strVal val="visible"/>
                                      </p:to>
                                    </p:set>
                                    <p:anim calcmode="lin" valueType="num">
                                      <p:cBhvr>
                                        <p:cTn id="60" dur="300" fill="hold"/>
                                        <p:tgtEl>
                                          <p:spTgt spid="73">
                                            <p:txEl>
                                              <p:pRg st="0" end="0"/>
                                            </p:txEl>
                                          </p:spTgt>
                                        </p:tgtEl>
                                        <p:attrNameLst>
                                          <p:attrName>ppt_w</p:attrName>
                                        </p:attrNameLst>
                                      </p:cBhvr>
                                      <p:tavLst>
                                        <p:tav tm="0">
                                          <p:val>
                                            <p:fltVal val="0"/>
                                          </p:val>
                                        </p:tav>
                                        <p:tav tm="100000">
                                          <p:val>
                                            <p:strVal val="#ppt_w"/>
                                          </p:val>
                                        </p:tav>
                                      </p:tavLst>
                                    </p:anim>
                                    <p:anim calcmode="lin" valueType="num">
                                      <p:cBhvr>
                                        <p:cTn id="61" dur="300" fill="hold"/>
                                        <p:tgtEl>
                                          <p:spTgt spid="73">
                                            <p:txEl>
                                              <p:pRg st="0" end="0"/>
                                            </p:txEl>
                                          </p:spTgt>
                                        </p:tgtEl>
                                        <p:attrNameLst>
                                          <p:attrName>ppt_h</p:attrName>
                                        </p:attrNameLst>
                                      </p:cBhvr>
                                      <p:tavLst>
                                        <p:tav tm="0">
                                          <p:val>
                                            <p:fltVal val="0"/>
                                          </p:val>
                                        </p:tav>
                                        <p:tav tm="100000">
                                          <p:val>
                                            <p:strVal val="#ppt_h"/>
                                          </p:val>
                                        </p:tav>
                                      </p:tavLst>
                                    </p:anim>
                                    <p:animEffect transition="in" filter="fade">
                                      <p:cBhvr>
                                        <p:cTn id="62" dur="300"/>
                                        <p:tgtEl>
                                          <p:spTgt spid="73">
                                            <p:txEl>
                                              <p:pRg st="0" end="0"/>
                                            </p:txEl>
                                          </p:spTgt>
                                        </p:tgtEl>
                                      </p:cBhvr>
                                    </p:animEffect>
                                  </p:childTnLst>
                                </p:cTn>
                              </p:par>
                              <p:par>
                                <p:cTn id="63" presetID="42" presetClass="entr" presetSubtype="0" fill="hold" grpId="0" nodeType="withEffect">
                                  <p:stCondLst>
                                    <p:cond delay="200"/>
                                  </p:stCondLst>
                                  <p:childTnLst>
                                    <p:set>
                                      <p:cBhvr>
                                        <p:cTn id="64" dur="1" fill="hold">
                                          <p:stCondLst>
                                            <p:cond delay="0"/>
                                          </p:stCondLst>
                                        </p:cTn>
                                        <p:tgtEl>
                                          <p:spTgt spid="29">
                                            <p:txEl>
                                              <p:pRg st="0" end="0"/>
                                            </p:txEl>
                                          </p:spTgt>
                                        </p:tgtEl>
                                        <p:attrNameLst>
                                          <p:attrName>style.visibility</p:attrName>
                                        </p:attrNameLst>
                                      </p:cBhvr>
                                      <p:to>
                                        <p:strVal val="visible"/>
                                      </p:to>
                                    </p:set>
                                    <p:animEffect transition="in" filter="fade">
                                      <p:cBhvr>
                                        <p:cTn id="65" dur="400"/>
                                        <p:tgtEl>
                                          <p:spTgt spid="29">
                                            <p:txEl>
                                              <p:pRg st="0" end="0"/>
                                            </p:txEl>
                                          </p:spTgt>
                                        </p:tgtEl>
                                      </p:cBhvr>
                                    </p:animEffect>
                                    <p:anim calcmode="lin" valueType="num">
                                      <p:cBhvr>
                                        <p:cTn id="66" dur="4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67" dur="400" fill="hold"/>
                                        <p:tgtEl>
                                          <p:spTgt spid="29">
                                            <p:txEl>
                                              <p:pRg st="0" end="0"/>
                                            </p:txEl>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00"/>
                                  </p:stCondLst>
                                  <p:childTnLst>
                                    <p:set>
                                      <p:cBhvr>
                                        <p:cTn id="69" dur="1" fill="hold">
                                          <p:stCondLst>
                                            <p:cond delay="0"/>
                                          </p:stCondLst>
                                        </p:cTn>
                                        <p:tgtEl>
                                          <p:spTgt spid="74">
                                            <p:txEl>
                                              <p:pRg st="0" end="0"/>
                                            </p:txEl>
                                          </p:spTgt>
                                        </p:tgtEl>
                                        <p:attrNameLst>
                                          <p:attrName>style.visibility</p:attrName>
                                        </p:attrNameLst>
                                      </p:cBhvr>
                                      <p:to>
                                        <p:strVal val="visible"/>
                                      </p:to>
                                    </p:set>
                                    <p:animEffect transition="in" filter="fade">
                                      <p:cBhvr>
                                        <p:cTn id="70" dur="500"/>
                                        <p:tgtEl>
                                          <p:spTgt spid="74">
                                            <p:txEl>
                                              <p:pRg st="0" end="0"/>
                                            </p:txEl>
                                          </p:spTgt>
                                        </p:tgtEl>
                                      </p:cBhvr>
                                    </p:animEffect>
                                    <p:anim calcmode="lin" valueType="num">
                                      <p:cBhvr>
                                        <p:cTn id="71" dur="5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72" dur="500" fill="hold"/>
                                        <p:tgtEl>
                                          <p:spTgt spid="74">
                                            <p:txEl>
                                              <p:pRg st="0" end="0"/>
                                            </p:txEl>
                                          </p:spTgt>
                                        </p:tgtEl>
                                        <p:attrNameLst>
                                          <p:attrName>ppt_y</p:attrName>
                                        </p:attrNameLst>
                                      </p:cBhvr>
                                      <p:tavLst>
                                        <p:tav tm="0">
                                          <p:val>
                                            <p:strVal val="#ppt_y+.1"/>
                                          </p:val>
                                        </p:tav>
                                        <p:tav tm="100000">
                                          <p:val>
                                            <p:strVal val="#ppt_y"/>
                                          </p:val>
                                        </p:tav>
                                      </p:tavLst>
                                    </p:anim>
                                  </p:childTnLst>
                                </p:cTn>
                              </p:par>
                              <p:par>
                                <p:cTn id="73" presetID="10" presetClass="entr" presetSubtype="0" fill="hold" grpId="0" nodeType="withEffect">
                                  <p:stCondLst>
                                    <p:cond delay="800"/>
                                  </p:stCondLst>
                                  <p:childTnLst>
                                    <p:set>
                                      <p:cBhvr>
                                        <p:cTn id="74" dur="1" fill="hold">
                                          <p:stCondLst>
                                            <p:cond delay="0"/>
                                          </p:stCondLst>
                                        </p:cTn>
                                        <p:tgtEl>
                                          <p:spTgt spid="75">
                                            <p:txEl>
                                              <p:pRg st="0" end="0"/>
                                            </p:txEl>
                                          </p:spTgt>
                                        </p:tgtEl>
                                        <p:attrNameLst>
                                          <p:attrName>style.visibility</p:attrName>
                                        </p:attrNameLst>
                                      </p:cBhvr>
                                      <p:to>
                                        <p:strVal val="visible"/>
                                      </p:to>
                                    </p:set>
                                    <p:animEffect transition="in" filter="fade">
                                      <p:cBhvr>
                                        <p:cTn id="75" dur="500"/>
                                        <p:tgtEl>
                                          <p:spTgt spid="75">
                                            <p:txEl>
                                              <p:pRg st="0" end="0"/>
                                            </p:txEl>
                                          </p:spTgt>
                                        </p:tgtEl>
                                      </p:cBhvr>
                                    </p:animEffect>
                                  </p:childTnLst>
                                </p:cTn>
                              </p:par>
                            </p:childTnLst>
                          </p:cTn>
                        </p:par>
                        <p:par>
                          <p:cTn id="76" fill="hold">
                            <p:stCondLst>
                              <p:cond delay="4500"/>
                            </p:stCondLst>
                            <p:childTnLst>
                              <p:par>
                                <p:cTn id="77" presetID="22" presetClass="entr" presetSubtype="8" fill="hold" grpId="0" nodeType="afterEffect" nodePh="1">
                                  <p:stCondLst>
                                    <p:cond delay="0"/>
                                  </p:stCondLst>
                                  <p:endCondLst>
                                    <p:cond evt="begin" delay="0">
                                      <p:tn val="77"/>
                                    </p:cond>
                                  </p:endCondLst>
                                  <p:childTnLst>
                                    <p:set>
                                      <p:cBhvr>
                                        <p:cTn id="78" dur="1" fill="hold">
                                          <p:stCondLst>
                                            <p:cond delay="0"/>
                                          </p:stCondLst>
                                        </p:cTn>
                                        <p:tgtEl>
                                          <p:spTgt spid="44"/>
                                        </p:tgtEl>
                                        <p:attrNameLst>
                                          <p:attrName>style.visibility</p:attrName>
                                        </p:attrNameLst>
                                      </p:cBhvr>
                                      <p:to>
                                        <p:strVal val="visible"/>
                                      </p:to>
                                    </p:set>
                                    <p:animEffect transition="in" filter="wipe(left)">
                                      <p:cBhvr>
                                        <p:cTn id="79" dur="900"/>
                                        <p:tgtEl>
                                          <p:spTgt spid="44"/>
                                        </p:tgtEl>
                                      </p:cBhvr>
                                    </p:animEffect>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76"/>
                                        </p:tgtEl>
                                        <p:attrNameLst>
                                          <p:attrName>style.visibility</p:attrName>
                                        </p:attrNameLst>
                                      </p:cBhvr>
                                      <p:to>
                                        <p:strVal val="visible"/>
                                      </p:to>
                                    </p:set>
                                    <p:anim calcmode="lin" valueType="num">
                                      <p:cBhvr>
                                        <p:cTn id="83" dur="400" fill="hold"/>
                                        <p:tgtEl>
                                          <p:spTgt spid="76"/>
                                        </p:tgtEl>
                                        <p:attrNameLst>
                                          <p:attrName>ppt_w</p:attrName>
                                        </p:attrNameLst>
                                      </p:cBhvr>
                                      <p:tavLst>
                                        <p:tav tm="0">
                                          <p:val>
                                            <p:fltVal val="0"/>
                                          </p:val>
                                        </p:tav>
                                        <p:tav tm="100000">
                                          <p:val>
                                            <p:strVal val="#ppt_w"/>
                                          </p:val>
                                        </p:tav>
                                      </p:tavLst>
                                    </p:anim>
                                    <p:anim calcmode="lin" valueType="num">
                                      <p:cBhvr>
                                        <p:cTn id="84" dur="400" fill="hold"/>
                                        <p:tgtEl>
                                          <p:spTgt spid="76"/>
                                        </p:tgtEl>
                                        <p:attrNameLst>
                                          <p:attrName>ppt_h</p:attrName>
                                        </p:attrNameLst>
                                      </p:cBhvr>
                                      <p:tavLst>
                                        <p:tav tm="0">
                                          <p:val>
                                            <p:fltVal val="0"/>
                                          </p:val>
                                        </p:tav>
                                        <p:tav tm="100000">
                                          <p:val>
                                            <p:strVal val="#ppt_h"/>
                                          </p:val>
                                        </p:tav>
                                      </p:tavLst>
                                    </p:anim>
                                    <p:animEffect transition="in" filter="fade">
                                      <p:cBhvr>
                                        <p:cTn id="85" dur="400"/>
                                        <p:tgtEl>
                                          <p:spTgt spid="76"/>
                                        </p:tgtEl>
                                      </p:cBhvr>
                                    </p:animEffect>
                                  </p:childTnLst>
                                </p:cTn>
                              </p:par>
                            </p:childTnLst>
                          </p:cTn>
                        </p:par>
                        <p:par>
                          <p:cTn id="86" fill="hold">
                            <p:stCondLst>
                              <p:cond delay="6000"/>
                            </p:stCondLst>
                            <p:childTnLst>
                              <p:par>
                                <p:cTn id="87" presetID="53" presetClass="entr" presetSubtype="16" fill="hold" grpId="0" nodeType="afterEffect">
                                  <p:stCondLst>
                                    <p:cond delay="0"/>
                                  </p:stCondLst>
                                  <p:childTnLst>
                                    <p:set>
                                      <p:cBhvr>
                                        <p:cTn id="88" dur="1" fill="hold">
                                          <p:stCondLst>
                                            <p:cond delay="0"/>
                                          </p:stCondLst>
                                        </p:cTn>
                                        <p:tgtEl>
                                          <p:spTgt spid="77">
                                            <p:txEl>
                                              <p:pRg st="0" end="0"/>
                                            </p:txEl>
                                          </p:spTgt>
                                        </p:tgtEl>
                                        <p:attrNameLst>
                                          <p:attrName>style.visibility</p:attrName>
                                        </p:attrNameLst>
                                      </p:cBhvr>
                                      <p:to>
                                        <p:strVal val="visible"/>
                                      </p:to>
                                    </p:set>
                                    <p:anim calcmode="lin" valueType="num">
                                      <p:cBhvr>
                                        <p:cTn id="89" dur="300" fill="hold"/>
                                        <p:tgtEl>
                                          <p:spTgt spid="77">
                                            <p:txEl>
                                              <p:pRg st="0" end="0"/>
                                            </p:txEl>
                                          </p:spTgt>
                                        </p:tgtEl>
                                        <p:attrNameLst>
                                          <p:attrName>ppt_w</p:attrName>
                                        </p:attrNameLst>
                                      </p:cBhvr>
                                      <p:tavLst>
                                        <p:tav tm="0">
                                          <p:val>
                                            <p:fltVal val="0"/>
                                          </p:val>
                                        </p:tav>
                                        <p:tav tm="100000">
                                          <p:val>
                                            <p:strVal val="#ppt_w"/>
                                          </p:val>
                                        </p:tav>
                                      </p:tavLst>
                                    </p:anim>
                                    <p:anim calcmode="lin" valueType="num">
                                      <p:cBhvr>
                                        <p:cTn id="90" dur="300" fill="hold"/>
                                        <p:tgtEl>
                                          <p:spTgt spid="77">
                                            <p:txEl>
                                              <p:pRg st="0" end="0"/>
                                            </p:txEl>
                                          </p:spTgt>
                                        </p:tgtEl>
                                        <p:attrNameLst>
                                          <p:attrName>ppt_h</p:attrName>
                                        </p:attrNameLst>
                                      </p:cBhvr>
                                      <p:tavLst>
                                        <p:tav tm="0">
                                          <p:val>
                                            <p:fltVal val="0"/>
                                          </p:val>
                                        </p:tav>
                                        <p:tav tm="100000">
                                          <p:val>
                                            <p:strVal val="#ppt_h"/>
                                          </p:val>
                                        </p:tav>
                                      </p:tavLst>
                                    </p:anim>
                                    <p:animEffect transition="in" filter="fade">
                                      <p:cBhvr>
                                        <p:cTn id="91" dur="300"/>
                                        <p:tgtEl>
                                          <p:spTgt spid="77">
                                            <p:txEl>
                                              <p:pRg st="0" end="0"/>
                                            </p:txEl>
                                          </p:spTgt>
                                        </p:tgtEl>
                                      </p:cBhvr>
                                    </p:animEffect>
                                  </p:childTnLst>
                                </p:cTn>
                              </p:par>
                              <p:par>
                                <p:cTn id="92" presetID="42" presetClass="entr" presetSubtype="0" fill="hold" grpId="0" nodeType="withEffect">
                                  <p:stCondLst>
                                    <p:cond delay="200"/>
                                  </p:stCondLst>
                                  <p:childTnLst>
                                    <p:set>
                                      <p:cBhvr>
                                        <p:cTn id="93" dur="1" fill="hold">
                                          <p:stCondLst>
                                            <p:cond delay="0"/>
                                          </p:stCondLst>
                                        </p:cTn>
                                        <p:tgtEl>
                                          <p:spTgt spid="30">
                                            <p:txEl>
                                              <p:pRg st="0" end="0"/>
                                            </p:txEl>
                                          </p:spTgt>
                                        </p:tgtEl>
                                        <p:attrNameLst>
                                          <p:attrName>style.visibility</p:attrName>
                                        </p:attrNameLst>
                                      </p:cBhvr>
                                      <p:to>
                                        <p:strVal val="visible"/>
                                      </p:to>
                                    </p:set>
                                    <p:animEffect transition="in" filter="fade">
                                      <p:cBhvr>
                                        <p:cTn id="94" dur="400"/>
                                        <p:tgtEl>
                                          <p:spTgt spid="30">
                                            <p:txEl>
                                              <p:pRg st="0" end="0"/>
                                            </p:txEl>
                                          </p:spTgt>
                                        </p:tgtEl>
                                      </p:cBhvr>
                                    </p:animEffect>
                                    <p:anim calcmode="lin" valueType="num">
                                      <p:cBhvr>
                                        <p:cTn id="95" dur="4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96" dur="400" fill="hold"/>
                                        <p:tgtEl>
                                          <p:spTgt spid="30">
                                            <p:txEl>
                                              <p:pRg st="0" end="0"/>
                                            </p:txEl>
                                          </p:spTgt>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200"/>
                                  </p:stCondLst>
                                  <p:childTnLst>
                                    <p:set>
                                      <p:cBhvr>
                                        <p:cTn id="98" dur="1" fill="hold">
                                          <p:stCondLst>
                                            <p:cond delay="0"/>
                                          </p:stCondLst>
                                        </p:cTn>
                                        <p:tgtEl>
                                          <p:spTgt spid="78">
                                            <p:txEl>
                                              <p:pRg st="0" end="0"/>
                                            </p:txEl>
                                          </p:spTgt>
                                        </p:tgtEl>
                                        <p:attrNameLst>
                                          <p:attrName>style.visibility</p:attrName>
                                        </p:attrNameLst>
                                      </p:cBhvr>
                                      <p:to>
                                        <p:strVal val="visible"/>
                                      </p:to>
                                    </p:set>
                                    <p:animEffect transition="in" filter="fade">
                                      <p:cBhvr>
                                        <p:cTn id="99" dur="500"/>
                                        <p:tgtEl>
                                          <p:spTgt spid="78">
                                            <p:txEl>
                                              <p:pRg st="0" end="0"/>
                                            </p:txEl>
                                          </p:spTgt>
                                        </p:tgtEl>
                                      </p:cBhvr>
                                    </p:animEffect>
                                    <p:anim calcmode="lin" valueType="num">
                                      <p:cBhvr>
                                        <p:cTn id="100"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101" dur="500" fill="hold"/>
                                        <p:tgtEl>
                                          <p:spTgt spid="78">
                                            <p:txEl>
                                              <p:pRg st="0" end="0"/>
                                            </p:txEl>
                                          </p:spTgt>
                                        </p:tgtEl>
                                        <p:attrNameLst>
                                          <p:attrName>ppt_y</p:attrName>
                                        </p:attrNameLst>
                                      </p:cBhvr>
                                      <p:tavLst>
                                        <p:tav tm="0">
                                          <p:val>
                                            <p:strVal val="#ppt_y+.1"/>
                                          </p:val>
                                        </p:tav>
                                        <p:tav tm="100000">
                                          <p:val>
                                            <p:strVal val="#ppt_y"/>
                                          </p:val>
                                        </p:tav>
                                      </p:tavLst>
                                    </p:anim>
                                  </p:childTnLst>
                                </p:cTn>
                              </p:par>
                              <p:par>
                                <p:cTn id="102" presetID="10" presetClass="entr" presetSubtype="0" fill="hold" grpId="0" nodeType="withEffect">
                                  <p:stCondLst>
                                    <p:cond delay="800"/>
                                  </p:stCondLst>
                                  <p:childTnLst>
                                    <p:set>
                                      <p:cBhvr>
                                        <p:cTn id="103" dur="1" fill="hold">
                                          <p:stCondLst>
                                            <p:cond delay="0"/>
                                          </p:stCondLst>
                                        </p:cTn>
                                        <p:tgtEl>
                                          <p:spTgt spid="79">
                                            <p:txEl>
                                              <p:pRg st="0" end="0"/>
                                            </p:txEl>
                                          </p:spTgt>
                                        </p:tgtEl>
                                        <p:attrNameLst>
                                          <p:attrName>style.visibility</p:attrName>
                                        </p:attrNameLst>
                                      </p:cBhvr>
                                      <p:to>
                                        <p:strVal val="visible"/>
                                      </p:to>
                                    </p:set>
                                    <p:animEffect transition="in" filter="fade">
                                      <p:cBhvr>
                                        <p:cTn id="104" dur="500"/>
                                        <p:tgtEl>
                                          <p:spTgt spid="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uiExpand="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72" grpId="0" animBg="1"/>
      <p:bldP spid="73" grpId="0" build="p">
        <p:tmplLst>
          <p:tmpl lvl="1">
            <p:tnLst>
              <p:par>
                <p:cTn presetID="53" presetClass="entr" presetSubtype="16"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p:cTn dur="300" fill="hold"/>
                        <p:tgtEl>
                          <p:spTgt spid="73"/>
                        </p:tgtEl>
                        <p:attrNameLst>
                          <p:attrName>ppt_w</p:attrName>
                        </p:attrNameLst>
                      </p:cBhvr>
                      <p:tavLst>
                        <p:tav tm="0">
                          <p:val>
                            <p:fltVal val="0"/>
                          </p:val>
                        </p:tav>
                        <p:tav tm="100000">
                          <p:val>
                            <p:strVal val="#ppt_w"/>
                          </p:val>
                        </p:tav>
                      </p:tavLst>
                    </p:anim>
                    <p:anim calcmode="lin" valueType="num">
                      <p:cBhvr>
                        <p:cTn dur="300" fill="hold"/>
                        <p:tgtEl>
                          <p:spTgt spid="73"/>
                        </p:tgtEl>
                        <p:attrNameLst>
                          <p:attrName>ppt_h</p:attrName>
                        </p:attrNameLst>
                      </p:cBhvr>
                      <p:tavLst>
                        <p:tav tm="0">
                          <p:val>
                            <p:fltVal val="0"/>
                          </p:val>
                        </p:tav>
                        <p:tav tm="100000">
                          <p:val>
                            <p:strVal val="#ppt_h"/>
                          </p:val>
                        </p:tav>
                      </p:tavLst>
                    </p:anim>
                    <p:animEffect transition="in" filter="fade">
                      <p:cBhvr>
                        <p:cTn dur="300"/>
                        <p:tgtEl>
                          <p:spTgt spid="73"/>
                        </p:tgtEl>
                      </p:cBhvr>
                    </p:animEffect>
                  </p:childTnLst>
                </p:cTn>
              </p:par>
            </p:tnLst>
          </p:tmpl>
        </p:tmplLst>
      </p:bldP>
      <p:bldP spid="74" grpId="0" build="p">
        <p:tmplLst>
          <p:tmpl lvl="1">
            <p:tnLst>
              <p:par>
                <p:cTn presetID="42" presetClass="entr" presetSubtype="0" fill="hold" nodeType="withEffect">
                  <p:stCondLst>
                    <p:cond delay="200"/>
                  </p:stCondLst>
                  <p:childTnLst>
                    <p:set>
                      <p:cBhvr>
                        <p:cTn dur="1" fill="hold">
                          <p:stCondLst>
                            <p:cond delay="0"/>
                          </p:stCondLst>
                        </p:cTn>
                        <p:tgtEl>
                          <p:spTgt spid="74"/>
                        </p:tgtEl>
                        <p:attrNameLst>
                          <p:attrName>style.visibility</p:attrName>
                        </p:attrNameLst>
                      </p:cBhvr>
                      <p:to>
                        <p:strVal val="visible"/>
                      </p:to>
                    </p:set>
                    <p:animEffect transition="in" filter="fade">
                      <p:cBhvr>
                        <p:cTn dur="500"/>
                        <p:tgtEl>
                          <p:spTgt spid="74"/>
                        </p:tgtEl>
                      </p:cBhvr>
                    </p:animEffect>
                    <p:anim calcmode="lin" valueType="num">
                      <p:cBhvr>
                        <p:cTn dur="500" fill="hold"/>
                        <p:tgtEl>
                          <p:spTgt spid="74"/>
                        </p:tgtEl>
                        <p:attrNameLst>
                          <p:attrName>ppt_x</p:attrName>
                        </p:attrNameLst>
                      </p:cBhvr>
                      <p:tavLst>
                        <p:tav tm="0">
                          <p:val>
                            <p:strVal val="#ppt_x"/>
                          </p:val>
                        </p:tav>
                        <p:tav tm="100000">
                          <p:val>
                            <p:strVal val="#ppt_x"/>
                          </p:val>
                        </p:tav>
                      </p:tavLst>
                    </p:anim>
                    <p:anim calcmode="lin" valueType="num">
                      <p:cBhvr>
                        <p:cTn dur="500" fill="hold"/>
                        <p:tgtEl>
                          <p:spTgt spid="74"/>
                        </p:tgtEl>
                        <p:attrNameLst>
                          <p:attrName>ppt_y</p:attrName>
                        </p:attrNameLst>
                      </p:cBhvr>
                      <p:tavLst>
                        <p:tav tm="0">
                          <p:val>
                            <p:strVal val="#ppt_y+.1"/>
                          </p:val>
                        </p:tav>
                        <p:tav tm="100000">
                          <p:val>
                            <p:strVal val="#ppt_y"/>
                          </p:val>
                        </p:tav>
                      </p:tavLst>
                    </p:anim>
                  </p:childTnLst>
                </p:cTn>
              </p:par>
            </p:tnLst>
          </p:tmpl>
        </p:tmplLst>
      </p:bldP>
      <p:bldP spid="75" grpId="0" build="p">
        <p:tmplLst>
          <p:tmpl lvl="1">
            <p:tnLst>
              <p:par>
                <p:cTn presetID="10" presetClass="entr" presetSubtype="0" fill="hold" nodeType="withEffect">
                  <p:stCondLst>
                    <p:cond delay="8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animBg="1"/>
      <p:bldP spid="77" grpId="0" build="p">
        <p:tmplLst>
          <p:tmpl lvl="1">
            <p:tnLst>
              <p:par>
                <p:cTn presetID="53" presetClass="entr" presetSubtype="16" fill="hold" nodeType="afterEffect">
                  <p:stCondLst>
                    <p:cond delay="0"/>
                  </p:stCondLst>
                  <p:childTnLst>
                    <p:set>
                      <p:cBhvr>
                        <p:cTn dur="1" fill="hold">
                          <p:stCondLst>
                            <p:cond delay="0"/>
                          </p:stCondLst>
                        </p:cTn>
                        <p:tgtEl>
                          <p:spTgt spid="77"/>
                        </p:tgtEl>
                        <p:attrNameLst>
                          <p:attrName>style.visibility</p:attrName>
                        </p:attrNameLst>
                      </p:cBhvr>
                      <p:to>
                        <p:strVal val="visible"/>
                      </p:to>
                    </p:set>
                    <p:anim calcmode="lin" valueType="num">
                      <p:cBhvr>
                        <p:cTn dur="300" fill="hold"/>
                        <p:tgtEl>
                          <p:spTgt spid="77"/>
                        </p:tgtEl>
                        <p:attrNameLst>
                          <p:attrName>ppt_w</p:attrName>
                        </p:attrNameLst>
                      </p:cBhvr>
                      <p:tavLst>
                        <p:tav tm="0">
                          <p:val>
                            <p:fltVal val="0"/>
                          </p:val>
                        </p:tav>
                        <p:tav tm="100000">
                          <p:val>
                            <p:strVal val="#ppt_w"/>
                          </p:val>
                        </p:tav>
                      </p:tavLst>
                    </p:anim>
                    <p:anim calcmode="lin" valueType="num">
                      <p:cBhvr>
                        <p:cTn dur="300" fill="hold"/>
                        <p:tgtEl>
                          <p:spTgt spid="77"/>
                        </p:tgtEl>
                        <p:attrNameLst>
                          <p:attrName>ppt_h</p:attrName>
                        </p:attrNameLst>
                      </p:cBhvr>
                      <p:tavLst>
                        <p:tav tm="0">
                          <p:val>
                            <p:fltVal val="0"/>
                          </p:val>
                        </p:tav>
                        <p:tav tm="100000">
                          <p:val>
                            <p:strVal val="#ppt_h"/>
                          </p:val>
                        </p:tav>
                      </p:tavLst>
                    </p:anim>
                    <p:animEffect transition="in" filter="fade">
                      <p:cBhvr>
                        <p:cTn dur="300"/>
                        <p:tgtEl>
                          <p:spTgt spid="77"/>
                        </p:tgtEl>
                      </p:cBhvr>
                    </p:animEffect>
                  </p:childTnLst>
                </p:cTn>
              </p:par>
            </p:tnLst>
          </p:tmpl>
        </p:tmplLst>
      </p:bldP>
      <p:bldP spid="78" grpId="0" build="p">
        <p:tmplLst>
          <p:tmpl lvl="1">
            <p:tnLst>
              <p:par>
                <p:cTn presetID="42" presetClass="entr" presetSubtype="0" fill="hold" nodeType="withEffect">
                  <p:stCondLst>
                    <p:cond delay="20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anim calcmode="lin" valueType="num">
                      <p:cBhvr>
                        <p:cTn dur="500" fill="hold"/>
                        <p:tgtEl>
                          <p:spTgt spid="78"/>
                        </p:tgtEl>
                        <p:attrNameLst>
                          <p:attrName>ppt_x</p:attrName>
                        </p:attrNameLst>
                      </p:cBhvr>
                      <p:tavLst>
                        <p:tav tm="0">
                          <p:val>
                            <p:strVal val="#ppt_x"/>
                          </p:val>
                        </p:tav>
                        <p:tav tm="100000">
                          <p:val>
                            <p:strVal val="#ppt_x"/>
                          </p:val>
                        </p:tav>
                      </p:tavLst>
                    </p:anim>
                    <p:anim calcmode="lin" valueType="num">
                      <p:cBhvr>
                        <p:cTn dur="500" fill="hold"/>
                        <p:tgtEl>
                          <p:spTgt spid="78"/>
                        </p:tgtEl>
                        <p:attrNameLst>
                          <p:attrName>ppt_y</p:attrName>
                        </p:attrNameLst>
                      </p:cBhvr>
                      <p:tavLst>
                        <p:tav tm="0">
                          <p:val>
                            <p:strVal val="#ppt_y+.1"/>
                          </p:val>
                        </p:tav>
                        <p:tav tm="100000">
                          <p:val>
                            <p:strVal val="#ppt_y"/>
                          </p:val>
                        </p:tav>
                      </p:tavLst>
                    </p:anim>
                  </p:childTnLst>
                </p:cTn>
              </p:par>
            </p:tnLst>
          </p:tmpl>
        </p:tmplLst>
      </p:bldP>
      <p:bldP spid="79" grpId="0" build="p">
        <p:tmplLst>
          <p:tmpl lvl="1">
            <p:tnLst>
              <p:par>
                <p:cTn presetID="10" presetClass="entr" presetSubtype="0" fill="hold" nodeType="withEffect">
                  <p:stCondLst>
                    <p:cond delay="80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28" grpId="0" uiExpand="1"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400"/>
                        <p:tgtEl>
                          <p:spTgt spid="28"/>
                        </p:tgtEl>
                      </p:cBhvr>
                    </p:animEffect>
                    <p:anim calcmode="lin" valueType="num">
                      <p:cBhvr>
                        <p:cTn dur="400" fill="hold"/>
                        <p:tgtEl>
                          <p:spTgt spid="28"/>
                        </p:tgtEl>
                        <p:attrNameLst>
                          <p:attrName>ppt_x</p:attrName>
                        </p:attrNameLst>
                      </p:cBhvr>
                      <p:tavLst>
                        <p:tav tm="0">
                          <p:val>
                            <p:strVal val="#ppt_x"/>
                          </p:val>
                        </p:tav>
                        <p:tav tm="100000">
                          <p:val>
                            <p:strVal val="#ppt_x"/>
                          </p:val>
                        </p:tav>
                      </p:tavLst>
                    </p:anim>
                    <p:anim calcmode="lin" valueType="num">
                      <p:cBhvr>
                        <p:cTn dur="4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42" presetClass="entr" presetSubtype="0"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Effect transition="in" filter="fade">
                      <p:cBhvr>
                        <p:cTn dur="400"/>
                        <p:tgtEl>
                          <p:spTgt spid="29"/>
                        </p:tgtEl>
                      </p:cBhvr>
                    </p:animEffect>
                    <p:anim calcmode="lin" valueType="num">
                      <p:cBhvr>
                        <p:cTn dur="400" fill="hold"/>
                        <p:tgtEl>
                          <p:spTgt spid="29"/>
                        </p:tgtEl>
                        <p:attrNameLst>
                          <p:attrName>ppt_x</p:attrName>
                        </p:attrNameLst>
                      </p:cBhvr>
                      <p:tavLst>
                        <p:tav tm="0">
                          <p:val>
                            <p:strVal val="#ppt_x"/>
                          </p:val>
                        </p:tav>
                        <p:tav tm="100000">
                          <p:val>
                            <p:strVal val="#ppt_x"/>
                          </p:val>
                        </p:tav>
                      </p:tavLst>
                    </p:anim>
                    <p:anim calcmode="lin" valueType="num">
                      <p:cBhvr>
                        <p:cTn dur="400" fill="hold"/>
                        <p:tgtEl>
                          <p:spTgt spid="29"/>
                        </p:tgtEl>
                        <p:attrNameLst>
                          <p:attrName>ppt_y</p:attrName>
                        </p:attrNameLst>
                      </p:cBhvr>
                      <p:tavLst>
                        <p:tav tm="0">
                          <p:val>
                            <p:strVal val="#ppt_y+.1"/>
                          </p:val>
                        </p:tav>
                        <p:tav tm="100000">
                          <p:val>
                            <p:strVal val="#ppt_y"/>
                          </p:val>
                        </p:tav>
                      </p:tavLst>
                    </p:anim>
                  </p:childTnLst>
                </p:cTn>
              </p:par>
            </p:tnLst>
          </p:tmpl>
        </p:tmplLst>
      </p:bldP>
      <p:bldP spid="30" grpId="0" build="p">
        <p:tmplLst>
          <p:tmpl lvl="1">
            <p:tnLst>
              <p:par>
                <p:cTn presetID="42" presetClass="entr" presetSubtype="0"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Effect transition="in" filter="fade">
                      <p:cBhvr>
                        <p:cTn dur="400"/>
                        <p:tgtEl>
                          <p:spTgt spid="30"/>
                        </p:tgtEl>
                      </p:cBhvr>
                    </p:animEffect>
                    <p:anim calcmode="lin" valueType="num">
                      <p:cBhvr>
                        <p:cTn dur="400" fill="hold"/>
                        <p:tgtEl>
                          <p:spTgt spid="30"/>
                        </p:tgtEl>
                        <p:attrNameLst>
                          <p:attrName>ppt_x</p:attrName>
                        </p:attrNameLst>
                      </p:cBhvr>
                      <p:tavLst>
                        <p:tav tm="0">
                          <p:val>
                            <p:strVal val="#ppt_x"/>
                          </p:val>
                        </p:tav>
                        <p:tav tm="100000">
                          <p:val>
                            <p:strVal val="#ppt_x"/>
                          </p:val>
                        </p:tav>
                      </p:tavLst>
                    </p:anim>
                    <p:anim calcmode="lin" valueType="num">
                      <p:cBhvr>
                        <p:cTn dur="400" fill="hold"/>
                        <p:tgtEl>
                          <p:spTgt spid="30"/>
                        </p:tgtEl>
                        <p:attrNameLst>
                          <p:attrName>ppt_y</p:attrName>
                        </p:attrNameLst>
                      </p:cBhvr>
                      <p:tavLst>
                        <p:tav tm="0">
                          <p:val>
                            <p:strVal val="#ppt_y+.1"/>
                          </p:val>
                        </p:tav>
                        <p:tav tm="100000">
                          <p:val>
                            <p:strVal val="#ppt_y"/>
                          </p:val>
                        </p:tav>
                      </p:tavLst>
                    </p:anim>
                  </p:childTnLst>
                </p:cTn>
              </p:par>
            </p:tnLst>
          </p:tmpl>
        </p:tmplLst>
      </p:bldP>
      <p:bldP spid="43" grpId="0" uiExpand="1"/>
      <p:bldP spid="44" grpId="0" uiExpand="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conic list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324582"/>
            <a:ext cx="8229600" cy="431780"/>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452438" y="827103"/>
            <a:ext cx="8229600"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 name="Rounded Rectangle 2"/>
          <p:cNvSpPr/>
          <p:nvPr userDrawn="1"/>
        </p:nvSpPr>
        <p:spPr>
          <a:xfrm>
            <a:off x="-355600" y="1715377"/>
            <a:ext cx="1460500" cy="78295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3" name="Text Placeholder 7"/>
          <p:cNvSpPr>
            <a:spLocks noGrp="1"/>
          </p:cNvSpPr>
          <p:nvPr>
            <p:ph type="body" sz="quarter" idx="39" hasCustomPrompt="1"/>
          </p:nvPr>
        </p:nvSpPr>
        <p:spPr>
          <a:xfrm>
            <a:off x="452439" y="1761100"/>
            <a:ext cx="528106" cy="67451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26" name="Text Placeholder 7"/>
          <p:cNvSpPr>
            <a:spLocks noGrp="1"/>
          </p:cNvSpPr>
          <p:nvPr>
            <p:ph type="body" sz="quarter" idx="19" hasCustomPrompt="1"/>
          </p:nvPr>
        </p:nvSpPr>
        <p:spPr>
          <a:xfrm>
            <a:off x="1354141" y="1715378"/>
            <a:ext cx="2083329" cy="228451"/>
          </a:xfrm>
          <a:prstGeom prst="rect">
            <a:avLst/>
          </a:prstGeom>
        </p:spPr>
        <p:txBody>
          <a:bodyPr vert="horz" lIns="0" tIns="40504" rIns="0" bIns="40504" anchor="ctr"/>
          <a:lstStyle>
            <a:lvl1pPr marL="0" indent="0" algn="l">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16" hasCustomPrompt="1"/>
          </p:nvPr>
        </p:nvSpPr>
        <p:spPr>
          <a:xfrm>
            <a:off x="1354139" y="2025112"/>
            <a:ext cx="3090861" cy="779972"/>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28" name="Rounded Rectangle 27"/>
          <p:cNvSpPr/>
          <p:nvPr userDrawn="1"/>
        </p:nvSpPr>
        <p:spPr>
          <a:xfrm>
            <a:off x="8029578" y="1715377"/>
            <a:ext cx="1453091" cy="782954"/>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29" name="Text Placeholder 7"/>
          <p:cNvSpPr>
            <a:spLocks noGrp="1"/>
          </p:cNvSpPr>
          <p:nvPr>
            <p:ph type="body" sz="quarter" idx="40" hasCustomPrompt="1"/>
          </p:nvPr>
        </p:nvSpPr>
        <p:spPr>
          <a:xfrm>
            <a:off x="8090433" y="1761100"/>
            <a:ext cx="528106" cy="67451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30" name="Text Placeholder 7"/>
          <p:cNvSpPr>
            <a:spLocks noGrp="1"/>
          </p:cNvSpPr>
          <p:nvPr>
            <p:ph type="body" sz="quarter" idx="41" hasCustomPrompt="1"/>
          </p:nvPr>
        </p:nvSpPr>
        <p:spPr>
          <a:xfrm>
            <a:off x="5688560" y="1715378"/>
            <a:ext cx="2083329" cy="228451"/>
          </a:xfrm>
          <a:prstGeom prst="rect">
            <a:avLst/>
          </a:prstGeom>
        </p:spPr>
        <p:txBody>
          <a:bodyPr vert="horz" lIns="0" tIns="40504" rIns="0" bIns="40504" anchor="ctr"/>
          <a:lstStyle>
            <a:lvl1pPr marL="0" indent="0" algn="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1" name="Text Placeholder 2"/>
          <p:cNvSpPr>
            <a:spLocks noGrp="1"/>
          </p:cNvSpPr>
          <p:nvPr>
            <p:ph type="body" sz="quarter" idx="42" hasCustomPrompt="1"/>
          </p:nvPr>
        </p:nvSpPr>
        <p:spPr>
          <a:xfrm>
            <a:off x="4689479" y="2025112"/>
            <a:ext cx="3090861" cy="779972"/>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32" name="Rounded Rectangle 31"/>
          <p:cNvSpPr/>
          <p:nvPr userDrawn="1"/>
        </p:nvSpPr>
        <p:spPr>
          <a:xfrm>
            <a:off x="-355600" y="3193657"/>
            <a:ext cx="1460500" cy="782954"/>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33" name="Text Placeholder 7"/>
          <p:cNvSpPr>
            <a:spLocks noGrp="1"/>
          </p:cNvSpPr>
          <p:nvPr>
            <p:ph type="body" sz="quarter" idx="43" hasCustomPrompt="1"/>
          </p:nvPr>
        </p:nvSpPr>
        <p:spPr>
          <a:xfrm>
            <a:off x="452439" y="3239380"/>
            <a:ext cx="528106" cy="67451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34" name="Text Placeholder 7"/>
          <p:cNvSpPr>
            <a:spLocks noGrp="1"/>
          </p:cNvSpPr>
          <p:nvPr>
            <p:ph type="body" sz="quarter" idx="44" hasCustomPrompt="1"/>
          </p:nvPr>
        </p:nvSpPr>
        <p:spPr>
          <a:xfrm>
            <a:off x="1354141" y="3193658"/>
            <a:ext cx="2083329" cy="228451"/>
          </a:xfrm>
          <a:prstGeom prst="rect">
            <a:avLst/>
          </a:prstGeom>
        </p:spPr>
        <p:txBody>
          <a:bodyPr vert="horz" lIns="0" tIns="40504" rIns="0" bIns="40504" anchor="ctr"/>
          <a:lstStyle>
            <a:lvl1pPr marL="0" indent="0" algn="l">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5" name="Text Placeholder 2"/>
          <p:cNvSpPr>
            <a:spLocks noGrp="1"/>
          </p:cNvSpPr>
          <p:nvPr>
            <p:ph type="body" sz="quarter" idx="45" hasCustomPrompt="1"/>
          </p:nvPr>
        </p:nvSpPr>
        <p:spPr>
          <a:xfrm>
            <a:off x="1354139" y="3503390"/>
            <a:ext cx="3090861" cy="779972"/>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36" name="Rounded Rectangle 35"/>
          <p:cNvSpPr/>
          <p:nvPr userDrawn="1"/>
        </p:nvSpPr>
        <p:spPr>
          <a:xfrm>
            <a:off x="8029578" y="3193657"/>
            <a:ext cx="1453091" cy="782954"/>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37" name="Text Placeholder 7"/>
          <p:cNvSpPr>
            <a:spLocks noGrp="1"/>
          </p:cNvSpPr>
          <p:nvPr>
            <p:ph type="body" sz="quarter" idx="46" hasCustomPrompt="1"/>
          </p:nvPr>
        </p:nvSpPr>
        <p:spPr>
          <a:xfrm>
            <a:off x="8090433" y="3239380"/>
            <a:ext cx="528106" cy="67451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38" name="Text Placeholder 7"/>
          <p:cNvSpPr>
            <a:spLocks noGrp="1"/>
          </p:cNvSpPr>
          <p:nvPr>
            <p:ph type="body" sz="quarter" idx="47" hasCustomPrompt="1"/>
          </p:nvPr>
        </p:nvSpPr>
        <p:spPr>
          <a:xfrm>
            <a:off x="5688560" y="3193658"/>
            <a:ext cx="2083329" cy="228451"/>
          </a:xfrm>
          <a:prstGeom prst="rect">
            <a:avLst/>
          </a:prstGeom>
        </p:spPr>
        <p:txBody>
          <a:bodyPr vert="horz" lIns="0" tIns="40504" rIns="0" bIns="40504" anchor="ctr"/>
          <a:lstStyle>
            <a:lvl1pPr marL="0" indent="0" algn="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9" name="Text Placeholder 2"/>
          <p:cNvSpPr>
            <a:spLocks noGrp="1"/>
          </p:cNvSpPr>
          <p:nvPr>
            <p:ph type="body" sz="quarter" idx="48" hasCustomPrompt="1"/>
          </p:nvPr>
        </p:nvSpPr>
        <p:spPr>
          <a:xfrm>
            <a:off x="4689479" y="3503390"/>
            <a:ext cx="3090861" cy="779972"/>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40" name="Rounded Rectangle 39"/>
          <p:cNvSpPr/>
          <p:nvPr userDrawn="1"/>
        </p:nvSpPr>
        <p:spPr>
          <a:xfrm>
            <a:off x="-355600" y="4671937"/>
            <a:ext cx="1460500" cy="782954"/>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41" name="Text Placeholder 7"/>
          <p:cNvSpPr>
            <a:spLocks noGrp="1"/>
          </p:cNvSpPr>
          <p:nvPr>
            <p:ph type="body" sz="quarter" idx="49" hasCustomPrompt="1"/>
          </p:nvPr>
        </p:nvSpPr>
        <p:spPr>
          <a:xfrm>
            <a:off x="452439" y="4717660"/>
            <a:ext cx="528106" cy="67451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42" name="Text Placeholder 7"/>
          <p:cNvSpPr>
            <a:spLocks noGrp="1"/>
          </p:cNvSpPr>
          <p:nvPr>
            <p:ph type="body" sz="quarter" idx="50" hasCustomPrompt="1"/>
          </p:nvPr>
        </p:nvSpPr>
        <p:spPr>
          <a:xfrm>
            <a:off x="1354141" y="4671938"/>
            <a:ext cx="2083329" cy="228451"/>
          </a:xfrm>
          <a:prstGeom prst="rect">
            <a:avLst/>
          </a:prstGeom>
        </p:spPr>
        <p:txBody>
          <a:bodyPr vert="horz" lIns="0" tIns="40504" rIns="0" bIns="40504" anchor="ctr"/>
          <a:lstStyle>
            <a:lvl1pPr marL="0" indent="0" algn="l">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3" name="Text Placeholder 2"/>
          <p:cNvSpPr>
            <a:spLocks noGrp="1"/>
          </p:cNvSpPr>
          <p:nvPr>
            <p:ph type="body" sz="quarter" idx="51" hasCustomPrompt="1"/>
          </p:nvPr>
        </p:nvSpPr>
        <p:spPr>
          <a:xfrm>
            <a:off x="1354139" y="4981672"/>
            <a:ext cx="3090861" cy="779972"/>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44" name="Rounded Rectangle 43"/>
          <p:cNvSpPr/>
          <p:nvPr userDrawn="1"/>
        </p:nvSpPr>
        <p:spPr>
          <a:xfrm>
            <a:off x="8029578" y="4671937"/>
            <a:ext cx="1453091" cy="782954"/>
          </a:xfrm>
          <a:prstGeom prst="roundRect">
            <a:avLst>
              <a:gd name="adj"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45" name="Text Placeholder 7"/>
          <p:cNvSpPr>
            <a:spLocks noGrp="1"/>
          </p:cNvSpPr>
          <p:nvPr>
            <p:ph type="body" sz="quarter" idx="52" hasCustomPrompt="1"/>
          </p:nvPr>
        </p:nvSpPr>
        <p:spPr>
          <a:xfrm>
            <a:off x="8090433" y="4717660"/>
            <a:ext cx="528106" cy="67451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46" name="Text Placeholder 7"/>
          <p:cNvSpPr>
            <a:spLocks noGrp="1"/>
          </p:cNvSpPr>
          <p:nvPr>
            <p:ph type="body" sz="quarter" idx="53" hasCustomPrompt="1"/>
          </p:nvPr>
        </p:nvSpPr>
        <p:spPr>
          <a:xfrm>
            <a:off x="5688560" y="4671938"/>
            <a:ext cx="2083329" cy="228451"/>
          </a:xfrm>
          <a:prstGeom prst="rect">
            <a:avLst/>
          </a:prstGeom>
        </p:spPr>
        <p:txBody>
          <a:bodyPr vert="horz" lIns="0" tIns="40504" rIns="0" bIns="40504" anchor="ctr"/>
          <a:lstStyle>
            <a:lvl1pPr marL="0" indent="0" algn="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7" name="Text Placeholder 2"/>
          <p:cNvSpPr>
            <a:spLocks noGrp="1"/>
          </p:cNvSpPr>
          <p:nvPr>
            <p:ph type="body" sz="quarter" idx="54" hasCustomPrompt="1"/>
          </p:nvPr>
        </p:nvSpPr>
        <p:spPr>
          <a:xfrm>
            <a:off x="4689479" y="4981672"/>
            <a:ext cx="3090861" cy="779972"/>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grpSp>
        <p:nvGrpSpPr>
          <p:cNvPr id="48" name="Group 47"/>
          <p:cNvGrpSpPr/>
          <p:nvPr userDrawn="1"/>
        </p:nvGrpSpPr>
        <p:grpSpPr>
          <a:xfrm>
            <a:off x="75982" y="385540"/>
            <a:ext cx="287999" cy="342172"/>
            <a:chOff x="5270500" y="1460500"/>
            <a:chExt cx="1701800" cy="2705100"/>
          </a:xfrm>
        </p:grpSpPr>
        <p:sp>
          <p:nvSpPr>
            <p:cNvPr id="49" name="Rounded Rectangle 48"/>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50" name="Rounded Rectangle 4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51" name="Rounded Rectangle 5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grpSp>
    </p:spTree>
    <p:extLst>
      <p:ext uri="{BB962C8B-B14F-4D97-AF65-F5344CB8AC3E}">
        <p14:creationId xmlns:p14="http://schemas.microsoft.com/office/powerpoint/2010/main" val="372369043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400" fill="hold"/>
                                        <p:tgtEl>
                                          <p:spTgt spid="3"/>
                                        </p:tgtEl>
                                        <p:attrNameLst>
                                          <p:attrName>ppt_w</p:attrName>
                                        </p:attrNameLst>
                                      </p:cBhvr>
                                      <p:tavLst>
                                        <p:tav tm="0">
                                          <p:val>
                                            <p:fltVal val="0"/>
                                          </p:val>
                                        </p:tav>
                                        <p:tav tm="100000">
                                          <p:val>
                                            <p:strVal val="#ppt_w"/>
                                          </p:val>
                                        </p:tav>
                                      </p:tavLst>
                                    </p:anim>
                                    <p:anim calcmode="lin" valueType="num">
                                      <p:cBhvr>
                                        <p:cTn id="22" dur="400" fill="hold"/>
                                        <p:tgtEl>
                                          <p:spTgt spid="3"/>
                                        </p:tgtEl>
                                        <p:attrNameLst>
                                          <p:attrName>ppt_h</p:attrName>
                                        </p:attrNameLst>
                                      </p:cBhvr>
                                      <p:tavLst>
                                        <p:tav tm="0">
                                          <p:val>
                                            <p:fltVal val="0"/>
                                          </p:val>
                                        </p:tav>
                                        <p:tav tm="100000">
                                          <p:val>
                                            <p:strVal val="#ppt_h"/>
                                          </p:val>
                                        </p:tav>
                                      </p:tavLst>
                                    </p:anim>
                                    <p:animEffect transition="in" filter="fade">
                                      <p:cBhvr>
                                        <p:cTn id="23" dur="400"/>
                                        <p:tgtEl>
                                          <p:spTgt spid="3"/>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 calcmode="lin" valueType="num">
                                      <p:cBhvr>
                                        <p:cTn id="27"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8"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9" dur="300"/>
                                        <p:tgtEl>
                                          <p:spTgt spid="13">
                                            <p:txEl>
                                              <p:pRg st="0" end="0"/>
                                            </p:txEl>
                                          </p:spTgt>
                                        </p:tgtEl>
                                      </p:cBhvr>
                                    </p:animEffect>
                                  </p:childTnLst>
                                </p:cTn>
                              </p:par>
                              <p:par>
                                <p:cTn id="30" presetID="42" presetClass="entr" presetSubtype="0" fill="hold" grpId="0" nodeType="withEffect">
                                  <p:stCondLst>
                                    <p:cond delay="200"/>
                                  </p:stCondLst>
                                  <p:childTnLst>
                                    <p:set>
                                      <p:cBhvr>
                                        <p:cTn id="31" dur="1" fill="hold">
                                          <p:stCondLst>
                                            <p:cond delay="0"/>
                                          </p:stCondLst>
                                        </p:cTn>
                                        <p:tgtEl>
                                          <p:spTgt spid="26">
                                            <p:txEl>
                                              <p:pRg st="0" end="0"/>
                                            </p:txEl>
                                          </p:spTgt>
                                        </p:tgtEl>
                                        <p:attrNameLst>
                                          <p:attrName>style.visibility</p:attrName>
                                        </p:attrNameLst>
                                      </p:cBhvr>
                                      <p:to>
                                        <p:strVal val="visible"/>
                                      </p:to>
                                    </p:set>
                                    <p:animEffect transition="in" filter="fade">
                                      <p:cBhvr>
                                        <p:cTn id="32" dur="500"/>
                                        <p:tgtEl>
                                          <p:spTgt spid="26">
                                            <p:txEl>
                                              <p:pRg st="0" end="0"/>
                                            </p:txEl>
                                          </p:spTgt>
                                        </p:tgtEl>
                                      </p:cBhvr>
                                    </p:animEffect>
                                    <p:anim calcmode="lin" valueType="num">
                                      <p:cBhvr>
                                        <p:cTn id="3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0" end="0"/>
                                            </p:txEl>
                                          </p:spTgt>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800"/>
                                  </p:stCondLst>
                                  <p:childTnLst>
                                    <p:set>
                                      <p:cBhvr>
                                        <p:cTn id="36" dur="1" fill="hold">
                                          <p:stCondLst>
                                            <p:cond delay="0"/>
                                          </p:stCondLst>
                                        </p:cTn>
                                        <p:tgtEl>
                                          <p:spTgt spid="27">
                                            <p:txEl>
                                              <p:pRg st="0" end="0"/>
                                            </p:txEl>
                                          </p:spTgt>
                                        </p:tgtEl>
                                        <p:attrNameLst>
                                          <p:attrName>style.visibility</p:attrName>
                                        </p:attrNameLst>
                                      </p:cBhvr>
                                      <p:to>
                                        <p:strVal val="visible"/>
                                      </p:to>
                                    </p:set>
                                    <p:animEffect transition="in" filter="fade">
                                      <p:cBhvr>
                                        <p:cTn id="37" dur="500"/>
                                        <p:tgtEl>
                                          <p:spTgt spid="27">
                                            <p:txEl>
                                              <p:pRg st="0" end="0"/>
                                            </p:txEl>
                                          </p:spTgt>
                                        </p:tgtEl>
                                      </p:cBhvr>
                                    </p:animEffect>
                                  </p:childTnLst>
                                </p:cTn>
                              </p:par>
                            </p:childTnLst>
                          </p:cTn>
                        </p:par>
                        <p:par>
                          <p:cTn id="38" fill="hold">
                            <p:stCondLst>
                              <p:cond delay="1500"/>
                            </p:stCondLst>
                            <p:childTnLst>
                              <p:par>
                                <p:cTn id="39" presetID="53" presetClass="entr" presetSubtype="16"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400" fill="hold"/>
                                        <p:tgtEl>
                                          <p:spTgt spid="28"/>
                                        </p:tgtEl>
                                        <p:attrNameLst>
                                          <p:attrName>ppt_w</p:attrName>
                                        </p:attrNameLst>
                                      </p:cBhvr>
                                      <p:tavLst>
                                        <p:tav tm="0">
                                          <p:val>
                                            <p:fltVal val="0"/>
                                          </p:val>
                                        </p:tav>
                                        <p:tav tm="100000">
                                          <p:val>
                                            <p:strVal val="#ppt_w"/>
                                          </p:val>
                                        </p:tav>
                                      </p:tavLst>
                                    </p:anim>
                                    <p:anim calcmode="lin" valueType="num">
                                      <p:cBhvr>
                                        <p:cTn id="42" dur="400" fill="hold"/>
                                        <p:tgtEl>
                                          <p:spTgt spid="28"/>
                                        </p:tgtEl>
                                        <p:attrNameLst>
                                          <p:attrName>ppt_h</p:attrName>
                                        </p:attrNameLst>
                                      </p:cBhvr>
                                      <p:tavLst>
                                        <p:tav tm="0">
                                          <p:val>
                                            <p:fltVal val="0"/>
                                          </p:val>
                                        </p:tav>
                                        <p:tav tm="100000">
                                          <p:val>
                                            <p:strVal val="#ppt_h"/>
                                          </p:val>
                                        </p:tav>
                                      </p:tavLst>
                                    </p:anim>
                                    <p:animEffect transition="in" filter="fade">
                                      <p:cBhvr>
                                        <p:cTn id="43" dur="400"/>
                                        <p:tgtEl>
                                          <p:spTgt spid="28"/>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29">
                                            <p:txEl>
                                              <p:pRg st="0" end="0"/>
                                            </p:txEl>
                                          </p:spTgt>
                                        </p:tgtEl>
                                        <p:attrNameLst>
                                          <p:attrName>style.visibility</p:attrName>
                                        </p:attrNameLst>
                                      </p:cBhvr>
                                      <p:to>
                                        <p:strVal val="visible"/>
                                      </p:to>
                                    </p:set>
                                    <p:anim calcmode="lin" valueType="num">
                                      <p:cBhvr>
                                        <p:cTn id="47" dur="3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48" dur="3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49" dur="300"/>
                                        <p:tgtEl>
                                          <p:spTgt spid="29">
                                            <p:txEl>
                                              <p:pRg st="0" end="0"/>
                                            </p:txEl>
                                          </p:spTgt>
                                        </p:tgtEl>
                                      </p:cBhvr>
                                    </p:animEffect>
                                  </p:childTnLst>
                                </p:cTn>
                              </p:par>
                              <p:par>
                                <p:cTn id="50" presetID="42" presetClass="entr" presetSubtype="0" fill="hold" grpId="0" nodeType="withEffect">
                                  <p:stCondLst>
                                    <p:cond delay="200"/>
                                  </p:stCondLst>
                                  <p:childTnLst>
                                    <p:set>
                                      <p:cBhvr>
                                        <p:cTn id="51" dur="1" fill="hold">
                                          <p:stCondLst>
                                            <p:cond delay="0"/>
                                          </p:stCondLst>
                                        </p:cTn>
                                        <p:tgtEl>
                                          <p:spTgt spid="30">
                                            <p:txEl>
                                              <p:pRg st="0" end="0"/>
                                            </p:txEl>
                                          </p:spTgt>
                                        </p:tgtEl>
                                        <p:attrNameLst>
                                          <p:attrName>style.visibility</p:attrName>
                                        </p:attrNameLst>
                                      </p:cBhvr>
                                      <p:to>
                                        <p:strVal val="visible"/>
                                      </p:to>
                                    </p:set>
                                    <p:animEffect transition="in" filter="fade">
                                      <p:cBhvr>
                                        <p:cTn id="52" dur="500"/>
                                        <p:tgtEl>
                                          <p:spTgt spid="30">
                                            <p:txEl>
                                              <p:pRg st="0" end="0"/>
                                            </p:txEl>
                                          </p:spTgt>
                                        </p:tgtEl>
                                      </p:cBhvr>
                                    </p:animEffect>
                                    <p:anim calcmode="lin" valueType="num">
                                      <p:cBhvr>
                                        <p:cTn id="53"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54" dur="500" fill="hold"/>
                                        <p:tgtEl>
                                          <p:spTgt spid="30">
                                            <p:txEl>
                                              <p:pRg st="0" end="0"/>
                                            </p:txEl>
                                          </p:spTgt>
                                        </p:tgtEl>
                                        <p:attrNameLst>
                                          <p:attrName>ppt_y</p:attrName>
                                        </p:attrNameLst>
                                      </p:cBhvr>
                                      <p:tavLst>
                                        <p:tav tm="0">
                                          <p:val>
                                            <p:strVal val="#ppt_y+.1"/>
                                          </p:val>
                                        </p:tav>
                                        <p:tav tm="100000">
                                          <p:val>
                                            <p:strVal val="#ppt_y"/>
                                          </p:val>
                                        </p:tav>
                                      </p:tavLst>
                                    </p:anim>
                                  </p:childTnLst>
                                </p:cTn>
                              </p:par>
                              <p:par>
                                <p:cTn id="55" presetID="10" presetClass="entr" presetSubtype="0" fill="hold" grpId="0" nodeType="withEffect">
                                  <p:stCondLst>
                                    <p:cond delay="800"/>
                                  </p:stCondLst>
                                  <p:childTnLst>
                                    <p:set>
                                      <p:cBhvr>
                                        <p:cTn id="56" dur="1" fill="hold">
                                          <p:stCondLst>
                                            <p:cond delay="0"/>
                                          </p:stCondLst>
                                        </p:cTn>
                                        <p:tgtEl>
                                          <p:spTgt spid="31">
                                            <p:txEl>
                                              <p:pRg st="0" end="0"/>
                                            </p:txEl>
                                          </p:spTgt>
                                        </p:tgtEl>
                                        <p:attrNameLst>
                                          <p:attrName>style.visibility</p:attrName>
                                        </p:attrNameLst>
                                      </p:cBhvr>
                                      <p:to>
                                        <p:strVal val="visible"/>
                                      </p:to>
                                    </p:set>
                                    <p:animEffect transition="in" filter="fade">
                                      <p:cBhvr>
                                        <p:cTn id="57" dur="500"/>
                                        <p:tgtEl>
                                          <p:spTgt spid="31">
                                            <p:txEl>
                                              <p:pRg st="0" end="0"/>
                                            </p:txEl>
                                          </p:spTgt>
                                        </p:tgtEl>
                                      </p:cBhvr>
                                    </p:animEffect>
                                  </p:childTnLst>
                                </p:cTn>
                              </p:par>
                            </p:childTnLst>
                          </p:cTn>
                        </p:par>
                        <p:par>
                          <p:cTn id="58" fill="hold">
                            <p:stCondLst>
                              <p:cond delay="2500"/>
                            </p:stCondLst>
                            <p:childTnLst>
                              <p:par>
                                <p:cTn id="59" presetID="53" presetClass="entr" presetSubtype="16"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p:cTn id="61" dur="400" fill="hold"/>
                                        <p:tgtEl>
                                          <p:spTgt spid="32"/>
                                        </p:tgtEl>
                                        <p:attrNameLst>
                                          <p:attrName>ppt_w</p:attrName>
                                        </p:attrNameLst>
                                      </p:cBhvr>
                                      <p:tavLst>
                                        <p:tav tm="0">
                                          <p:val>
                                            <p:fltVal val="0"/>
                                          </p:val>
                                        </p:tav>
                                        <p:tav tm="100000">
                                          <p:val>
                                            <p:strVal val="#ppt_w"/>
                                          </p:val>
                                        </p:tav>
                                      </p:tavLst>
                                    </p:anim>
                                    <p:anim calcmode="lin" valueType="num">
                                      <p:cBhvr>
                                        <p:cTn id="62" dur="400" fill="hold"/>
                                        <p:tgtEl>
                                          <p:spTgt spid="32"/>
                                        </p:tgtEl>
                                        <p:attrNameLst>
                                          <p:attrName>ppt_h</p:attrName>
                                        </p:attrNameLst>
                                      </p:cBhvr>
                                      <p:tavLst>
                                        <p:tav tm="0">
                                          <p:val>
                                            <p:fltVal val="0"/>
                                          </p:val>
                                        </p:tav>
                                        <p:tav tm="100000">
                                          <p:val>
                                            <p:strVal val="#ppt_h"/>
                                          </p:val>
                                        </p:tav>
                                      </p:tavLst>
                                    </p:anim>
                                    <p:animEffect transition="in" filter="fade">
                                      <p:cBhvr>
                                        <p:cTn id="63" dur="400"/>
                                        <p:tgtEl>
                                          <p:spTgt spid="32"/>
                                        </p:tgtEl>
                                      </p:cBhvr>
                                    </p:animEffect>
                                  </p:childTnLst>
                                </p:cTn>
                              </p:par>
                            </p:childTnLst>
                          </p:cTn>
                        </p:par>
                        <p:par>
                          <p:cTn id="64" fill="hold">
                            <p:stCondLst>
                              <p:cond delay="3000"/>
                            </p:stCondLst>
                            <p:childTnLst>
                              <p:par>
                                <p:cTn id="65" presetID="53" presetClass="entr" presetSubtype="16" fill="hold" grpId="0" nodeType="afterEffect">
                                  <p:stCondLst>
                                    <p:cond delay="0"/>
                                  </p:stCondLst>
                                  <p:childTnLst>
                                    <p:set>
                                      <p:cBhvr>
                                        <p:cTn id="66" dur="1" fill="hold">
                                          <p:stCondLst>
                                            <p:cond delay="0"/>
                                          </p:stCondLst>
                                        </p:cTn>
                                        <p:tgtEl>
                                          <p:spTgt spid="33">
                                            <p:txEl>
                                              <p:pRg st="0" end="0"/>
                                            </p:txEl>
                                          </p:spTgt>
                                        </p:tgtEl>
                                        <p:attrNameLst>
                                          <p:attrName>style.visibility</p:attrName>
                                        </p:attrNameLst>
                                      </p:cBhvr>
                                      <p:to>
                                        <p:strVal val="visible"/>
                                      </p:to>
                                    </p:set>
                                    <p:anim calcmode="lin" valueType="num">
                                      <p:cBhvr>
                                        <p:cTn id="67" dur="3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68" dur="3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69" dur="300"/>
                                        <p:tgtEl>
                                          <p:spTgt spid="33">
                                            <p:txEl>
                                              <p:pRg st="0" end="0"/>
                                            </p:txEl>
                                          </p:spTgt>
                                        </p:tgtEl>
                                      </p:cBhvr>
                                    </p:animEffect>
                                  </p:childTnLst>
                                </p:cTn>
                              </p:par>
                              <p:par>
                                <p:cTn id="70" presetID="42" presetClass="entr" presetSubtype="0" fill="hold" grpId="0" nodeType="withEffect">
                                  <p:stCondLst>
                                    <p:cond delay="200"/>
                                  </p:stCondLst>
                                  <p:childTnLst>
                                    <p:set>
                                      <p:cBhvr>
                                        <p:cTn id="71" dur="1" fill="hold">
                                          <p:stCondLst>
                                            <p:cond delay="0"/>
                                          </p:stCondLst>
                                        </p:cTn>
                                        <p:tgtEl>
                                          <p:spTgt spid="34">
                                            <p:txEl>
                                              <p:pRg st="0" end="0"/>
                                            </p:txEl>
                                          </p:spTgt>
                                        </p:tgtEl>
                                        <p:attrNameLst>
                                          <p:attrName>style.visibility</p:attrName>
                                        </p:attrNameLst>
                                      </p:cBhvr>
                                      <p:to>
                                        <p:strVal val="visible"/>
                                      </p:to>
                                    </p:set>
                                    <p:animEffect transition="in" filter="fade">
                                      <p:cBhvr>
                                        <p:cTn id="72" dur="500"/>
                                        <p:tgtEl>
                                          <p:spTgt spid="34">
                                            <p:txEl>
                                              <p:pRg st="0" end="0"/>
                                            </p:txEl>
                                          </p:spTgt>
                                        </p:tgtEl>
                                      </p:cBhvr>
                                    </p:animEffect>
                                    <p:anim calcmode="lin" valueType="num">
                                      <p:cBhvr>
                                        <p:cTn id="73"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74" dur="500" fill="hold"/>
                                        <p:tgtEl>
                                          <p:spTgt spid="34">
                                            <p:txEl>
                                              <p:pRg st="0" end="0"/>
                                            </p:txEl>
                                          </p:spTgt>
                                        </p:tgtEl>
                                        <p:attrNameLst>
                                          <p:attrName>ppt_y</p:attrName>
                                        </p:attrNameLst>
                                      </p:cBhvr>
                                      <p:tavLst>
                                        <p:tav tm="0">
                                          <p:val>
                                            <p:strVal val="#ppt_y+.1"/>
                                          </p:val>
                                        </p:tav>
                                        <p:tav tm="100000">
                                          <p:val>
                                            <p:strVal val="#ppt_y"/>
                                          </p:val>
                                        </p:tav>
                                      </p:tavLst>
                                    </p:anim>
                                  </p:childTnLst>
                                </p:cTn>
                              </p:par>
                              <p:par>
                                <p:cTn id="75" presetID="10" presetClass="entr" presetSubtype="0" fill="hold" grpId="0" nodeType="withEffect">
                                  <p:stCondLst>
                                    <p:cond delay="800"/>
                                  </p:stCondLst>
                                  <p:childTnLst>
                                    <p:set>
                                      <p:cBhvr>
                                        <p:cTn id="76" dur="1" fill="hold">
                                          <p:stCondLst>
                                            <p:cond delay="0"/>
                                          </p:stCondLst>
                                        </p:cTn>
                                        <p:tgtEl>
                                          <p:spTgt spid="35">
                                            <p:txEl>
                                              <p:pRg st="0" end="0"/>
                                            </p:txEl>
                                          </p:spTgt>
                                        </p:tgtEl>
                                        <p:attrNameLst>
                                          <p:attrName>style.visibility</p:attrName>
                                        </p:attrNameLst>
                                      </p:cBhvr>
                                      <p:to>
                                        <p:strVal val="visible"/>
                                      </p:to>
                                    </p:set>
                                    <p:animEffect transition="in" filter="fade">
                                      <p:cBhvr>
                                        <p:cTn id="77" dur="500"/>
                                        <p:tgtEl>
                                          <p:spTgt spid="35">
                                            <p:txEl>
                                              <p:pRg st="0" end="0"/>
                                            </p:txEl>
                                          </p:spTgt>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400" fill="hold"/>
                                        <p:tgtEl>
                                          <p:spTgt spid="36"/>
                                        </p:tgtEl>
                                        <p:attrNameLst>
                                          <p:attrName>ppt_w</p:attrName>
                                        </p:attrNameLst>
                                      </p:cBhvr>
                                      <p:tavLst>
                                        <p:tav tm="0">
                                          <p:val>
                                            <p:fltVal val="0"/>
                                          </p:val>
                                        </p:tav>
                                        <p:tav tm="100000">
                                          <p:val>
                                            <p:strVal val="#ppt_w"/>
                                          </p:val>
                                        </p:tav>
                                      </p:tavLst>
                                    </p:anim>
                                    <p:anim calcmode="lin" valueType="num">
                                      <p:cBhvr>
                                        <p:cTn id="82" dur="400" fill="hold"/>
                                        <p:tgtEl>
                                          <p:spTgt spid="36"/>
                                        </p:tgtEl>
                                        <p:attrNameLst>
                                          <p:attrName>ppt_h</p:attrName>
                                        </p:attrNameLst>
                                      </p:cBhvr>
                                      <p:tavLst>
                                        <p:tav tm="0">
                                          <p:val>
                                            <p:fltVal val="0"/>
                                          </p:val>
                                        </p:tav>
                                        <p:tav tm="100000">
                                          <p:val>
                                            <p:strVal val="#ppt_h"/>
                                          </p:val>
                                        </p:tav>
                                      </p:tavLst>
                                    </p:anim>
                                    <p:animEffect transition="in" filter="fade">
                                      <p:cBhvr>
                                        <p:cTn id="83" dur="400"/>
                                        <p:tgtEl>
                                          <p:spTgt spid="36"/>
                                        </p:tgtEl>
                                      </p:cBhvr>
                                    </p:animEffect>
                                  </p:childTnLst>
                                </p:cTn>
                              </p:par>
                            </p:childTnLst>
                          </p:cTn>
                        </p:par>
                        <p:par>
                          <p:cTn id="84" fill="hold">
                            <p:stCondLst>
                              <p:cond delay="4000"/>
                            </p:stCondLst>
                            <p:childTnLst>
                              <p:par>
                                <p:cTn id="85" presetID="53" presetClass="entr" presetSubtype="16" fill="hold" grpId="0" nodeType="afterEffect">
                                  <p:stCondLst>
                                    <p:cond delay="0"/>
                                  </p:stCondLst>
                                  <p:childTnLst>
                                    <p:set>
                                      <p:cBhvr>
                                        <p:cTn id="86" dur="1" fill="hold">
                                          <p:stCondLst>
                                            <p:cond delay="0"/>
                                          </p:stCondLst>
                                        </p:cTn>
                                        <p:tgtEl>
                                          <p:spTgt spid="37">
                                            <p:txEl>
                                              <p:pRg st="0" end="0"/>
                                            </p:txEl>
                                          </p:spTgt>
                                        </p:tgtEl>
                                        <p:attrNameLst>
                                          <p:attrName>style.visibility</p:attrName>
                                        </p:attrNameLst>
                                      </p:cBhvr>
                                      <p:to>
                                        <p:strVal val="visible"/>
                                      </p:to>
                                    </p:set>
                                    <p:anim calcmode="lin" valueType="num">
                                      <p:cBhvr>
                                        <p:cTn id="87" dur="3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88" dur="3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89" dur="300"/>
                                        <p:tgtEl>
                                          <p:spTgt spid="37">
                                            <p:txEl>
                                              <p:pRg st="0" end="0"/>
                                            </p:txEl>
                                          </p:spTgt>
                                        </p:tgtEl>
                                      </p:cBhvr>
                                    </p:animEffect>
                                  </p:childTnLst>
                                </p:cTn>
                              </p:par>
                              <p:par>
                                <p:cTn id="90" presetID="42" presetClass="entr" presetSubtype="0" fill="hold" grpId="0" nodeType="withEffect">
                                  <p:stCondLst>
                                    <p:cond delay="200"/>
                                  </p:stCondLst>
                                  <p:childTnLst>
                                    <p:set>
                                      <p:cBhvr>
                                        <p:cTn id="91" dur="1" fill="hold">
                                          <p:stCondLst>
                                            <p:cond delay="0"/>
                                          </p:stCondLst>
                                        </p:cTn>
                                        <p:tgtEl>
                                          <p:spTgt spid="38">
                                            <p:txEl>
                                              <p:pRg st="0" end="0"/>
                                            </p:txEl>
                                          </p:spTgt>
                                        </p:tgtEl>
                                        <p:attrNameLst>
                                          <p:attrName>style.visibility</p:attrName>
                                        </p:attrNameLst>
                                      </p:cBhvr>
                                      <p:to>
                                        <p:strVal val="visible"/>
                                      </p:to>
                                    </p:set>
                                    <p:animEffect transition="in" filter="fade">
                                      <p:cBhvr>
                                        <p:cTn id="92" dur="500"/>
                                        <p:tgtEl>
                                          <p:spTgt spid="38">
                                            <p:txEl>
                                              <p:pRg st="0" end="0"/>
                                            </p:txEl>
                                          </p:spTgt>
                                        </p:tgtEl>
                                      </p:cBhvr>
                                    </p:animEffect>
                                    <p:anim calcmode="lin" valueType="num">
                                      <p:cBhvr>
                                        <p:cTn id="93"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38">
                                            <p:txEl>
                                              <p:pRg st="0" end="0"/>
                                            </p:txEl>
                                          </p:spTgt>
                                        </p:tgtEl>
                                        <p:attrNameLst>
                                          <p:attrName>ppt_y</p:attrName>
                                        </p:attrNameLst>
                                      </p:cBhvr>
                                      <p:tavLst>
                                        <p:tav tm="0">
                                          <p:val>
                                            <p:strVal val="#ppt_y+.1"/>
                                          </p:val>
                                        </p:tav>
                                        <p:tav tm="100000">
                                          <p:val>
                                            <p:strVal val="#ppt_y"/>
                                          </p:val>
                                        </p:tav>
                                      </p:tavLst>
                                    </p:anim>
                                  </p:childTnLst>
                                </p:cTn>
                              </p:par>
                              <p:par>
                                <p:cTn id="95" presetID="10" presetClass="entr" presetSubtype="0" fill="hold" grpId="0" nodeType="withEffect">
                                  <p:stCondLst>
                                    <p:cond delay="800"/>
                                  </p:stCondLst>
                                  <p:childTnLst>
                                    <p:set>
                                      <p:cBhvr>
                                        <p:cTn id="96" dur="1" fill="hold">
                                          <p:stCondLst>
                                            <p:cond delay="0"/>
                                          </p:stCondLst>
                                        </p:cTn>
                                        <p:tgtEl>
                                          <p:spTgt spid="39">
                                            <p:txEl>
                                              <p:pRg st="0" end="0"/>
                                            </p:txEl>
                                          </p:spTgt>
                                        </p:tgtEl>
                                        <p:attrNameLst>
                                          <p:attrName>style.visibility</p:attrName>
                                        </p:attrNameLst>
                                      </p:cBhvr>
                                      <p:to>
                                        <p:strVal val="visible"/>
                                      </p:to>
                                    </p:set>
                                    <p:animEffect transition="in" filter="fade">
                                      <p:cBhvr>
                                        <p:cTn id="97" dur="500"/>
                                        <p:tgtEl>
                                          <p:spTgt spid="39">
                                            <p:txEl>
                                              <p:pRg st="0" end="0"/>
                                            </p:txEl>
                                          </p:spTgt>
                                        </p:tgtEl>
                                      </p:cBhvr>
                                    </p:animEffect>
                                  </p:childTnLst>
                                </p:cTn>
                              </p:par>
                            </p:childTnLst>
                          </p:cTn>
                        </p:par>
                        <p:par>
                          <p:cTn id="98" fill="hold">
                            <p:stCondLst>
                              <p:cond delay="450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400" fill="hold"/>
                                        <p:tgtEl>
                                          <p:spTgt spid="40"/>
                                        </p:tgtEl>
                                        <p:attrNameLst>
                                          <p:attrName>ppt_w</p:attrName>
                                        </p:attrNameLst>
                                      </p:cBhvr>
                                      <p:tavLst>
                                        <p:tav tm="0">
                                          <p:val>
                                            <p:fltVal val="0"/>
                                          </p:val>
                                        </p:tav>
                                        <p:tav tm="100000">
                                          <p:val>
                                            <p:strVal val="#ppt_w"/>
                                          </p:val>
                                        </p:tav>
                                      </p:tavLst>
                                    </p:anim>
                                    <p:anim calcmode="lin" valueType="num">
                                      <p:cBhvr>
                                        <p:cTn id="102" dur="400" fill="hold"/>
                                        <p:tgtEl>
                                          <p:spTgt spid="40"/>
                                        </p:tgtEl>
                                        <p:attrNameLst>
                                          <p:attrName>ppt_h</p:attrName>
                                        </p:attrNameLst>
                                      </p:cBhvr>
                                      <p:tavLst>
                                        <p:tav tm="0">
                                          <p:val>
                                            <p:fltVal val="0"/>
                                          </p:val>
                                        </p:tav>
                                        <p:tav tm="100000">
                                          <p:val>
                                            <p:strVal val="#ppt_h"/>
                                          </p:val>
                                        </p:tav>
                                      </p:tavLst>
                                    </p:anim>
                                    <p:animEffect transition="in" filter="fade">
                                      <p:cBhvr>
                                        <p:cTn id="103" dur="400"/>
                                        <p:tgtEl>
                                          <p:spTgt spid="40"/>
                                        </p:tgtEl>
                                      </p:cBhvr>
                                    </p:animEffect>
                                  </p:childTnLst>
                                </p:cTn>
                              </p:par>
                            </p:childTnLst>
                          </p:cTn>
                        </p:par>
                        <p:par>
                          <p:cTn id="104" fill="hold">
                            <p:stCondLst>
                              <p:cond delay="5000"/>
                            </p:stCondLst>
                            <p:childTnLst>
                              <p:par>
                                <p:cTn id="105" presetID="53" presetClass="entr" presetSubtype="16" fill="hold" grpId="0" nodeType="afterEffect">
                                  <p:stCondLst>
                                    <p:cond delay="0"/>
                                  </p:stCondLst>
                                  <p:childTnLst>
                                    <p:set>
                                      <p:cBhvr>
                                        <p:cTn id="106" dur="1" fill="hold">
                                          <p:stCondLst>
                                            <p:cond delay="0"/>
                                          </p:stCondLst>
                                        </p:cTn>
                                        <p:tgtEl>
                                          <p:spTgt spid="41">
                                            <p:txEl>
                                              <p:pRg st="0" end="0"/>
                                            </p:txEl>
                                          </p:spTgt>
                                        </p:tgtEl>
                                        <p:attrNameLst>
                                          <p:attrName>style.visibility</p:attrName>
                                        </p:attrNameLst>
                                      </p:cBhvr>
                                      <p:to>
                                        <p:strVal val="visible"/>
                                      </p:to>
                                    </p:set>
                                    <p:anim calcmode="lin" valueType="num">
                                      <p:cBhvr>
                                        <p:cTn id="107" dur="3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108" dur="3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109" dur="300"/>
                                        <p:tgtEl>
                                          <p:spTgt spid="41">
                                            <p:txEl>
                                              <p:pRg st="0" end="0"/>
                                            </p:txEl>
                                          </p:spTgt>
                                        </p:tgtEl>
                                      </p:cBhvr>
                                    </p:animEffect>
                                  </p:childTnLst>
                                </p:cTn>
                              </p:par>
                              <p:par>
                                <p:cTn id="110" presetID="42" presetClass="entr" presetSubtype="0" fill="hold" grpId="0" nodeType="withEffect">
                                  <p:stCondLst>
                                    <p:cond delay="200"/>
                                  </p:stCondLst>
                                  <p:childTnLst>
                                    <p:set>
                                      <p:cBhvr>
                                        <p:cTn id="111" dur="1" fill="hold">
                                          <p:stCondLst>
                                            <p:cond delay="0"/>
                                          </p:stCondLst>
                                        </p:cTn>
                                        <p:tgtEl>
                                          <p:spTgt spid="42">
                                            <p:txEl>
                                              <p:pRg st="0" end="0"/>
                                            </p:txEl>
                                          </p:spTgt>
                                        </p:tgtEl>
                                        <p:attrNameLst>
                                          <p:attrName>style.visibility</p:attrName>
                                        </p:attrNameLst>
                                      </p:cBhvr>
                                      <p:to>
                                        <p:strVal val="visible"/>
                                      </p:to>
                                    </p:set>
                                    <p:animEffect transition="in" filter="fade">
                                      <p:cBhvr>
                                        <p:cTn id="112" dur="500"/>
                                        <p:tgtEl>
                                          <p:spTgt spid="42">
                                            <p:txEl>
                                              <p:pRg st="0" end="0"/>
                                            </p:txEl>
                                          </p:spTgt>
                                        </p:tgtEl>
                                      </p:cBhvr>
                                    </p:animEffect>
                                    <p:anim calcmode="lin" valueType="num">
                                      <p:cBhvr>
                                        <p:cTn id="113"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114" dur="500" fill="hold"/>
                                        <p:tgtEl>
                                          <p:spTgt spid="42">
                                            <p:txEl>
                                              <p:pRg st="0" end="0"/>
                                            </p:txEl>
                                          </p:spTgt>
                                        </p:tgtEl>
                                        <p:attrNameLst>
                                          <p:attrName>ppt_y</p:attrName>
                                        </p:attrNameLst>
                                      </p:cBhvr>
                                      <p:tavLst>
                                        <p:tav tm="0">
                                          <p:val>
                                            <p:strVal val="#ppt_y+.1"/>
                                          </p:val>
                                        </p:tav>
                                        <p:tav tm="100000">
                                          <p:val>
                                            <p:strVal val="#ppt_y"/>
                                          </p:val>
                                        </p:tav>
                                      </p:tavLst>
                                    </p:anim>
                                  </p:childTnLst>
                                </p:cTn>
                              </p:par>
                              <p:par>
                                <p:cTn id="115" presetID="10" presetClass="entr" presetSubtype="0" fill="hold" grpId="0" nodeType="withEffect">
                                  <p:stCondLst>
                                    <p:cond delay="800"/>
                                  </p:stCondLst>
                                  <p:childTnLst>
                                    <p:set>
                                      <p:cBhvr>
                                        <p:cTn id="116" dur="1" fill="hold">
                                          <p:stCondLst>
                                            <p:cond delay="0"/>
                                          </p:stCondLst>
                                        </p:cTn>
                                        <p:tgtEl>
                                          <p:spTgt spid="43">
                                            <p:txEl>
                                              <p:pRg st="0" end="0"/>
                                            </p:txEl>
                                          </p:spTgt>
                                        </p:tgtEl>
                                        <p:attrNameLst>
                                          <p:attrName>style.visibility</p:attrName>
                                        </p:attrNameLst>
                                      </p:cBhvr>
                                      <p:to>
                                        <p:strVal val="visible"/>
                                      </p:to>
                                    </p:set>
                                    <p:animEffect transition="in" filter="fade">
                                      <p:cBhvr>
                                        <p:cTn id="117" dur="500"/>
                                        <p:tgtEl>
                                          <p:spTgt spid="43">
                                            <p:txEl>
                                              <p:pRg st="0" end="0"/>
                                            </p:txEl>
                                          </p:spTgt>
                                        </p:tgtEl>
                                      </p:cBhvr>
                                    </p:animEffect>
                                  </p:childTnLst>
                                </p:cTn>
                              </p:par>
                            </p:childTnLst>
                          </p:cTn>
                        </p:par>
                        <p:par>
                          <p:cTn id="118" fill="hold">
                            <p:stCondLst>
                              <p:cond delay="5500"/>
                            </p:stCondLst>
                            <p:childTnLst>
                              <p:par>
                                <p:cTn id="119" presetID="53" presetClass="entr" presetSubtype="16"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 calcmode="lin" valueType="num">
                                      <p:cBhvr>
                                        <p:cTn id="121" dur="400" fill="hold"/>
                                        <p:tgtEl>
                                          <p:spTgt spid="44"/>
                                        </p:tgtEl>
                                        <p:attrNameLst>
                                          <p:attrName>ppt_w</p:attrName>
                                        </p:attrNameLst>
                                      </p:cBhvr>
                                      <p:tavLst>
                                        <p:tav tm="0">
                                          <p:val>
                                            <p:fltVal val="0"/>
                                          </p:val>
                                        </p:tav>
                                        <p:tav tm="100000">
                                          <p:val>
                                            <p:strVal val="#ppt_w"/>
                                          </p:val>
                                        </p:tav>
                                      </p:tavLst>
                                    </p:anim>
                                    <p:anim calcmode="lin" valueType="num">
                                      <p:cBhvr>
                                        <p:cTn id="122" dur="400" fill="hold"/>
                                        <p:tgtEl>
                                          <p:spTgt spid="44"/>
                                        </p:tgtEl>
                                        <p:attrNameLst>
                                          <p:attrName>ppt_h</p:attrName>
                                        </p:attrNameLst>
                                      </p:cBhvr>
                                      <p:tavLst>
                                        <p:tav tm="0">
                                          <p:val>
                                            <p:fltVal val="0"/>
                                          </p:val>
                                        </p:tav>
                                        <p:tav tm="100000">
                                          <p:val>
                                            <p:strVal val="#ppt_h"/>
                                          </p:val>
                                        </p:tav>
                                      </p:tavLst>
                                    </p:anim>
                                    <p:animEffect transition="in" filter="fade">
                                      <p:cBhvr>
                                        <p:cTn id="123" dur="400"/>
                                        <p:tgtEl>
                                          <p:spTgt spid="44"/>
                                        </p:tgtEl>
                                      </p:cBhvr>
                                    </p:animEffect>
                                  </p:childTnLst>
                                </p:cTn>
                              </p:par>
                            </p:childTnLst>
                          </p:cTn>
                        </p:par>
                        <p:par>
                          <p:cTn id="124" fill="hold">
                            <p:stCondLst>
                              <p:cond delay="6000"/>
                            </p:stCondLst>
                            <p:childTnLst>
                              <p:par>
                                <p:cTn id="125" presetID="53" presetClass="entr" presetSubtype="16" fill="hold" grpId="0" nodeType="afterEffect">
                                  <p:stCondLst>
                                    <p:cond delay="0"/>
                                  </p:stCondLst>
                                  <p:childTnLst>
                                    <p:set>
                                      <p:cBhvr>
                                        <p:cTn id="126" dur="1" fill="hold">
                                          <p:stCondLst>
                                            <p:cond delay="0"/>
                                          </p:stCondLst>
                                        </p:cTn>
                                        <p:tgtEl>
                                          <p:spTgt spid="45">
                                            <p:txEl>
                                              <p:pRg st="0" end="0"/>
                                            </p:txEl>
                                          </p:spTgt>
                                        </p:tgtEl>
                                        <p:attrNameLst>
                                          <p:attrName>style.visibility</p:attrName>
                                        </p:attrNameLst>
                                      </p:cBhvr>
                                      <p:to>
                                        <p:strVal val="visible"/>
                                      </p:to>
                                    </p:set>
                                    <p:anim calcmode="lin" valueType="num">
                                      <p:cBhvr>
                                        <p:cTn id="127" dur="3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128" dur="300" fill="hold"/>
                                        <p:tgtEl>
                                          <p:spTgt spid="45">
                                            <p:txEl>
                                              <p:pRg st="0" end="0"/>
                                            </p:txEl>
                                          </p:spTgt>
                                        </p:tgtEl>
                                        <p:attrNameLst>
                                          <p:attrName>ppt_h</p:attrName>
                                        </p:attrNameLst>
                                      </p:cBhvr>
                                      <p:tavLst>
                                        <p:tav tm="0">
                                          <p:val>
                                            <p:fltVal val="0"/>
                                          </p:val>
                                        </p:tav>
                                        <p:tav tm="100000">
                                          <p:val>
                                            <p:strVal val="#ppt_h"/>
                                          </p:val>
                                        </p:tav>
                                      </p:tavLst>
                                    </p:anim>
                                    <p:animEffect transition="in" filter="fade">
                                      <p:cBhvr>
                                        <p:cTn id="129" dur="300"/>
                                        <p:tgtEl>
                                          <p:spTgt spid="45">
                                            <p:txEl>
                                              <p:pRg st="0" end="0"/>
                                            </p:txEl>
                                          </p:spTgt>
                                        </p:tgtEl>
                                      </p:cBhvr>
                                    </p:animEffect>
                                  </p:childTnLst>
                                </p:cTn>
                              </p:par>
                              <p:par>
                                <p:cTn id="130" presetID="42" presetClass="entr" presetSubtype="0" fill="hold" grpId="0" nodeType="withEffect">
                                  <p:stCondLst>
                                    <p:cond delay="200"/>
                                  </p:stCondLst>
                                  <p:childTnLst>
                                    <p:set>
                                      <p:cBhvr>
                                        <p:cTn id="131" dur="1" fill="hold">
                                          <p:stCondLst>
                                            <p:cond delay="0"/>
                                          </p:stCondLst>
                                        </p:cTn>
                                        <p:tgtEl>
                                          <p:spTgt spid="46">
                                            <p:txEl>
                                              <p:pRg st="0" end="0"/>
                                            </p:txEl>
                                          </p:spTgt>
                                        </p:tgtEl>
                                        <p:attrNameLst>
                                          <p:attrName>style.visibility</p:attrName>
                                        </p:attrNameLst>
                                      </p:cBhvr>
                                      <p:to>
                                        <p:strVal val="visible"/>
                                      </p:to>
                                    </p:set>
                                    <p:animEffect transition="in" filter="fade">
                                      <p:cBhvr>
                                        <p:cTn id="132" dur="500"/>
                                        <p:tgtEl>
                                          <p:spTgt spid="46">
                                            <p:txEl>
                                              <p:pRg st="0" end="0"/>
                                            </p:txEl>
                                          </p:spTgt>
                                        </p:tgtEl>
                                      </p:cBhvr>
                                    </p:animEffect>
                                    <p:anim calcmode="lin" valueType="num">
                                      <p:cBhvr>
                                        <p:cTn id="133"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4" dur="500" fill="hold"/>
                                        <p:tgtEl>
                                          <p:spTgt spid="46">
                                            <p:txEl>
                                              <p:pRg st="0" end="0"/>
                                            </p:txEl>
                                          </p:spTgt>
                                        </p:tgtEl>
                                        <p:attrNameLst>
                                          <p:attrName>ppt_y</p:attrName>
                                        </p:attrNameLst>
                                      </p:cBhvr>
                                      <p:tavLst>
                                        <p:tav tm="0">
                                          <p:val>
                                            <p:strVal val="#ppt_y+.1"/>
                                          </p:val>
                                        </p:tav>
                                        <p:tav tm="100000">
                                          <p:val>
                                            <p:strVal val="#ppt_y"/>
                                          </p:val>
                                        </p:tav>
                                      </p:tavLst>
                                    </p:anim>
                                  </p:childTnLst>
                                </p:cTn>
                              </p:par>
                              <p:par>
                                <p:cTn id="135" presetID="10" presetClass="entr" presetSubtype="0" fill="hold" grpId="0" nodeType="withEffect">
                                  <p:stCondLst>
                                    <p:cond delay="800"/>
                                  </p:stCondLst>
                                  <p:childTnLst>
                                    <p:set>
                                      <p:cBhvr>
                                        <p:cTn id="136" dur="1" fill="hold">
                                          <p:stCondLst>
                                            <p:cond delay="0"/>
                                          </p:stCondLst>
                                        </p:cTn>
                                        <p:tgtEl>
                                          <p:spTgt spid="47">
                                            <p:txEl>
                                              <p:pRg st="0" end="0"/>
                                            </p:txEl>
                                          </p:spTgt>
                                        </p:tgtEl>
                                        <p:attrNameLst>
                                          <p:attrName>style.visibility</p:attrName>
                                        </p:attrNameLst>
                                      </p:cBhvr>
                                      <p:to>
                                        <p:strVal val="visible"/>
                                      </p:to>
                                    </p:set>
                                    <p:animEffect transition="in" filter="fade">
                                      <p:cBhvr>
                                        <p:cTn id="137" dur="500"/>
                                        <p:tgtEl>
                                          <p:spTgt spid="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animBg="1"/>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300" fill="hold"/>
                        <p:tgtEl>
                          <p:spTgt spid="29"/>
                        </p:tgtEl>
                        <p:attrNameLst>
                          <p:attrName>ppt_w</p:attrName>
                        </p:attrNameLst>
                      </p:cBhvr>
                      <p:tavLst>
                        <p:tav tm="0">
                          <p:val>
                            <p:fltVal val="0"/>
                          </p:val>
                        </p:tav>
                        <p:tav tm="100000">
                          <p:val>
                            <p:strVal val="#ppt_w"/>
                          </p:val>
                        </p:tav>
                      </p:tavLst>
                    </p:anim>
                    <p:anim calcmode="lin" valueType="num">
                      <p:cBhvr>
                        <p:cTn dur="300" fill="hold"/>
                        <p:tgtEl>
                          <p:spTgt spid="29"/>
                        </p:tgtEl>
                        <p:attrNameLst>
                          <p:attrName>ppt_h</p:attrName>
                        </p:attrNameLst>
                      </p:cBhvr>
                      <p:tavLst>
                        <p:tav tm="0">
                          <p:val>
                            <p:fltVal val="0"/>
                          </p:val>
                        </p:tav>
                        <p:tav tm="100000">
                          <p:val>
                            <p:strVal val="#ppt_h"/>
                          </p:val>
                        </p:tav>
                      </p:tavLst>
                    </p:anim>
                    <p:animEffect transition="in" filter="fade">
                      <p:cBhvr>
                        <p:cTn dur="300"/>
                        <p:tgtEl>
                          <p:spTgt spid="29"/>
                        </p:tgtEl>
                      </p:cBhvr>
                    </p:animEffect>
                  </p:childTnLst>
                </p:cTn>
              </p:par>
            </p:tnLst>
          </p:tmpl>
        </p:tmplLst>
      </p:bldP>
      <p:bldP spid="30" grpId="0" build="p">
        <p:tmplLst>
          <p:tmpl lvl="1">
            <p:tnLst>
              <p:par>
                <p:cTn presetID="42" presetClass="entr" presetSubtype="0"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anim calcmode="lin" valueType="num">
                      <p:cBhvr>
                        <p:cTn dur="500" fill="hold"/>
                        <p:tgtEl>
                          <p:spTgt spid="30"/>
                        </p:tgtEl>
                        <p:attrNameLst>
                          <p:attrName>ppt_x</p:attrName>
                        </p:attrNameLst>
                      </p:cBhvr>
                      <p:tavLst>
                        <p:tav tm="0">
                          <p:val>
                            <p:strVal val="#ppt_x"/>
                          </p:val>
                        </p:tav>
                        <p:tav tm="100000">
                          <p:val>
                            <p:strVal val="#ppt_x"/>
                          </p:val>
                        </p:tav>
                      </p:tavLst>
                    </p:anim>
                    <p:anim calcmode="lin" valueType="num">
                      <p:cBhvr>
                        <p:cTn dur="500" fill="hold"/>
                        <p:tgtEl>
                          <p:spTgt spid="30"/>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10" presetClass="entr" presetSubtype="0" fill="hold" nodeType="withEffect">
                  <p:stCondLst>
                    <p:cond delay="8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300" fill="hold"/>
                        <p:tgtEl>
                          <p:spTgt spid="33"/>
                        </p:tgtEl>
                        <p:attrNameLst>
                          <p:attrName>ppt_w</p:attrName>
                        </p:attrNameLst>
                      </p:cBhvr>
                      <p:tavLst>
                        <p:tav tm="0">
                          <p:val>
                            <p:fltVal val="0"/>
                          </p:val>
                        </p:tav>
                        <p:tav tm="100000">
                          <p:val>
                            <p:strVal val="#ppt_w"/>
                          </p:val>
                        </p:tav>
                      </p:tavLst>
                    </p:anim>
                    <p:anim calcmode="lin" valueType="num">
                      <p:cBhvr>
                        <p:cTn dur="300" fill="hold"/>
                        <p:tgtEl>
                          <p:spTgt spid="33"/>
                        </p:tgtEl>
                        <p:attrNameLst>
                          <p:attrName>ppt_h</p:attrName>
                        </p:attrNameLst>
                      </p:cBhvr>
                      <p:tavLst>
                        <p:tav tm="0">
                          <p:val>
                            <p:fltVal val="0"/>
                          </p:val>
                        </p:tav>
                        <p:tav tm="100000">
                          <p:val>
                            <p:strVal val="#ppt_h"/>
                          </p:val>
                        </p:tav>
                      </p:tavLst>
                    </p:anim>
                    <p:animEffect transition="in" filter="fade">
                      <p:cBhvr>
                        <p:cTn dur="300"/>
                        <p:tgtEl>
                          <p:spTgt spid="33"/>
                        </p:tgtEl>
                      </p:cBhvr>
                    </p:animEffect>
                  </p:childTnLst>
                </p:cTn>
              </p:par>
            </p:tnLst>
          </p:tmpl>
        </p:tmplLst>
      </p:bldP>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anim calcmode="lin" valueType="num">
                      <p:cBhvr>
                        <p:cTn dur="500" fill="hold"/>
                        <p:tgtEl>
                          <p:spTgt spid="34"/>
                        </p:tgtEl>
                        <p:attrNameLst>
                          <p:attrName>ppt_x</p:attrName>
                        </p:attrNameLst>
                      </p:cBhvr>
                      <p:tavLst>
                        <p:tav tm="0">
                          <p:val>
                            <p:strVal val="#ppt_x"/>
                          </p:val>
                        </p:tav>
                        <p:tav tm="100000">
                          <p:val>
                            <p:strVal val="#ppt_x"/>
                          </p:val>
                        </p:tav>
                      </p:tavLst>
                    </p:anim>
                    <p:anim calcmode="lin" valueType="num">
                      <p:cBhvr>
                        <p:cTn dur="5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10" presetClass="entr" presetSubtype="0" fill="hold" nodeType="withEffect">
                  <p:stCondLst>
                    <p:cond delay="8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animBg="1"/>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300" fill="hold"/>
                        <p:tgtEl>
                          <p:spTgt spid="37"/>
                        </p:tgtEl>
                        <p:attrNameLst>
                          <p:attrName>ppt_w</p:attrName>
                        </p:attrNameLst>
                      </p:cBhvr>
                      <p:tavLst>
                        <p:tav tm="0">
                          <p:val>
                            <p:fltVal val="0"/>
                          </p:val>
                        </p:tav>
                        <p:tav tm="100000">
                          <p:val>
                            <p:strVal val="#ppt_w"/>
                          </p:val>
                        </p:tav>
                      </p:tavLst>
                    </p:anim>
                    <p:anim calcmode="lin" valueType="num">
                      <p:cBhvr>
                        <p:cTn dur="300" fill="hold"/>
                        <p:tgtEl>
                          <p:spTgt spid="37"/>
                        </p:tgtEl>
                        <p:attrNameLst>
                          <p:attrName>ppt_h</p:attrName>
                        </p:attrNameLst>
                      </p:cBhvr>
                      <p:tavLst>
                        <p:tav tm="0">
                          <p:val>
                            <p:fltVal val="0"/>
                          </p:val>
                        </p:tav>
                        <p:tav tm="100000">
                          <p:val>
                            <p:strVal val="#ppt_h"/>
                          </p:val>
                        </p:tav>
                      </p:tavLst>
                    </p:anim>
                    <p:animEffect transition="in" filter="fade">
                      <p:cBhvr>
                        <p:cTn dur="300"/>
                        <p:tgtEl>
                          <p:spTgt spid="37"/>
                        </p:tgtEl>
                      </p:cBhvr>
                    </p:animEffect>
                  </p:childTnLst>
                </p:cTn>
              </p:par>
            </p:tnLst>
          </p:tmpl>
        </p:tmplLst>
      </p:bldP>
      <p:bldP spid="38" grpId="0" build="p">
        <p:tmplLst>
          <p:tmpl lvl="1">
            <p:tnLst>
              <p:par>
                <p:cTn presetID="42" presetClass="entr" presetSubtype="0" fill="hold" nodeType="withEffect">
                  <p:stCondLst>
                    <p:cond delay="2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anim calcmode="lin" valueType="num">
                      <p:cBhvr>
                        <p:cTn dur="500" fill="hold"/>
                        <p:tgtEl>
                          <p:spTgt spid="38"/>
                        </p:tgtEl>
                        <p:attrNameLst>
                          <p:attrName>ppt_x</p:attrName>
                        </p:attrNameLst>
                      </p:cBhvr>
                      <p:tavLst>
                        <p:tav tm="0">
                          <p:val>
                            <p:strVal val="#ppt_x"/>
                          </p:val>
                        </p:tav>
                        <p:tav tm="100000">
                          <p:val>
                            <p:strVal val="#ppt_x"/>
                          </p:val>
                        </p:tav>
                      </p:tavLst>
                    </p:anim>
                    <p:anim calcmode="lin" valueType="num">
                      <p:cBhvr>
                        <p:cTn dur="500" fill="hold"/>
                        <p:tgtEl>
                          <p:spTgt spid="38"/>
                        </p:tgtEl>
                        <p:attrNameLst>
                          <p:attrName>ppt_y</p:attrName>
                        </p:attrNameLst>
                      </p:cBhvr>
                      <p:tavLst>
                        <p:tav tm="0">
                          <p:val>
                            <p:strVal val="#ppt_y+.1"/>
                          </p:val>
                        </p:tav>
                        <p:tav tm="100000">
                          <p:val>
                            <p:strVal val="#ppt_y"/>
                          </p:val>
                        </p:tav>
                      </p:tavLst>
                    </p:anim>
                  </p:childTnLst>
                </p:cTn>
              </p:par>
            </p:tnLst>
          </p:tmpl>
        </p:tmplLst>
      </p:bldP>
      <p:bldP spid="39" grpId="0" build="p">
        <p:tmplLst>
          <p:tmpl lvl="1">
            <p:tnLst>
              <p:par>
                <p:cTn presetID="10" presetClass="entr" presetSubtype="0" fill="hold" nodeType="withEffect">
                  <p:stCondLst>
                    <p:cond delay="8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animBg="1"/>
      <p:bldP spid="41" grpId="0" build="p">
        <p:tmplLst>
          <p:tmpl lvl="1">
            <p:tnLst>
              <p:par>
                <p:cTn presetID="53" presetClass="entr" presetSubtype="16"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300" fill="hold"/>
                        <p:tgtEl>
                          <p:spTgt spid="41"/>
                        </p:tgtEl>
                        <p:attrNameLst>
                          <p:attrName>ppt_w</p:attrName>
                        </p:attrNameLst>
                      </p:cBhvr>
                      <p:tavLst>
                        <p:tav tm="0">
                          <p:val>
                            <p:fltVal val="0"/>
                          </p:val>
                        </p:tav>
                        <p:tav tm="100000">
                          <p:val>
                            <p:strVal val="#ppt_w"/>
                          </p:val>
                        </p:tav>
                      </p:tavLst>
                    </p:anim>
                    <p:anim calcmode="lin" valueType="num">
                      <p:cBhvr>
                        <p:cTn dur="300" fill="hold"/>
                        <p:tgtEl>
                          <p:spTgt spid="41"/>
                        </p:tgtEl>
                        <p:attrNameLst>
                          <p:attrName>ppt_h</p:attrName>
                        </p:attrNameLst>
                      </p:cBhvr>
                      <p:tavLst>
                        <p:tav tm="0">
                          <p:val>
                            <p:fltVal val="0"/>
                          </p:val>
                        </p:tav>
                        <p:tav tm="100000">
                          <p:val>
                            <p:strVal val="#ppt_h"/>
                          </p:val>
                        </p:tav>
                      </p:tavLst>
                    </p:anim>
                    <p:animEffect transition="in" filter="fade">
                      <p:cBhvr>
                        <p:cTn dur="300"/>
                        <p:tgtEl>
                          <p:spTgt spid="41"/>
                        </p:tgtEl>
                      </p:cBhvr>
                    </p:animEffect>
                  </p:childTnLst>
                </p:cTn>
              </p:par>
            </p:tnLst>
          </p:tmpl>
        </p:tmplLst>
      </p:bldP>
      <p:bldP spid="42" grpId="0" build="p">
        <p:tmplLst>
          <p:tmpl lvl="1">
            <p:tnLst>
              <p:par>
                <p:cTn presetID="42"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anim calcmode="lin" valueType="num">
                      <p:cBhvr>
                        <p:cTn dur="500" fill="hold"/>
                        <p:tgtEl>
                          <p:spTgt spid="42"/>
                        </p:tgtEl>
                        <p:attrNameLst>
                          <p:attrName>ppt_x</p:attrName>
                        </p:attrNameLst>
                      </p:cBhvr>
                      <p:tavLst>
                        <p:tav tm="0">
                          <p:val>
                            <p:strVal val="#ppt_x"/>
                          </p:val>
                        </p:tav>
                        <p:tav tm="100000">
                          <p:val>
                            <p:strVal val="#ppt_x"/>
                          </p:val>
                        </p:tav>
                      </p:tavLst>
                    </p:anim>
                    <p:anim calcmode="lin" valueType="num">
                      <p:cBhvr>
                        <p:cTn dur="500" fill="hold"/>
                        <p:tgtEl>
                          <p:spTgt spid="42"/>
                        </p:tgtEl>
                        <p:attrNameLst>
                          <p:attrName>ppt_y</p:attrName>
                        </p:attrNameLst>
                      </p:cBhvr>
                      <p:tavLst>
                        <p:tav tm="0">
                          <p:val>
                            <p:strVal val="#ppt_y+.1"/>
                          </p:val>
                        </p:tav>
                        <p:tav tm="100000">
                          <p:val>
                            <p:strVal val="#ppt_y"/>
                          </p:val>
                        </p:tav>
                      </p:tavLst>
                    </p:anim>
                  </p:childTnLst>
                </p:cTn>
              </p:par>
            </p:tnLst>
          </p:tmpl>
        </p:tmplLst>
      </p:bldP>
      <p:bldP spid="43" grpId="0" build="p">
        <p:tmplLst>
          <p:tmpl lvl="1">
            <p:tnLst>
              <p:par>
                <p:cTn presetID="10" presetClass="entr" presetSubtype="0" fill="hold" nodeType="withEffect">
                  <p:stCondLst>
                    <p:cond delay="8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animBg="1"/>
      <p:bldP spid="45" grpId="0" build="p">
        <p:tmplLst>
          <p:tmpl lvl="1">
            <p:tnLst>
              <p:par>
                <p:cTn presetID="53" presetClass="entr" presetSubtype="16"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 calcmode="lin" valueType="num">
                      <p:cBhvr>
                        <p:cTn dur="300" fill="hold"/>
                        <p:tgtEl>
                          <p:spTgt spid="45"/>
                        </p:tgtEl>
                        <p:attrNameLst>
                          <p:attrName>ppt_w</p:attrName>
                        </p:attrNameLst>
                      </p:cBhvr>
                      <p:tavLst>
                        <p:tav tm="0">
                          <p:val>
                            <p:fltVal val="0"/>
                          </p:val>
                        </p:tav>
                        <p:tav tm="100000">
                          <p:val>
                            <p:strVal val="#ppt_w"/>
                          </p:val>
                        </p:tav>
                      </p:tavLst>
                    </p:anim>
                    <p:anim calcmode="lin" valueType="num">
                      <p:cBhvr>
                        <p:cTn dur="300" fill="hold"/>
                        <p:tgtEl>
                          <p:spTgt spid="45"/>
                        </p:tgtEl>
                        <p:attrNameLst>
                          <p:attrName>ppt_h</p:attrName>
                        </p:attrNameLst>
                      </p:cBhvr>
                      <p:tavLst>
                        <p:tav tm="0">
                          <p:val>
                            <p:fltVal val="0"/>
                          </p:val>
                        </p:tav>
                        <p:tav tm="100000">
                          <p:val>
                            <p:strVal val="#ppt_h"/>
                          </p:val>
                        </p:tav>
                      </p:tavLst>
                    </p:anim>
                    <p:animEffect transition="in" filter="fade">
                      <p:cBhvr>
                        <p:cTn dur="300"/>
                        <p:tgtEl>
                          <p:spTgt spid="45"/>
                        </p:tgtEl>
                      </p:cBhvr>
                    </p:animEffect>
                  </p:childTnLst>
                </p:cTn>
              </p:par>
            </p:tnLst>
          </p:tmpl>
        </p:tmplLst>
      </p:bldP>
      <p:bldP spid="46" grpId="0" build="p">
        <p:tmplLst>
          <p:tmpl lvl="1">
            <p:tnLst>
              <p:par>
                <p:cTn presetID="42" presetClass="entr" presetSubtype="0" fill="hold" nodeType="withEffect">
                  <p:stCondLst>
                    <p:cond delay="2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anim calcmode="lin" valueType="num">
                      <p:cBhvr>
                        <p:cTn dur="500" fill="hold"/>
                        <p:tgtEl>
                          <p:spTgt spid="46"/>
                        </p:tgtEl>
                        <p:attrNameLst>
                          <p:attrName>ppt_x</p:attrName>
                        </p:attrNameLst>
                      </p:cBhvr>
                      <p:tavLst>
                        <p:tav tm="0">
                          <p:val>
                            <p:strVal val="#ppt_x"/>
                          </p:val>
                        </p:tav>
                        <p:tav tm="100000">
                          <p:val>
                            <p:strVal val="#ppt_x"/>
                          </p:val>
                        </p:tav>
                      </p:tavLst>
                    </p:anim>
                    <p:anim calcmode="lin" valueType="num">
                      <p:cBhvr>
                        <p:cTn dur="500" fill="hold"/>
                        <p:tgtEl>
                          <p:spTgt spid="46"/>
                        </p:tgtEl>
                        <p:attrNameLst>
                          <p:attrName>ppt_y</p:attrName>
                        </p:attrNameLst>
                      </p:cBhvr>
                      <p:tavLst>
                        <p:tav tm="0">
                          <p:val>
                            <p:strVal val="#ppt_y+.1"/>
                          </p:val>
                        </p:tav>
                        <p:tav tm="100000">
                          <p:val>
                            <p:strVal val="#ppt_y"/>
                          </p:val>
                        </p:tav>
                      </p:tavLst>
                    </p:anim>
                  </p:childTnLst>
                </p:cTn>
              </p:par>
            </p:tnLst>
          </p:tmpl>
        </p:tmplLst>
      </p:bldP>
      <p:bldP spid="47" grpId="0" build="p">
        <p:tmplLst>
          <p:tmpl lvl="1">
            <p:tnLst>
              <p:par>
                <p:cTn presetID="10" presetClass="entr" presetSubtype="0" fill="hold" nodeType="withEffect">
                  <p:stCondLst>
                    <p:cond delay="8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conic list 3">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324582"/>
            <a:ext cx="8229600" cy="431780"/>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452438" y="827103"/>
            <a:ext cx="8229600"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 name="Rounded Rectangle 2"/>
          <p:cNvSpPr/>
          <p:nvPr userDrawn="1"/>
        </p:nvSpPr>
        <p:spPr>
          <a:xfrm>
            <a:off x="483132" y="1638675"/>
            <a:ext cx="2272768" cy="78295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3" name="Text Placeholder 7"/>
          <p:cNvSpPr>
            <a:spLocks noGrp="1"/>
          </p:cNvSpPr>
          <p:nvPr>
            <p:ph type="body" sz="quarter" idx="39" hasCustomPrompt="1"/>
          </p:nvPr>
        </p:nvSpPr>
        <p:spPr>
          <a:xfrm>
            <a:off x="826035" y="1684397"/>
            <a:ext cx="528106" cy="67451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grpSp>
        <p:nvGrpSpPr>
          <p:cNvPr id="28" name="Group 27"/>
          <p:cNvGrpSpPr/>
          <p:nvPr userDrawn="1"/>
        </p:nvGrpSpPr>
        <p:grpSpPr>
          <a:xfrm>
            <a:off x="75982" y="385540"/>
            <a:ext cx="287999" cy="342172"/>
            <a:chOff x="5270500" y="1460500"/>
            <a:chExt cx="1701800" cy="2705100"/>
          </a:xfrm>
        </p:grpSpPr>
        <p:sp>
          <p:nvSpPr>
            <p:cNvPr id="29" name="Rounded Rectangle 28"/>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30" name="Rounded Rectangle 2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31" name="Rounded Rectangle 3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32" name="Text Placeholder 7"/>
          <p:cNvSpPr>
            <a:spLocks noGrp="1"/>
          </p:cNvSpPr>
          <p:nvPr>
            <p:ph type="body" sz="quarter" idx="55" hasCustomPrompt="1"/>
          </p:nvPr>
        </p:nvSpPr>
        <p:spPr>
          <a:xfrm>
            <a:off x="1438807" y="1827910"/>
            <a:ext cx="1185860" cy="431780"/>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80%</a:t>
            </a:r>
          </a:p>
        </p:txBody>
      </p:sp>
      <p:sp>
        <p:nvSpPr>
          <p:cNvPr id="38" name="Text Placeholder 7"/>
          <p:cNvSpPr>
            <a:spLocks noGrp="1"/>
          </p:cNvSpPr>
          <p:nvPr>
            <p:ph type="body" sz="quarter" idx="19" hasCustomPrompt="1"/>
          </p:nvPr>
        </p:nvSpPr>
        <p:spPr>
          <a:xfrm>
            <a:off x="452439" y="2588939"/>
            <a:ext cx="2303462" cy="228451"/>
          </a:xfrm>
          <a:prstGeom prst="rect">
            <a:avLst/>
          </a:prstGeom>
        </p:spPr>
        <p:txBody>
          <a:bodyPr vert="horz" lIns="0" tIns="40504" rIns="0" bIns="40504" anchor="ctr"/>
          <a:lstStyle>
            <a:lvl1pPr marL="0" indent="0" algn="ct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9" name="Text Placeholder 2"/>
          <p:cNvSpPr>
            <a:spLocks noGrp="1"/>
          </p:cNvSpPr>
          <p:nvPr>
            <p:ph type="body" sz="quarter" idx="16" hasCustomPrompt="1"/>
          </p:nvPr>
        </p:nvSpPr>
        <p:spPr>
          <a:xfrm>
            <a:off x="452442" y="2979949"/>
            <a:ext cx="2303461" cy="779972"/>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65" name="Rounded Rectangle 64"/>
          <p:cNvSpPr/>
          <p:nvPr userDrawn="1"/>
        </p:nvSpPr>
        <p:spPr>
          <a:xfrm>
            <a:off x="3411538" y="1638675"/>
            <a:ext cx="2303462" cy="782954"/>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66" name="Text Placeholder 7"/>
          <p:cNvSpPr>
            <a:spLocks noGrp="1"/>
          </p:cNvSpPr>
          <p:nvPr>
            <p:ph type="body" sz="quarter" idx="40" hasCustomPrompt="1"/>
          </p:nvPr>
        </p:nvSpPr>
        <p:spPr>
          <a:xfrm>
            <a:off x="3785136" y="1684397"/>
            <a:ext cx="528106" cy="67451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69" name="Text Placeholder 7"/>
          <p:cNvSpPr>
            <a:spLocks noGrp="1"/>
          </p:cNvSpPr>
          <p:nvPr>
            <p:ph type="body" sz="quarter" idx="56" hasCustomPrompt="1"/>
          </p:nvPr>
        </p:nvSpPr>
        <p:spPr>
          <a:xfrm>
            <a:off x="4364041" y="1827910"/>
            <a:ext cx="1185860" cy="431780"/>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80%</a:t>
            </a:r>
          </a:p>
        </p:txBody>
      </p:sp>
      <p:sp>
        <p:nvSpPr>
          <p:cNvPr id="71" name="Text Placeholder 7"/>
          <p:cNvSpPr>
            <a:spLocks noGrp="1"/>
          </p:cNvSpPr>
          <p:nvPr>
            <p:ph type="body" sz="quarter" idx="41" hasCustomPrompt="1"/>
          </p:nvPr>
        </p:nvSpPr>
        <p:spPr>
          <a:xfrm>
            <a:off x="3411538" y="2588939"/>
            <a:ext cx="2303462" cy="228451"/>
          </a:xfrm>
          <a:prstGeom prst="rect">
            <a:avLst/>
          </a:prstGeom>
        </p:spPr>
        <p:txBody>
          <a:bodyPr vert="horz" lIns="0" tIns="40504" rIns="0" bIns="40504" anchor="ctr"/>
          <a:lstStyle>
            <a:lvl1pPr marL="0" indent="0" algn="ct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92" name="Text Placeholder 2"/>
          <p:cNvSpPr>
            <a:spLocks noGrp="1"/>
          </p:cNvSpPr>
          <p:nvPr>
            <p:ph type="body" sz="quarter" idx="42" hasCustomPrompt="1"/>
          </p:nvPr>
        </p:nvSpPr>
        <p:spPr>
          <a:xfrm>
            <a:off x="3411542" y="2979949"/>
            <a:ext cx="2303461" cy="779972"/>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110" name="Rounded Rectangle 109"/>
          <p:cNvSpPr/>
          <p:nvPr userDrawn="1"/>
        </p:nvSpPr>
        <p:spPr>
          <a:xfrm>
            <a:off x="6378577" y="1638675"/>
            <a:ext cx="2303462" cy="782954"/>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11" name="Text Placeholder 7"/>
          <p:cNvSpPr>
            <a:spLocks noGrp="1"/>
          </p:cNvSpPr>
          <p:nvPr>
            <p:ph type="body" sz="quarter" idx="43" hasCustomPrompt="1"/>
          </p:nvPr>
        </p:nvSpPr>
        <p:spPr>
          <a:xfrm>
            <a:off x="6752174" y="1684397"/>
            <a:ext cx="528106" cy="67451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112" name="Text Placeholder 7"/>
          <p:cNvSpPr>
            <a:spLocks noGrp="1"/>
          </p:cNvSpPr>
          <p:nvPr>
            <p:ph type="body" sz="quarter" idx="57" hasCustomPrompt="1"/>
          </p:nvPr>
        </p:nvSpPr>
        <p:spPr>
          <a:xfrm>
            <a:off x="7314145" y="1827910"/>
            <a:ext cx="1185860" cy="431780"/>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80%</a:t>
            </a:r>
          </a:p>
        </p:txBody>
      </p:sp>
      <p:sp>
        <p:nvSpPr>
          <p:cNvPr id="113" name="Text Placeholder 7"/>
          <p:cNvSpPr>
            <a:spLocks noGrp="1"/>
          </p:cNvSpPr>
          <p:nvPr>
            <p:ph type="body" sz="quarter" idx="44" hasCustomPrompt="1"/>
          </p:nvPr>
        </p:nvSpPr>
        <p:spPr>
          <a:xfrm>
            <a:off x="6378577" y="2588939"/>
            <a:ext cx="2303462" cy="228451"/>
          </a:xfrm>
          <a:prstGeom prst="rect">
            <a:avLst/>
          </a:prstGeom>
        </p:spPr>
        <p:txBody>
          <a:bodyPr vert="horz" lIns="0" tIns="40504" rIns="0" bIns="40504" anchor="ctr"/>
          <a:lstStyle>
            <a:lvl1pPr marL="0" indent="0" algn="ct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14" name="Text Placeholder 2"/>
          <p:cNvSpPr>
            <a:spLocks noGrp="1"/>
          </p:cNvSpPr>
          <p:nvPr>
            <p:ph type="body" sz="quarter" idx="45" hasCustomPrompt="1"/>
          </p:nvPr>
        </p:nvSpPr>
        <p:spPr>
          <a:xfrm>
            <a:off x="6378580" y="2979949"/>
            <a:ext cx="2303461" cy="779972"/>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130" name="Rounded Rectangle 129"/>
          <p:cNvSpPr/>
          <p:nvPr userDrawn="1"/>
        </p:nvSpPr>
        <p:spPr>
          <a:xfrm>
            <a:off x="483134" y="4066912"/>
            <a:ext cx="2272767" cy="782954"/>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31" name="Text Placeholder 7"/>
          <p:cNvSpPr>
            <a:spLocks noGrp="1"/>
          </p:cNvSpPr>
          <p:nvPr>
            <p:ph type="body" sz="quarter" idx="46" hasCustomPrompt="1"/>
          </p:nvPr>
        </p:nvSpPr>
        <p:spPr>
          <a:xfrm>
            <a:off x="826035" y="4112634"/>
            <a:ext cx="528106" cy="67451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136" name="Text Placeholder 7"/>
          <p:cNvSpPr>
            <a:spLocks noGrp="1"/>
          </p:cNvSpPr>
          <p:nvPr>
            <p:ph type="body" sz="quarter" idx="58" hasCustomPrompt="1"/>
          </p:nvPr>
        </p:nvSpPr>
        <p:spPr>
          <a:xfrm>
            <a:off x="1438807" y="4254871"/>
            <a:ext cx="1185860" cy="431780"/>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80%</a:t>
            </a:r>
          </a:p>
        </p:txBody>
      </p:sp>
      <p:sp>
        <p:nvSpPr>
          <p:cNvPr id="139" name="Text Placeholder 7"/>
          <p:cNvSpPr>
            <a:spLocks noGrp="1"/>
          </p:cNvSpPr>
          <p:nvPr>
            <p:ph type="body" sz="quarter" idx="47" hasCustomPrompt="1"/>
          </p:nvPr>
        </p:nvSpPr>
        <p:spPr>
          <a:xfrm>
            <a:off x="452439" y="5017175"/>
            <a:ext cx="2303462" cy="228451"/>
          </a:xfrm>
          <a:prstGeom prst="rect">
            <a:avLst/>
          </a:prstGeom>
        </p:spPr>
        <p:txBody>
          <a:bodyPr vert="horz" lIns="0" tIns="40504" rIns="0" bIns="40504" anchor="ctr"/>
          <a:lstStyle>
            <a:lvl1pPr marL="0" indent="0" algn="ct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40" name="Text Placeholder 2"/>
          <p:cNvSpPr>
            <a:spLocks noGrp="1"/>
          </p:cNvSpPr>
          <p:nvPr>
            <p:ph type="body" sz="quarter" idx="48" hasCustomPrompt="1"/>
          </p:nvPr>
        </p:nvSpPr>
        <p:spPr>
          <a:xfrm>
            <a:off x="452442" y="5428506"/>
            <a:ext cx="2303461" cy="779972"/>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145" name="Rounded Rectangle 144"/>
          <p:cNvSpPr/>
          <p:nvPr userDrawn="1"/>
        </p:nvSpPr>
        <p:spPr>
          <a:xfrm>
            <a:off x="3411540" y="4066912"/>
            <a:ext cx="2303460" cy="782954"/>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46" name="Text Placeholder 7"/>
          <p:cNvSpPr>
            <a:spLocks noGrp="1"/>
          </p:cNvSpPr>
          <p:nvPr>
            <p:ph type="body" sz="quarter" idx="49" hasCustomPrompt="1"/>
          </p:nvPr>
        </p:nvSpPr>
        <p:spPr>
          <a:xfrm>
            <a:off x="3785136" y="4112634"/>
            <a:ext cx="528106" cy="67451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149" name="Text Placeholder 7"/>
          <p:cNvSpPr>
            <a:spLocks noGrp="1"/>
          </p:cNvSpPr>
          <p:nvPr>
            <p:ph type="body" sz="quarter" idx="59" hasCustomPrompt="1"/>
          </p:nvPr>
        </p:nvSpPr>
        <p:spPr>
          <a:xfrm>
            <a:off x="4364041" y="4254871"/>
            <a:ext cx="1185860" cy="431780"/>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80%</a:t>
            </a:r>
          </a:p>
        </p:txBody>
      </p:sp>
      <p:sp>
        <p:nvSpPr>
          <p:cNvPr id="151" name="Text Placeholder 7"/>
          <p:cNvSpPr>
            <a:spLocks noGrp="1"/>
          </p:cNvSpPr>
          <p:nvPr>
            <p:ph type="body" sz="quarter" idx="50" hasCustomPrompt="1"/>
          </p:nvPr>
        </p:nvSpPr>
        <p:spPr>
          <a:xfrm>
            <a:off x="3411538" y="5017175"/>
            <a:ext cx="2303462" cy="228451"/>
          </a:xfrm>
          <a:prstGeom prst="rect">
            <a:avLst/>
          </a:prstGeom>
        </p:spPr>
        <p:txBody>
          <a:bodyPr vert="horz" lIns="0" tIns="40504" rIns="0" bIns="40504" anchor="ctr"/>
          <a:lstStyle>
            <a:lvl1pPr marL="0" indent="0" algn="ct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52" name="Text Placeholder 2"/>
          <p:cNvSpPr>
            <a:spLocks noGrp="1"/>
          </p:cNvSpPr>
          <p:nvPr>
            <p:ph type="body" sz="quarter" idx="51" hasCustomPrompt="1"/>
          </p:nvPr>
        </p:nvSpPr>
        <p:spPr>
          <a:xfrm>
            <a:off x="3411542" y="5428506"/>
            <a:ext cx="2303461" cy="779972"/>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155" name="Rounded Rectangle 154"/>
          <p:cNvSpPr/>
          <p:nvPr userDrawn="1"/>
        </p:nvSpPr>
        <p:spPr>
          <a:xfrm>
            <a:off x="6378578" y="4066912"/>
            <a:ext cx="2303460" cy="782954"/>
          </a:xfrm>
          <a:prstGeom prst="roundRect">
            <a:avLst>
              <a:gd name="adj"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56" name="Text Placeholder 7"/>
          <p:cNvSpPr>
            <a:spLocks noGrp="1"/>
          </p:cNvSpPr>
          <p:nvPr>
            <p:ph type="body" sz="quarter" idx="52" hasCustomPrompt="1"/>
          </p:nvPr>
        </p:nvSpPr>
        <p:spPr>
          <a:xfrm>
            <a:off x="6752174" y="4112634"/>
            <a:ext cx="528106" cy="67451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157" name="Text Placeholder 7"/>
          <p:cNvSpPr>
            <a:spLocks noGrp="1"/>
          </p:cNvSpPr>
          <p:nvPr>
            <p:ph type="body" sz="quarter" idx="60" hasCustomPrompt="1"/>
          </p:nvPr>
        </p:nvSpPr>
        <p:spPr>
          <a:xfrm>
            <a:off x="7314145" y="4254871"/>
            <a:ext cx="1185860" cy="431780"/>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80%</a:t>
            </a:r>
          </a:p>
        </p:txBody>
      </p:sp>
      <p:sp>
        <p:nvSpPr>
          <p:cNvPr id="158" name="Text Placeholder 7"/>
          <p:cNvSpPr>
            <a:spLocks noGrp="1"/>
          </p:cNvSpPr>
          <p:nvPr>
            <p:ph type="body" sz="quarter" idx="53" hasCustomPrompt="1"/>
          </p:nvPr>
        </p:nvSpPr>
        <p:spPr>
          <a:xfrm>
            <a:off x="6378577" y="5017175"/>
            <a:ext cx="2303462" cy="228451"/>
          </a:xfrm>
          <a:prstGeom prst="rect">
            <a:avLst/>
          </a:prstGeom>
        </p:spPr>
        <p:txBody>
          <a:bodyPr vert="horz" lIns="0" tIns="40504" rIns="0" bIns="40504" anchor="ctr"/>
          <a:lstStyle>
            <a:lvl1pPr marL="0" indent="0" algn="ct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59" name="Text Placeholder 2"/>
          <p:cNvSpPr>
            <a:spLocks noGrp="1"/>
          </p:cNvSpPr>
          <p:nvPr>
            <p:ph type="body" sz="quarter" idx="54" hasCustomPrompt="1"/>
          </p:nvPr>
        </p:nvSpPr>
        <p:spPr>
          <a:xfrm>
            <a:off x="6378580" y="5428506"/>
            <a:ext cx="2303461" cy="779972"/>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Tree>
    <p:extLst>
      <p:ext uri="{BB962C8B-B14F-4D97-AF65-F5344CB8AC3E}">
        <p14:creationId xmlns:p14="http://schemas.microsoft.com/office/powerpoint/2010/main" val="1778930163"/>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400" fill="hold"/>
                                        <p:tgtEl>
                                          <p:spTgt spid="3"/>
                                        </p:tgtEl>
                                        <p:attrNameLst>
                                          <p:attrName>ppt_w</p:attrName>
                                        </p:attrNameLst>
                                      </p:cBhvr>
                                      <p:tavLst>
                                        <p:tav tm="0">
                                          <p:val>
                                            <p:fltVal val="0"/>
                                          </p:val>
                                        </p:tav>
                                        <p:tav tm="100000">
                                          <p:val>
                                            <p:strVal val="#ppt_w"/>
                                          </p:val>
                                        </p:tav>
                                      </p:tavLst>
                                    </p:anim>
                                    <p:anim calcmode="lin" valueType="num">
                                      <p:cBhvr>
                                        <p:cTn id="22" dur="400" fill="hold"/>
                                        <p:tgtEl>
                                          <p:spTgt spid="3"/>
                                        </p:tgtEl>
                                        <p:attrNameLst>
                                          <p:attrName>ppt_h</p:attrName>
                                        </p:attrNameLst>
                                      </p:cBhvr>
                                      <p:tavLst>
                                        <p:tav tm="0">
                                          <p:val>
                                            <p:fltVal val="0"/>
                                          </p:val>
                                        </p:tav>
                                        <p:tav tm="100000">
                                          <p:val>
                                            <p:strVal val="#ppt_h"/>
                                          </p:val>
                                        </p:tav>
                                      </p:tavLst>
                                    </p:anim>
                                    <p:animEffect transition="in" filter="fade">
                                      <p:cBhvr>
                                        <p:cTn id="23" dur="400"/>
                                        <p:tgtEl>
                                          <p:spTgt spid="3"/>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 calcmode="lin" valueType="num">
                                      <p:cBhvr>
                                        <p:cTn id="27"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8"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9" dur="300"/>
                                        <p:tgtEl>
                                          <p:spTgt spid="13">
                                            <p:txEl>
                                              <p:pRg st="0" end="0"/>
                                            </p:txEl>
                                          </p:spTgt>
                                        </p:tgtEl>
                                      </p:cBhvr>
                                    </p:animEffect>
                                  </p:childTnLst>
                                </p:cTn>
                              </p:par>
                              <p:par>
                                <p:cTn id="30" presetID="42" presetClass="entr" presetSubtype="0" fill="hold" grpId="0" nodeType="withEffect">
                                  <p:stCondLst>
                                    <p:cond delay="200"/>
                                  </p:stCondLst>
                                  <p:childTnLst>
                                    <p:set>
                                      <p:cBhvr>
                                        <p:cTn id="31" dur="1" fill="hold">
                                          <p:stCondLst>
                                            <p:cond delay="0"/>
                                          </p:stCondLst>
                                        </p:cTn>
                                        <p:tgtEl>
                                          <p:spTgt spid="32">
                                            <p:txEl>
                                              <p:pRg st="0" end="0"/>
                                            </p:txEl>
                                          </p:spTgt>
                                        </p:tgtEl>
                                        <p:attrNameLst>
                                          <p:attrName>style.visibility</p:attrName>
                                        </p:attrNameLst>
                                      </p:cBhvr>
                                      <p:to>
                                        <p:strVal val="visible"/>
                                      </p:to>
                                    </p:set>
                                    <p:animEffect transition="in" filter="fade">
                                      <p:cBhvr>
                                        <p:cTn id="32" dur="400"/>
                                        <p:tgtEl>
                                          <p:spTgt spid="32">
                                            <p:txEl>
                                              <p:pRg st="0" end="0"/>
                                            </p:txEl>
                                          </p:spTgt>
                                        </p:tgtEl>
                                      </p:cBhvr>
                                    </p:animEffect>
                                    <p:anim calcmode="lin" valueType="num">
                                      <p:cBhvr>
                                        <p:cTn id="33" dur="4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34" dur="400" fill="hold"/>
                                        <p:tgtEl>
                                          <p:spTgt spid="32">
                                            <p:txEl>
                                              <p:pRg st="0" end="0"/>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00"/>
                                  </p:stCondLst>
                                  <p:childTnLst>
                                    <p:set>
                                      <p:cBhvr>
                                        <p:cTn id="36" dur="1" fill="hold">
                                          <p:stCondLst>
                                            <p:cond delay="0"/>
                                          </p:stCondLst>
                                        </p:cTn>
                                        <p:tgtEl>
                                          <p:spTgt spid="38">
                                            <p:txEl>
                                              <p:pRg st="0" end="0"/>
                                            </p:txEl>
                                          </p:spTgt>
                                        </p:tgtEl>
                                        <p:attrNameLst>
                                          <p:attrName>style.visibility</p:attrName>
                                        </p:attrNameLst>
                                      </p:cBhvr>
                                      <p:to>
                                        <p:strVal val="visible"/>
                                      </p:to>
                                    </p:set>
                                    <p:animEffect transition="in" filter="fade">
                                      <p:cBhvr>
                                        <p:cTn id="37" dur="500"/>
                                        <p:tgtEl>
                                          <p:spTgt spid="38">
                                            <p:txEl>
                                              <p:pRg st="0" end="0"/>
                                            </p:txEl>
                                          </p:spTgt>
                                        </p:tgtEl>
                                      </p:cBhvr>
                                    </p:animEffect>
                                    <p:anim calcmode="lin" valueType="num">
                                      <p:cBhvr>
                                        <p:cTn id="38"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39" dur="500" fill="hold"/>
                                        <p:tgtEl>
                                          <p:spTgt spid="38">
                                            <p:txEl>
                                              <p:pRg st="0" end="0"/>
                                            </p:txEl>
                                          </p:spTgt>
                                        </p:tgtEl>
                                        <p:attrNameLst>
                                          <p:attrName>ppt_y</p:attrName>
                                        </p:attrNameLst>
                                      </p:cBhvr>
                                      <p:tavLst>
                                        <p:tav tm="0">
                                          <p:val>
                                            <p:strVal val="#ppt_y+.1"/>
                                          </p:val>
                                        </p:tav>
                                        <p:tav tm="100000">
                                          <p:val>
                                            <p:strVal val="#ppt_y"/>
                                          </p:val>
                                        </p:tav>
                                      </p:tavLst>
                                    </p:anim>
                                  </p:childTnLst>
                                </p:cTn>
                              </p:par>
                              <p:par>
                                <p:cTn id="40" presetID="10" presetClass="entr" presetSubtype="0" fill="hold" grpId="0" nodeType="withEffect">
                                  <p:stCondLst>
                                    <p:cond delay="800"/>
                                  </p:stCondLst>
                                  <p:childTnLst>
                                    <p:set>
                                      <p:cBhvr>
                                        <p:cTn id="41" dur="1" fill="hold">
                                          <p:stCondLst>
                                            <p:cond delay="0"/>
                                          </p:stCondLst>
                                        </p:cTn>
                                        <p:tgtEl>
                                          <p:spTgt spid="39">
                                            <p:txEl>
                                              <p:pRg st="0" end="0"/>
                                            </p:txEl>
                                          </p:spTgt>
                                        </p:tgtEl>
                                        <p:attrNameLst>
                                          <p:attrName>style.visibility</p:attrName>
                                        </p:attrNameLst>
                                      </p:cBhvr>
                                      <p:to>
                                        <p:strVal val="visible"/>
                                      </p:to>
                                    </p:set>
                                    <p:animEffect transition="in" filter="fade">
                                      <p:cBhvr>
                                        <p:cTn id="42" dur="500"/>
                                        <p:tgtEl>
                                          <p:spTgt spid="39">
                                            <p:txEl>
                                              <p:pRg st="0" end="0"/>
                                            </p:txEl>
                                          </p:spTgt>
                                        </p:tgtEl>
                                      </p:cBhvr>
                                    </p:animEffect>
                                  </p:childTnLst>
                                </p:cTn>
                              </p:par>
                            </p:childTnLst>
                          </p:cTn>
                        </p:par>
                        <p:par>
                          <p:cTn id="43" fill="hold">
                            <p:stCondLst>
                              <p:cond delay="1500"/>
                            </p:stCondLst>
                            <p:childTnLst>
                              <p:par>
                                <p:cTn id="44" presetID="53" presetClass="entr" presetSubtype="16"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400" fill="hold"/>
                                        <p:tgtEl>
                                          <p:spTgt spid="65"/>
                                        </p:tgtEl>
                                        <p:attrNameLst>
                                          <p:attrName>ppt_w</p:attrName>
                                        </p:attrNameLst>
                                      </p:cBhvr>
                                      <p:tavLst>
                                        <p:tav tm="0">
                                          <p:val>
                                            <p:fltVal val="0"/>
                                          </p:val>
                                        </p:tav>
                                        <p:tav tm="100000">
                                          <p:val>
                                            <p:strVal val="#ppt_w"/>
                                          </p:val>
                                        </p:tav>
                                      </p:tavLst>
                                    </p:anim>
                                    <p:anim calcmode="lin" valueType="num">
                                      <p:cBhvr>
                                        <p:cTn id="47" dur="400" fill="hold"/>
                                        <p:tgtEl>
                                          <p:spTgt spid="65"/>
                                        </p:tgtEl>
                                        <p:attrNameLst>
                                          <p:attrName>ppt_h</p:attrName>
                                        </p:attrNameLst>
                                      </p:cBhvr>
                                      <p:tavLst>
                                        <p:tav tm="0">
                                          <p:val>
                                            <p:fltVal val="0"/>
                                          </p:val>
                                        </p:tav>
                                        <p:tav tm="100000">
                                          <p:val>
                                            <p:strVal val="#ppt_h"/>
                                          </p:val>
                                        </p:tav>
                                      </p:tavLst>
                                    </p:anim>
                                    <p:animEffect transition="in" filter="fade">
                                      <p:cBhvr>
                                        <p:cTn id="48" dur="400"/>
                                        <p:tgtEl>
                                          <p:spTgt spid="65"/>
                                        </p:tgtEl>
                                      </p:cBhvr>
                                    </p:animEffect>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66">
                                            <p:txEl>
                                              <p:pRg st="0" end="0"/>
                                            </p:txEl>
                                          </p:spTgt>
                                        </p:tgtEl>
                                        <p:attrNameLst>
                                          <p:attrName>style.visibility</p:attrName>
                                        </p:attrNameLst>
                                      </p:cBhvr>
                                      <p:to>
                                        <p:strVal val="visible"/>
                                      </p:to>
                                    </p:set>
                                    <p:anim calcmode="lin" valueType="num">
                                      <p:cBhvr>
                                        <p:cTn id="52" dur="300" fill="hold"/>
                                        <p:tgtEl>
                                          <p:spTgt spid="66">
                                            <p:txEl>
                                              <p:pRg st="0" end="0"/>
                                            </p:txEl>
                                          </p:spTgt>
                                        </p:tgtEl>
                                        <p:attrNameLst>
                                          <p:attrName>ppt_w</p:attrName>
                                        </p:attrNameLst>
                                      </p:cBhvr>
                                      <p:tavLst>
                                        <p:tav tm="0">
                                          <p:val>
                                            <p:fltVal val="0"/>
                                          </p:val>
                                        </p:tav>
                                        <p:tav tm="100000">
                                          <p:val>
                                            <p:strVal val="#ppt_w"/>
                                          </p:val>
                                        </p:tav>
                                      </p:tavLst>
                                    </p:anim>
                                    <p:anim calcmode="lin" valueType="num">
                                      <p:cBhvr>
                                        <p:cTn id="53" dur="300" fill="hold"/>
                                        <p:tgtEl>
                                          <p:spTgt spid="66">
                                            <p:txEl>
                                              <p:pRg st="0" end="0"/>
                                            </p:txEl>
                                          </p:spTgt>
                                        </p:tgtEl>
                                        <p:attrNameLst>
                                          <p:attrName>ppt_h</p:attrName>
                                        </p:attrNameLst>
                                      </p:cBhvr>
                                      <p:tavLst>
                                        <p:tav tm="0">
                                          <p:val>
                                            <p:fltVal val="0"/>
                                          </p:val>
                                        </p:tav>
                                        <p:tav tm="100000">
                                          <p:val>
                                            <p:strVal val="#ppt_h"/>
                                          </p:val>
                                        </p:tav>
                                      </p:tavLst>
                                    </p:anim>
                                    <p:animEffect transition="in" filter="fade">
                                      <p:cBhvr>
                                        <p:cTn id="54" dur="300"/>
                                        <p:tgtEl>
                                          <p:spTgt spid="66">
                                            <p:txEl>
                                              <p:pRg st="0" end="0"/>
                                            </p:txEl>
                                          </p:spTgt>
                                        </p:tgtEl>
                                      </p:cBhvr>
                                    </p:animEffect>
                                  </p:childTnLst>
                                </p:cTn>
                              </p:par>
                              <p:par>
                                <p:cTn id="55" presetID="42" presetClass="entr" presetSubtype="0" fill="hold" grpId="0" nodeType="withEffect">
                                  <p:stCondLst>
                                    <p:cond delay="200"/>
                                  </p:stCondLst>
                                  <p:childTnLst>
                                    <p:set>
                                      <p:cBhvr>
                                        <p:cTn id="56" dur="1" fill="hold">
                                          <p:stCondLst>
                                            <p:cond delay="0"/>
                                          </p:stCondLst>
                                        </p:cTn>
                                        <p:tgtEl>
                                          <p:spTgt spid="69">
                                            <p:txEl>
                                              <p:pRg st="0" end="0"/>
                                            </p:txEl>
                                          </p:spTgt>
                                        </p:tgtEl>
                                        <p:attrNameLst>
                                          <p:attrName>style.visibility</p:attrName>
                                        </p:attrNameLst>
                                      </p:cBhvr>
                                      <p:to>
                                        <p:strVal val="visible"/>
                                      </p:to>
                                    </p:set>
                                    <p:animEffect transition="in" filter="fade">
                                      <p:cBhvr>
                                        <p:cTn id="57" dur="400"/>
                                        <p:tgtEl>
                                          <p:spTgt spid="69">
                                            <p:txEl>
                                              <p:pRg st="0" end="0"/>
                                            </p:txEl>
                                          </p:spTgt>
                                        </p:tgtEl>
                                      </p:cBhvr>
                                    </p:animEffect>
                                    <p:anim calcmode="lin" valueType="num">
                                      <p:cBhvr>
                                        <p:cTn id="58" dur="40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59" dur="400" fill="hold"/>
                                        <p:tgtEl>
                                          <p:spTgt spid="69">
                                            <p:txEl>
                                              <p:pRg st="0" end="0"/>
                                            </p:tx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00"/>
                                  </p:stCondLst>
                                  <p:childTnLst>
                                    <p:set>
                                      <p:cBhvr>
                                        <p:cTn id="61" dur="1" fill="hold">
                                          <p:stCondLst>
                                            <p:cond delay="0"/>
                                          </p:stCondLst>
                                        </p:cTn>
                                        <p:tgtEl>
                                          <p:spTgt spid="71">
                                            <p:txEl>
                                              <p:pRg st="0" end="0"/>
                                            </p:txEl>
                                          </p:spTgt>
                                        </p:tgtEl>
                                        <p:attrNameLst>
                                          <p:attrName>style.visibility</p:attrName>
                                        </p:attrNameLst>
                                      </p:cBhvr>
                                      <p:to>
                                        <p:strVal val="visible"/>
                                      </p:to>
                                    </p:set>
                                    <p:animEffect transition="in" filter="fade">
                                      <p:cBhvr>
                                        <p:cTn id="62" dur="500"/>
                                        <p:tgtEl>
                                          <p:spTgt spid="71">
                                            <p:txEl>
                                              <p:pRg st="0" end="0"/>
                                            </p:txEl>
                                          </p:spTgt>
                                        </p:tgtEl>
                                      </p:cBhvr>
                                    </p:animEffect>
                                    <p:anim calcmode="lin" valueType="num">
                                      <p:cBhvr>
                                        <p:cTn id="63" dur="5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64" dur="500" fill="hold"/>
                                        <p:tgtEl>
                                          <p:spTgt spid="71">
                                            <p:txEl>
                                              <p:pRg st="0" end="0"/>
                                            </p:txEl>
                                          </p:spTgt>
                                        </p:tgtEl>
                                        <p:attrNameLst>
                                          <p:attrName>ppt_y</p:attrName>
                                        </p:attrNameLst>
                                      </p:cBhvr>
                                      <p:tavLst>
                                        <p:tav tm="0">
                                          <p:val>
                                            <p:strVal val="#ppt_y+.1"/>
                                          </p:val>
                                        </p:tav>
                                        <p:tav tm="100000">
                                          <p:val>
                                            <p:strVal val="#ppt_y"/>
                                          </p:val>
                                        </p:tav>
                                      </p:tavLst>
                                    </p:anim>
                                  </p:childTnLst>
                                </p:cTn>
                              </p:par>
                              <p:par>
                                <p:cTn id="65" presetID="10" presetClass="entr" presetSubtype="0" fill="hold" grpId="0" nodeType="withEffect">
                                  <p:stCondLst>
                                    <p:cond delay="800"/>
                                  </p:stCondLst>
                                  <p:childTnLst>
                                    <p:set>
                                      <p:cBhvr>
                                        <p:cTn id="66" dur="1" fill="hold">
                                          <p:stCondLst>
                                            <p:cond delay="0"/>
                                          </p:stCondLst>
                                        </p:cTn>
                                        <p:tgtEl>
                                          <p:spTgt spid="92">
                                            <p:txEl>
                                              <p:pRg st="0" end="0"/>
                                            </p:txEl>
                                          </p:spTgt>
                                        </p:tgtEl>
                                        <p:attrNameLst>
                                          <p:attrName>style.visibility</p:attrName>
                                        </p:attrNameLst>
                                      </p:cBhvr>
                                      <p:to>
                                        <p:strVal val="visible"/>
                                      </p:to>
                                    </p:set>
                                    <p:animEffect transition="in" filter="fade">
                                      <p:cBhvr>
                                        <p:cTn id="67" dur="500"/>
                                        <p:tgtEl>
                                          <p:spTgt spid="92">
                                            <p:txEl>
                                              <p:pRg st="0" end="0"/>
                                            </p:txEl>
                                          </p:spTgt>
                                        </p:tgtEl>
                                      </p:cBhvr>
                                    </p:animEffect>
                                  </p:childTnLst>
                                </p:cTn>
                              </p:par>
                            </p:childTnLst>
                          </p:cTn>
                        </p:par>
                        <p:par>
                          <p:cTn id="68" fill="hold">
                            <p:stCondLst>
                              <p:cond delay="2500"/>
                            </p:stCondLst>
                            <p:childTnLst>
                              <p:par>
                                <p:cTn id="69" presetID="53" presetClass="entr" presetSubtype="16"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 calcmode="lin" valueType="num">
                                      <p:cBhvr>
                                        <p:cTn id="71" dur="400" fill="hold"/>
                                        <p:tgtEl>
                                          <p:spTgt spid="110"/>
                                        </p:tgtEl>
                                        <p:attrNameLst>
                                          <p:attrName>ppt_w</p:attrName>
                                        </p:attrNameLst>
                                      </p:cBhvr>
                                      <p:tavLst>
                                        <p:tav tm="0">
                                          <p:val>
                                            <p:fltVal val="0"/>
                                          </p:val>
                                        </p:tav>
                                        <p:tav tm="100000">
                                          <p:val>
                                            <p:strVal val="#ppt_w"/>
                                          </p:val>
                                        </p:tav>
                                      </p:tavLst>
                                    </p:anim>
                                    <p:anim calcmode="lin" valueType="num">
                                      <p:cBhvr>
                                        <p:cTn id="72" dur="400" fill="hold"/>
                                        <p:tgtEl>
                                          <p:spTgt spid="110"/>
                                        </p:tgtEl>
                                        <p:attrNameLst>
                                          <p:attrName>ppt_h</p:attrName>
                                        </p:attrNameLst>
                                      </p:cBhvr>
                                      <p:tavLst>
                                        <p:tav tm="0">
                                          <p:val>
                                            <p:fltVal val="0"/>
                                          </p:val>
                                        </p:tav>
                                        <p:tav tm="100000">
                                          <p:val>
                                            <p:strVal val="#ppt_h"/>
                                          </p:val>
                                        </p:tav>
                                      </p:tavLst>
                                    </p:anim>
                                    <p:animEffect transition="in" filter="fade">
                                      <p:cBhvr>
                                        <p:cTn id="73" dur="400"/>
                                        <p:tgtEl>
                                          <p:spTgt spid="110"/>
                                        </p:tgtEl>
                                      </p:cBhvr>
                                    </p:animEffect>
                                  </p:childTnLst>
                                </p:cTn>
                              </p:par>
                            </p:childTnLst>
                          </p:cTn>
                        </p:par>
                        <p:par>
                          <p:cTn id="74" fill="hold">
                            <p:stCondLst>
                              <p:cond delay="3000"/>
                            </p:stCondLst>
                            <p:childTnLst>
                              <p:par>
                                <p:cTn id="75" presetID="53" presetClass="entr" presetSubtype="16" fill="hold" grpId="0" nodeType="afterEffect">
                                  <p:stCondLst>
                                    <p:cond delay="0"/>
                                  </p:stCondLst>
                                  <p:childTnLst>
                                    <p:set>
                                      <p:cBhvr>
                                        <p:cTn id="76" dur="1" fill="hold">
                                          <p:stCondLst>
                                            <p:cond delay="0"/>
                                          </p:stCondLst>
                                        </p:cTn>
                                        <p:tgtEl>
                                          <p:spTgt spid="111">
                                            <p:txEl>
                                              <p:pRg st="0" end="0"/>
                                            </p:txEl>
                                          </p:spTgt>
                                        </p:tgtEl>
                                        <p:attrNameLst>
                                          <p:attrName>style.visibility</p:attrName>
                                        </p:attrNameLst>
                                      </p:cBhvr>
                                      <p:to>
                                        <p:strVal val="visible"/>
                                      </p:to>
                                    </p:set>
                                    <p:anim calcmode="lin" valueType="num">
                                      <p:cBhvr>
                                        <p:cTn id="77" dur="300" fill="hold"/>
                                        <p:tgtEl>
                                          <p:spTgt spid="111">
                                            <p:txEl>
                                              <p:pRg st="0" end="0"/>
                                            </p:txEl>
                                          </p:spTgt>
                                        </p:tgtEl>
                                        <p:attrNameLst>
                                          <p:attrName>ppt_w</p:attrName>
                                        </p:attrNameLst>
                                      </p:cBhvr>
                                      <p:tavLst>
                                        <p:tav tm="0">
                                          <p:val>
                                            <p:fltVal val="0"/>
                                          </p:val>
                                        </p:tav>
                                        <p:tav tm="100000">
                                          <p:val>
                                            <p:strVal val="#ppt_w"/>
                                          </p:val>
                                        </p:tav>
                                      </p:tavLst>
                                    </p:anim>
                                    <p:anim calcmode="lin" valueType="num">
                                      <p:cBhvr>
                                        <p:cTn id="78" dur="300" fill="hold"/>
                                        <p:tgtEl>
                                          <p:spTgt spid="111">
                                            <p:txEl>
                                              <p:pRg st="0" end="0"/>
                                            </p:txEl>
                                          </p:spTgt>
                                        </p:tgtEl>
                                        <p:attrNameLst>
                                          <p:attrName>ppt_h</p:attrName>
                                        </p:attrNameLst>
                                      </p:cBhvr>
                                      <p:tavLst>
                                        <p:tav tm="0">
                                          <p:val>
                                            <p:fltVal val="0"/>
                                          </p:val>
                                        </p:tav>
                                        <p:tav tm="100000">
                                          <p:val>
                                            <p:strVal val="#ppt_h"/>
                                          </p:val>
                                        </p:tav>
                                      </p:tavLst>
                                    </p:anim>
                                    <p:animEffect transition="in" filter="fade">
                                      <p:cBhvr>
                                        <p:cTn id="79" dur="300"/>
                                        <p:tgtEl>
                                          <p:spTgt spid="111">
                                            <p:txEl>
                                              <p:pRg st="0" end="0"/>
                                            </p:txEl>
                                          </p:spTgt>
                                        </p:tgtEl>
                                      </p:cBhvr>
                                    </p:animEffect>
                                  </p:childTnLst>
                                </p:cTn>
                              </p:par>
                              <p:par>
                                <p:cTn id="80" presetID="42" presetClass="entr" presetSubtype="0" fill="hold" grpId="0" nodeType="withEffect">
                                  <p:stCondLst>
                                    <p:cond delay="200"/>
                                  </p:stCondLst>
                                  <p:childTnLst>
                                    <p:set>
                                      <p:cBhvr>
                                        <p:cTn id="81" dur="1" fill="hold">
                                          <p:stCondLst>
                                            <p:cond delay="0"/>
                                          </p:stCondLst>
                                        </p:cTn>
                                        <p:tgtEl>
                                          <p:spTgt spid="112">
                                            <p:txEl>
                                              <p:pRg st="0" end="0"/>
                                            </p:txEl>
                                          </p:spTgt>
                                        </p:tgtEl>
                                        <p:attrNameLst>
                                          <p:attrName>style.visibility</p:attrName>
                                        </p:attrNameLst>
                                      </p:cBhvr>
                                      <p:to>
                                        <p:strVal val="visible"/>
                                      </p:to>
                                    </p:set>
                                    <p:animEffect transition="in" filter="fade">
                                      <p:cBhvr>
                                        <p:cTn id="82" dur="400"/>
                                        <p:tgtEl>
                                          <p:spTgt spid="112">
                                            <p:txEl>
                                              <p:pRg st="0" end="0"/>
                                            </p:txEl>
                                          </p:spTgt>
                                        </p:tgtEl>
                                      </p:cBhvr>
                                    </p:animEffect>
                                    <p:anim calcmode="lin" valueType="num">
                                      <p:cBhvr>
                                        <p:cTn id="83" dur="400" fill="hold"/>
                                        <p:tgtEl>
                                          <p:spTgt spid="112">
                                            <p:txEl>
                                              <p:pRg st="0" end="0"/>
                                            </p:txEl>
                                          </p:spTgt>
                                        </p:tgtEl>
                                        <p:attrNameLst>
                                          <p:attrName>ppt_x</p:attrName>
                                        </p:attrNameLst>
                                      </p:cBhvr>
                                      <p:tavLst>
                                        <p:tav tm="0">
                                          <p:val>
                                            <p:strVal val="#ppt_x"/>
                                          </p:val>
                                        </p:tav>
                                        <p:tav tm="100000">
                                          <p:val>
                                            <p:strVal val="#ppt_x"/>
                                          </p:val>
                                        </p:tav>
                                      </p:tavLst>
                                    </p:anim>
                                    <p:anim calcmode="lin" valueType="num">
                                      <p:cBhvr>
                                        <p:cTn id="84" dur="400" fill="hold"/>
                                        <p:tgtEl>
                                          <p:spTgt spid="112">
                                            <p:txEl>
                                              <p:pRg st="0" end="0"/>
                                            </p:txEl>
                                          </p:spTgt>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200"/>
                                  </p:stCondLst>
                                  <p:childTnLst>
                                    <p:set>
                                      <p:cBhvr>
                                        <p:cTn id="86" dur="1" fill="hold">
                                          <p:stCondLst>
                                            <p:cond delay="0"/>
                                          </p:stCondLst>
                                        </p:cTn>
                                        <p:tgtEl>
                                          <p:spTgt spid="113">
                                            <p:txEl>
                                              <p:pRg st="0" end="0"/>
                                            </p:txEl>
                                          </p:spTgt>
                                        </p:tgtEl>
                                        <p:attrNameLst>
                                          <p:attrName>style.visibility</p:attrName>
                                        </p:attrNameLst>
                                      </p:cBhvr>
                                      <p:to>
                                        <p:strVal val="visible"/>
                                      </p:to>
                                    </p:set>
                                    <p:animEffect transition="in" filter="fade">
                                      <p:cBhvr>
                                        <p:cTn id="87" dur="500"/>
                                        <p:tgtEl>
                                          <p:spTgt spid="113">
                                            <p:txEl>
                                              <p:pRg st="0" end="0"/>
                                            </p:txEl>
                                          </p:spTgt>
                                        </p:tgtEl>
                                      </p:cBhvr>
                                    </p:animEffect>
                                    <p:anim calcmode="lin" valueType="num">
                                      <p:cBhvr>
                                        <p:cTn id="88" dur="500" fill="hold"/>
                                        <p:tgtEl>
                                          <p:spTgt spid="113">
                                            <p:txEl>
                                              <p:pRg st="0" end="0"/>
                                            </p:txEl>
                                          </p:spTgt>
                                        </p:tgtEl>
                                        <p:attrNameLst>
                                          <p:attrName>ppt_x</p:attrName>
                                        </p:attrNameLst>
                                      </p:cBhvr>
                                      <p:tavLst>
                                        <p:tav tm="0">
                                          <p:val>
                                            <p:strVal val="#ppt_x"/>
                                          </p:val>
                                        </p:tav>
                                        <p:tav tm="100000">
                                          <p:val>
                                            <p:strVal val="#ppt_x"/>
                                          </p:val>
                                        </p:tav>
                                      </p:tavLst>
                                    </p:anim>
                                    <p:anim calcmode="lin" valueType="num">
                                      <p:cBhvr>
                                        <p:cTn id="89" dur="500" fill="hold"/>
                                        <p:tgtEl>
                                          <p:spTgt spid="113">
                                            <p:txEl>
                                              <p:pRg st="0" end="0"/>
                                            </p:txEl>
                                          </p:spTgt>
                                        </p:tgtEl>
                                        <p:attrNameLst>
                                          <p:attrName>ppt_y</p:attrName>
                                        </p:attrNameLst>
                                      </p:cBhvr>
                                      <p:tavLst>
                                        <p:tav tm="0">
                                          <p:val>
                                            <p:strVal val="#ppt_y+.1"/>
                                          </p:val>
                                        </p:tav>
                                        <p:tav tm="100000">
                                          <p:val>
                                            <p:strVal val="#ppt_y"/>
                                          </p:val>
                                        </p:tav>
                                      </p:tavLst>
                                    </p:anim>
                                  </p:childTnLst>
                                </p:cTn>
                              </p:par>
                              <p:par>
                                <p:cTn id="90" presetID="10" presetClass="entr" presetSubtype="0" fill="hold" grpId="0" nodeType="withEffect">
                                  <p:stCondLst>
                                    <p:cond delay="800"/>
                                  </p:stCondLst>
                                  <p:childTnLst>
                                    <p:set>
                                      <p:cBhvr>
                                        <p:cTn id="91" dur="1" fill="hold">
                                          <p:stCondLst>
                                            <p:cond delay="0"/>
                                          </p:stCondLst>
                                        </p:cTn>
                                        <p:tgtEl>
                                          <p:spTgt spid="114">
                                            <p:txEl>
                                              <p:pRg st="0" end="0"/>
                                            </p:txEl>
                                          </p:spTgt>
                                        </p:tgtEl>
                                        <p:attrNameLst>
                                          <p:attrName>style.visibility</p:attrName>
                                        </p:attrNameLst>
                                      </p:cBhvr>
                                      <p:to>
                                        <p:strVal val="visible"/>
                                      </p:to>
                                    </p:set>
                                    <p:animEffect transition="in" filter="fade">
                                      <p:cBhvr>
                                        <p:cTn id="92" dur="500"/>
                                        <p:tgtEl>
                                          <p:spTgt spid="114">
                                            <p:txEl>
                                              <p:pRg st="0" end="0"/>
                                            </p:txEl>
                                          </p:spTgt>
                                        </p:tgtEl>
                                      </p:cBhvr>
                                    </p:animEffect>
                                  </p:childTnLst>
                                </p:cTn>
                              </p:par>
                            </p:childTnLst>
                          </p:cTn>
                        </p:par>
                        <p:par>
                          <p:cTn id="93" fill="hold">
                            <p:stCondLst>
                              <p:cond delay="3500"/>
                            </p:stCondLst>
                            <p:childTnLst>
                              <p:par>
                                <p:cTn id="94" presetID="53" presetClass="entr" presetSubtype="16" fill="hold" grpId="0" nodeType="afterEffect">
                                  <p:stCondLst>
                                    <p:cond delay="0"/>
                                  </p:stCondLst>
                                  <p:childTnLst>
                                    <p:set>
                                      <p:cBhvr>
                                        <p:cTn id="95" dur="1" fill="hold">
                                          <p:stCondLst>
                                            <p:cond delay="0"/>
                                          </p:stCondLst>
                                        </p:cTn>
                                        <p:tgtEl>
                                          <p:spTgt spid="130"/>
                                        </p:tgtEl>
                                        <p:attrNameLst>
                                          <p:attrName>style.visibility</p:attrName>
                                        </p:attrNameLst>
                                      </p:cBhvr>
                                      <p:to>
                                        <p:strVal val="visible"/>
                                      </p:to>
                                    </p:set>
                                    <p:anim calcmode="lin" valueType="num">
                                      <p:cBhvr>
                                        <p:cTn id="96" dur="400" fill="hold"/>
                                        <p:tgtEl>
                                          <p:spTgt spid="130"/>
                                        </p:tgtEl>
                                        <p:attrNameLst>
                                          <p:attrName>ppt_w</p:attrName>
                                        </p:attrNameLst>
                                      </p:cBhvr>
                                      <p:tavLst>
                                        <p:tav tm="0">
                                          <p:val>
                                            <p:fltVal val="0"/>
                                          </p:val>
                                        </p:tav>
                                        <p:tav tm="100000">
                                          <p:val>
                                            <p:strVal val="#ppt_w"/>
                                          </p:val>
                                        </p:tav>
                                      </p:tavLst>
                                    </p:anim>
                                    <p:anim calcmode="lin" valueType="num">
                                      <p:cBhvr>
                                        <p:cTn id="97" dur="400" fill="hold"/>
                                        <p:tgtEl>
                                          <p:spTgt spid="130"/>
                                        </p:tgtEl>
                                        <p:attrNameLst>
                                          <p:attrName>ppt_h</p:attrName>
                                        </p:attrNameLst>
                                      </p:cBhvr>
                                      <p:tavLst>
                                        <p:tav tm="0">
                                          <p:val>
                                            <p:fltVal val="0"/>
                                          </p:val>
                                        </p:tav>
                                        <p:tav tm="100000">
                                          <p:val>
                                            <p:strVal val="#ppt_h"/>
                                          </p:val>
                                        </p:tav>
                                      </p:tavLst>
                                    </p:anim>
                                    <p:animEffect transition="in" filter="fade">
                                      <p:cBhvr>
                                        <p:cTn id="98" dur="400"/>
                                        <p:tgtEl>
                                          <p:spTgt spid="130"/>
                                        </p:tgtEl>
                                      </p:cBhvr>
                                    </p:animEffect>
                                  </p:childTnLst>
                                </p:cTn>
                              </p:par>
                            </p:childTnLst>
                          </p:cTn>
                        </p:par>
                        <p:par>
                          <p:cTn id="99" fill="hold">
                            <p:stCondLst>
                              <p:cond delay="4000"/>
                            </p:stCondLst>
                            <p:childTnLst>
                              <p:par>
                                <p:cTn id="100" presetID="53" presetClass="entr" presetSubtype="16" fill="hold" grpId="0" nodeType="afterEffect">
                                  <p:stCondLst>
                                    <p:cond delay="0"/>
                                  </p:stCondLst>
                                  <p:childTnLst>
                                    <p:set>
                                      <p:cBhvr>
                                        <p:cTn id="101" dur="1" fill="hold">
                                          <p:stCondLst>
                                            <p:cond delay="0"/>
                                          </p:stCondLst>
                                        </p:cTn>
                                        <p:tgtEl>
                                          <p:spTgt spid="131">
                                            <p:txEl>
                                              <p:pRg st="0" end="0"/>
                                            </p:txEl>
                                          </p:spTgt>
                                        </p:tgtEl>
                                        <p:attrNameLst>
                                          <p:attrName>style.visibility</p:attrName>
                                        </p:attrNameLst>
                                      </p:cBhvr>
                                      <p:to>
                                        <p:strVal val="visible"/>
                                      </p:to>
                                    </p:set>
                                    <p:anim calcmode="lin" valueType="num">
                                      <p:cBhvr>
                                        <p:cTn id="102" dur="300" fill="hold"/>
                                        <p:tgtEl>
                                          <p:spTgt spid="131">
                                            <p:txEl>
                                              <p:pRg st="0" end="0"/>
                                            </p:txEl>
                                          </p:spTgt>
                                        </p:tgtEl>
                                        <p:attrNameLst>
                                          <p:attrName>ppt_w</p:attrName>
                                        </p:attrNameLst>
                                      </p:cBhvr>
                                      <p:tavLst>
                                        <p:tav tm="0">
                                          <p:val>
                                            <p:fltVal val="0"/>
                                          </p:val>
                                        </p:tav>
                                        <p:tav tm="100000">
                                          <p:val>
                                            <p:strVal val="#ppt_w"/>
                                          </p:val>
                                        </p:tav>
                                      </p:tavLst>
                                    </p:anim>
                                    <p:anim calcmode="lin" valueType="num">
                                      <p:cBhvr>
                                        <p:cTn id="103" dur="300" fill="hold"/>
                                        <p:tgtEl>
                                          <p:spTgt spid="131">
                                            <p:txEl>
                                              <p:pRg st="0" end="0"/>
                                            </p:txEl>
                                          </p:spTgt>
                                        </p:tgtEl>
                                        <p:attrNameLst>
                                          <p:attrName>ppt_h</p:attrName>
                                        </p:attrNameLst>
                                      </p:cBhvr>
                                      <p:tavLst>
                                        <p:tav tm="0">
                                          <p:val>
                                            <p:fltVal val="0"/>
                                          </p:val>
                                        </p:tav>
                                        <p:tav tm="100000">
                                          <p:val>
                                            <p:strVal val="#ppt_h"/>
                                          </p:val>
                                        </p:tav>
                                      </p:tavLst>
                                    </p:anim>
                                    <p:animEffect transition="in" filter="fade">
                                      <p:cBhvr>
                                        <p:cTn id="104" dur="300"/>
                                        <p:tgtEl>
                                          <p:spTgt spid="131">
                                            <p:txEl>
                                              <p:pRg st="0" end="0"/>
                                            </p:txEl>
                                          </p:spTgt>
                                        </p:tgtEl>
                                      </p:cBhvr>
                                    </p:animEffect>
                                  </p:childTnLst>
                                </p:cTn>
                              </p:par>
                              <p:par>
                                <p:cTn id="105" presetID="42" presetClass="entr" presetSubtype="0" fill="hold" grpId="0" nodeType="withEffect">
                                  <p:stCondLst>
                                    <p:cond delay="200"/>
                                  </p:stCondLst>
                                  <p:childTnLst>
                                    <p:set>
                                      <p:cBhvr>
                                        <p:cTn id="106" dur="1" fill="hold">
                                          <p:stCondLst>
                                            <p:cond delay="0"/>
                                          </p:stCondLst>
                                        </p:cTn>
                                        <p:tgtEl>
                                          <p:spTgt spid="136">
                                            <p:txEl>
                                              <p:pRg st="0" end="0"/>
                                            </p:txEl>
                                          </p:spTgt>
                                        </p:tgtEl>
                                        <p:attrNameLst>
                                          <p:attrName>style.visibility</p:attrName>
                                        </p:attrNameLst>
                                      </p:cBhvr>
                                      <p:to>
                                        <p:strVal val="visible"/>
                                      </p:to>
                                    </p:set>
                                    <p:animEffect transition="in" filter="fade">
                                      <p:cBhvr>
                                        <p:cTn id="107" dur="400"/>
                                        <p:tgtEl>
                                          <p:spTgt spid="136">
                                            <p:txEl>
                                              <p:pRg st="0" end="0"/>
                                            </p:txEl>
                                          </p:spTgt>
                                        </p:tgtEl>
                                      </p:cBhvr>
                                    </p:animEffect>
                                    <p:anim calcmode="lin" valueType="num">
                                      <p:cBhvr>
                                        <p:cTn id="108" dur="400" fill="hold"/>
                                        <p:tgtEl>
                                          <p:spTgt spid="136">
                                            <p:txEl>
                                              <p:pRg st="0" end="0"/>
                                            </p:txEl>
                                          </p:spTgt>
                                        </p:tgtEl>
                                        <p:attrNameLst>
                                          <p:attrName>ppt_x</p:attrName>
                                        </p:attrNameLst>
                                      </p:cBhvr>
                                      <p:tavLst>
                                        <p:tav tm="0">
                                          <p:val>
                                            <p:strVal val="#ppt_x"/>
                                          </p:val>
                                        </p:tav>
                                        <p:tav tm="100000">
                                          <p:val>
                                            <p:strVal val="#ppt_x"/>
                                          </p:val>
                                        </p:tav>
                                      </p:tavLst>
                                    </p:anim>
                                    <p:anim calcmode="lin" valueType="num">
                                      <p:cBhvr>
                                        <p:cTn id="109" dur="400" fill="hold"/>
                                        <p:tgtEl>
                                          <p:spTgt spid="136">
                                            <p:txEl>
                                              <p:pRg st="0" end="0"/>
                                            </p:txEl>
                                          </p:spTgt>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200"/>
                                  </p:stCondLst>
                                  <p:childTnLst>
                                    <p:set>
                                      <p:cBhvr>
                                        <p:cTn id="111" dur="1" fill="hold">
                                          <p:stCondLst>
                                            <p:cond delay="0"/>
                                          </p:stCondLst>
                                        </p:cTn>
                                        <p:tgtEl>
                                          <p:spTgt spid="139">
                                            <p:txEl>
                                              <p:pRg st="0" end="0"/>
                                            </p:txEl>
                                          </p:spTgt>
                                        </p:tgtEl>
                                        <p:attrNameLst>
                                          <p:attrName>style.visibility</p:attrName>
                                        </p:attrNameLst>
                                      </p:cBhvr>
                                      <p:to>
                                        <p:strVal val="visible"/>
                                      </p:to>
                                    </p:set>
                                    <p:animEffect transition="in" filter="fade">
                                      <p:cBhvr>
                                        <p:cTn id="112" dur="500"/>
                                        <p:tgtEl>
                                          <p:spTgt spid="139">
                                            <p:txEl>
                                              <p:pRg st="0" end="0"/>
                                            </p:txEl>
                                          </p:spTgt>
                                        </p:tgtEl>
                                      </p:cBhvr>
                                    </p:animEffect>
                                    <p:anim calcmode="lin" valueType="num">
                                      <p:cBhvr>
                                        <p:cTn id="113" dur="500" fill="hold"/>
                                        <p:tgtEl>
                                          <p:spTgt spid="139">
                                            <p:txEl>
                                              <p:pRg st="0" end="0"/>
                                            </p:txEl>
                                          </p:spTgt>
                                        </p:tgtEl>
                                        <p:attrNameLst>
                                          <p:attrName>ppt_x</p:attrName>
                                        </p:attrNameLst>
                                      </p:cBhvr>
                                      <p:tavLst>
                                        <p:tav tm="0">
                                          <p:val>
                                            <p:strVal val="#ppt_x"/>
                                          </p:val>
                                        </p:tav>
                                        <p:tav tm="100000">
                                          <p:val>
                                            <p:strVal val="#ppt_x"/>
                                          </p:val>
                                        </p:tav>
                                      </p:tavLst>
                                    </p:anim>
                                    <p:anim calcmode="lin" valueType="num">
                                      <p:cBhvr>
                                        <p:cTn id="114" dur="500" fill="hold"/>
                                        <p:tgtEl>
                                          <p:spTgt spid="139">
                                            <p:txEl>
                                              <p:pRg st="0" end="0"/>
                                            </p:txEl>
                                          </p:spTgt>
                                        </p:tgtEl>
                                        <p:attrNameLst>
                                          <p:attrName>ppt_y</p:attrName>
                                        </p:attrNameLst>
                                      </p:cBhvr>
                                      <p:tavLst>
                                        <p:tav tm="0">
                                          <p:val>
                                            <p:strVal val="#ppt_y+.1"/>
                                          </p:val>
                                        </p:tav>
                                        <p:tav tm="100000">
                                          <p:val>
                                            <p:strVal val="#ppt_y"/>
                                          </p:val>
                                        </p:tav>
                                      </p:tavLst>
                                    </p:anim>
                                  </p:childTnLst>
                                </p:cTn>
                              </p:par>
                              <p:par>
                                <p:cTn id="115" presetID="10" presetClass="entr" presetSubtype="0" fill="hold" grpId="0" nodeType="withEffect">
                                  <p:stCondLst>
                                    <p:cond delay="800"/>
                                  </p:stCondLst>
                                  <p:childTnLst>
                                    <p:set>
                                      <p:cBhvr>
                                        <p:cTn id="116" dur="1" fill="hold">
                                          <p:stCondLst>
                                            <p:cond delay="0"/>
                                          </p:stCondLst>
                                        </p:cTn>
                                        <p:tgtEl>
                                          <p:spTgt spid="140">
                                            <p:txEl>
                                              <p:pRg st="0" end="0"/>
                                            </p:txEl>
                                          </p:spTgt>
                                        </p:tgtEl>
                                        <p:attrNameLst>
                                          <p:attrName>style.visibility</p:attrName>
                                        </p:attrNameLst>
                                      </p:cBhvr>
                                      <p:to>
                                        <p:strVal val="visible"/>
                                      </p:to>
                                    </p:set>
                                    <p:animEffect transition="in" filter="fade">
                                      <p:cBhvr>
                                        <p:cTn id="117" dur="500"/>
                                        <p:tgtEl>
                                          <p:spTgt spid="140">
                                            <p:txEl>
                                              <p:pRg st="0" end="0"/>
                                            </p:txEl>
                                          </p:spTgt>
                                        </p:tgtEl>
                                      </p:cBhvr>
                                    </p:animEffect>
                                  </p:childTnLst>
                                </p:cTn>
                              </p:par>
                            </p:childTnLst>
                          </p:cTn>
                        </p:par>
                        <p:par>
                          <p:cTn id="118" fill="hold">
                            <p:stCondLst>
                              <p:cond delay="4500"/>
                            </p:stCondLst>
                            <p:childTnLst>
                              <p:par>
                                <p:cTn id="119" presetID="53" presetClass="entr" presetSubtype="16" fill="hold" grpId="0" nodeType="afterEffect">
                                  <p:stCondLst>
                                    <p:cond delay="0"/>
                                  </p:stCondLst>
                                  <p:childTnLst>
                                    <p:set>
                                      <p:cBhvr>
                                        <p:cTn id="120" dur="1" fill="hold">
                                          <p:stCondLst>
                                            <p:cond delay="0"/>
                                          </p:stCondLst>
                                        </p:cTn>
                                        <p:tgtEl>
                                          <p:spTgt spid="145"/>
                                        </p:tgtEl>
                                        <p:attrNameLst>
                                          <p:attrName>style.visibility</p:attrName>
                                        </p:attrNameLst>
                                      </p:cBhvr>
                                      <p:to>
                                        <p:strVal val="visible"/>
                                      </p:to>
                                    </p:set>
                                    <p:anim calcmode="lin" valueType="num">
                                      <p:cBhvr>
                                        <p:cTn id="121" dur="400" fill="hold"/>
                                        <p:tgtEl>
                                          <p:spTgt spid="145"/>
                                        </p:tgtEl>
                                        <p:attrNameLst>
                                          <p:attrName>ppt_w</p:attrName>
                                        </p:attrNameLst>
                                      </p:cBhvr>
                                      <p:tavLst>
                                        <p:tav tm="0">
                                          <p:val>
                                            <p:fltVal val="0"/>
                                          </p:val>
                                        </p:tav>
                                        <p:tav tm="100000">
                                          <p:val>
                                            <p:strVal val="#ppt_w"/>
                                          </p:val>
                                        </p:tav>
                                      </p:tavLst>
                                    </p:anim>
                                    <p:anim calcmode="lin" valueType="num">
                                      <p:cBhvr>
                                        <p:cTn id="122" dur="400" fill="hold"/>
                                        <p:tgtEl>
                                          <p:spTgt spid="145"/>
                                        </p:tgtEl>
                                        <p:attrNameLst>
                                          <p:attrName>ppt_h</p:attrName>
                                        </p:attrNameLst>
                                      </p:cBhvr>
                                      <p:tavLst>
                                        <p:tav tm="0">
                                          <p:val>
                                            <p:fltVal val="0"/>
                                          </p:val>
                                        </p:tav>
                                        <p:tav tm="100000">
                                          <p:val>
                                            <p:strVal val="#ppt_h"/>
                                          </p:val>
                                        </p:tav>
                                      </p:tavLst>
                                    </p:anim>
                                    <p:animEffect transition="in" filter="fade">
                                      <p:cBhvr>
                                        <p:cTn id="123" dur="400"/>
                                        <p:tgtEl>
                                          <p:spTgt spid="145"/>
                                        </p:tgtEl>
                                      </p:cBhvr>
                                    </p:animEffect>
                                  </p:childTnLst>
                                </p:cTn>
                              </p:par>
                            </p:childTnLst>
                          </p:cTn>
                        </p:par>
                        <p:par>
                          <p:cTn id="124" fill="hold">
                            <p:stCondLst>
                              <p:cond delay="5000"/>
                            </p:stCondLst>
                            <p:childTnLst>
                              <p:par>
                                <p:cTn id="125" presetID="53" presetClass="entr" presetSubtype="16" fill="hold" grpId="0" nodeType="afterEffect">
                                  <p:stCondLst>
                                    <p:cond delay="0"/>
                                  </p:stCondLst>
                                  <p:childTnLst>
                                    <p:set>
                                      <p:cBhvr>
                                        <p:cTn id="126" dur="1" fill="hold">
                                          <p:stCondLst>
                                            <p:cond delay="0"/>
                                          </p:stCondLst>
                                        </p:cTn>
                                        <p:tgtEl>
                                          <p:spTgt spid="146">
                                            <p:txEl>
                                              <p:pRg st="0" end="0"/>
                                            </p:txEl>
                                          </p:spTgt>
                                        </p:tgtEl>
                                        <p:attrNameLst>
                                          <p:attrName>style.visibility</p:attrName>
                                        </p:attrNameLst>
                                      </p:cBhvr>
                                      <p:to>
                                        <p:strVal val="visible"/>
                                      </p:to>
                                    </p:set>
                                    <p:anim calcmode="lin" valueType="num">
                                      <p:cBhvr>
                                        <p:cTn id="127" dur="300" fill="hold"/>
                                        <p:tgtEl>
                                          <p:spTgt spid="146">
                                            <p:txEl>
                                              <p:pRg st="0" end="0"/>
                                            </p:txEl>
                                          </p:spTgt>
                                        </p:tgtEl>
                                        <p:attrNameLst>
                                          <p:attrName>ppt_w</p:attrName>
                                        </p:attrNameLst>
                                      </p:cBhvr>
                                      <p:tavLst>
                                        <p:tav tm="0">
                                          <p:val>
                                            <p:fltVal val="0"/>
                                          </p:val>
                                        </p:tav>
                                        <p:tav tm="100000">
                                          <p:val>
                                            <p:strVal val="#ppt_w"/>
                                          </p:val>
                                        </p:tav>
                                      </p:tavLst>
                                    </p:anim>
                                    <p:anim calcmode="lin" valueType="num">
                                      <p:cBhvr>
                                        <p:cTn id="128" dur="300" fill="hold"/>
                                        <p:tgtEl>
                                          <p:spTgt spid="146">
                                            <p:txEl>
                                              <p:pRg st="0" end="0"/>
                                            </p:txEl>
                                          </p:spTgt>
                                        </p:tgtEl>
                                        <p:attrNameLst>
                                          <p:attrName>ppt_h</p:attrName>
                                        </p:attrNameLst>
                                      </p:cBhvr>
                                      <p:tavLst>
                                        <p:tav tm="0">
                                          <p:val>
                                            <p:fltVal val="0"/>
                                          </p:val>
                                        </p:tav>
                                        <p:tav tm="100000">
                                          <p:val>
                                            <p:strVal val="#ppt_h"/>
                                          </p:val>
                                        </p:tav>
                                      </p:tavLst>
                                    </p:anim>
                                    <p:animEffect transition="in" filter="fade">
                                      <p:cBhvr>
                                        <p:cTn id="129" dur="300"/>
                                        <p:tgtEl>
                                          <p:spTgt spid="146">
                                            <p:txEl>
                                              <p:pRg st="0" end="0"/>
                                            </p:txEl>
                                          </p:spTgt>
                                        </p:tgtEl>
                                      </p:cBhvr>
                                    </p:animEffect>
                                  </p:childTnLst>
                                </p:cTn>
                              </p:par>
                              <p:par>
                                <p:cTn id="130" presetID="42" presetClass="entr" presetSubtype="0" fill="hold" grpId="0" nodeType="withEffect">
                                  <p:stCondLst>
                                    <p:cond delay="200"/>
                                  </p:stCondLst>
                                  <p:childTnLst>
                                    <p:set>
                                      <p:cBhvr>
                                        <p:cTn id="131" dur="1" fill="hold">
                                          <p:stCondLst>
                                            <p:cond delay="0"/>
                                          </p:stCondLst>
                                        </p:cTn>
                                        <p:tgtEl>
                                          <p:spTgt spid="149">
                                            <p:txEl>
                                              <p:pRg st="0" end="0"/>
                                            </p:txEl>
                                          </p:spTgt>
                                        </p:tgtEl>
                                        <p:attrNameLst>
                                          <p:attrName>style.visibility</p:attrName>
                                        </p:attrNameLst>
                                      </p:cBhvr>
                                      <p:to>
                                        <p:strVal val="visible"/>
                                      </p:to>
                                    </p:set>
                                    <p:animEffect transition="in" filter="fade">
                                      <p:cBhvr>
                                        <p:cTn id="132" dur="400"/>
                                        <p:tgtEl>
                                          <p:spTgt spid="149">
                                            <p:txEl>
                                              <p:pRg st="0" end="0"/>
                                            </p:txEl>
                                          </p:spTgt>
                                        </p:tgtEl>
                                      </p:cBhvr>
                                    </p:animEffect>
                                    <p:anim calcmode="lin" valueType="num">
                                      <p:cBhvr>
                                        <p:cTn id="133" dur="400" fill="hold"/>
                                        <p:tgtEl>
                                          <p:spTgt spid="149">
                                            <p:txEl>
                                              <p:pRg st="0" end="0"/>
                                            </p:txEl>
                                          </p:spTgt>
                                        </p:tgtEl>
                                        <p:attrNameLst>
                                          <p:attrName>ppt_x</p:attrName>
                                        </p:attrNameLst>
                                      </p:cBhvr>
                                      <p:tavLst>
                                        <p:tav tm="0">
                                          <p:val>
                                            <p:strVal val="#ppt_x"/>
                                          </p:val>
                                        </p:tav>
                                        <p:tav tm="100000">
                                          <p:val>
                                            <p:strVal val="#ppt_x"/>
                                          </p:val>
                                        </p:tav>
                                      </p:tavLst>
                                    </p:anim>
                                    <p:anim calcmode="lin" valueType="num">
                                      <p:cBhvr>
                                        <p:cTn id="134" dur="400" fill="hold"/>
                                        <p:tgtEl>
                                          <p:spTgt spid="149">
                                            <p:txEl>
                                              <p:pRg st="0" end="0"/>
                                            </p:txEl>
                                          </p:spTgt>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200"/>
                                  </p:stCondLst>
                                  <p:childTnLst>
                                    <p:set>
                                      <p:cBhvr>
                                        <p:cTn id="136" dur="1" fill="hold">
                                          <p:stCondLst>
                                            <p:cond delay="0"/>
                                          </p:stCondLst>
                                        </p:cTn>
                                        <p:tgtEl>
                                          <p:spTgt spid="151">
                                            <p:txEl>
                                              <p:pRg st="0" end="0"/>
                                            </p:txEl>
                                          </p:spTgt>
                                        </p:tgtEl>
                                        <p:attrNameLst>
                                          <p:attrName>style.visibility</p:attrName>
                                        </p:attrNameLst>
                                      </p:cBhvr>
                                      <p:to>
                                        <p:strVal val="visible"/>
                                      </p:to>
                                    </p:set>
                                    <p:animEffect transition="in" filter="fade">
                                      <p:cBhvr>
                                        <p:cTn id="137" dur="500"/>
                                        <p:tgtEl>
                                          <p:spTgt spid="151">
                                            <p:txEl>
                                              <p:pRg st="0" end="0"/>
                                            </p:txEl>
                                          </p:spTgt>
                                        </p:tgtEl>
                                      </p:cBhvr>
                                    </p:animEffect>
                                    <p:anim calcmode="lin" valueType="num">
                                      <p:cBhvr>
                                        <p:cTn id="138" dur="500" fill="hold"/>
                                        <p:tgtEl>
                                          <p:spTgt spid="151">
                                            <p:txEl>
                                              <p:pRg st="0" end="0"/>
                                            </p:txEl>
                                          </p:spTgt>
                                        </p:tgtEl>
                                        <p:attrNameLst>
                                          <p:attrName>ppt_x</p:attrName>
                                        </p:attrNameLst>
                                      </p:cBhvr>
                                      <p:tavLst>
                                        <p:tav tm="0">
                                          <p:val>
                                            <p:strVal val="#ppt_x"/>
                                          </p:val>
                                        </p:tav>
                                        <p:tav tm="100000">
                                          <p:val>
                                            <p:strVal val="#ppt_x"/>
                                          </p:val>
                                        </p:tav>
                                      </p:tavLst>
                                    </p:anim>
                                    <p:anim calcmode="lin" valueType="num">
                                      <p:cBhvr>
                                        <p:cTn id="139" dur="500" fill="hold"/>
                                        <p:tgtEl>
                                          <p:spTgt spid="151">
                                            <p:txEl>
                                              <p:pRg st="0" end="0"/>
                                            </p:txEl>
                                          </p:spTgt>
                                        </p:tgtEl>
                                        <p:attrNameLst>
                                          <p:attrName>ppt_y</p:attrName>
                                        </p:attrNameLst>
                                      </p:cBhvr>
                                      <p:tavLst>
                                        <p:tav tm="0">
                                          <p:val>
                                            <p:strVal val="#ppt_y+.1"/>
                                          </p:val>
                                        </p:tav>
                                        <p:tav tm="100000">
                                          <p:val>
                                            <p:strVal val="#ppt_y"/>
                                          </p:val>
                                        </p:tav>
                                      </p:tavLst>
                                    </p:anim>
                                  </p:childTnLst>
                                </p:cTn>
                              </p:par>
                              <p:par>
                                <p:cTn id="140" presetID="10" presetClass="entr" presetSubtype="0" fill="hold" grpId="0" nodeType="withEffect">
                                  <p:stCondLst>
                                    <p:cond delay="800"/>
                                  </p:stCondLst>
                                  <p:childTnLst>
                                    <p:set>
                                      <p:cBhvr>
                                        <p:cTn id="141" dur="1" fill="hold">
                                          <p:stCondLst>
                                            <p:cond delay="0"/>
                                          </p:stCondLst>
                                        </p:cTn>
                                        <p:tgtEl>
                                          <p:spTgt spid="152">
                                            <p:txEl>
                                              <p:pRg st="0" end="0"/>
                                            </p:txEl>
                                          </p:spTgt>
                                        </p:tgtEl>
                                        <p:attrNameLst>
                                          <p:attrName>style.visibility</p:attrName>
                                        </p:attrNameLst>
                                      </p:cBhvr>
                                      <p:to>
                                        <p:strVal val="visible"/>
                                      </p:to>
                                    </p:set>
                                    <p:animEffect transition="in" filter="fade">
                                      <p:cBhvr>
                                        <p:cTn id="142" dur="500"/>
                                        <p:tgtEl>
                                          <p:spTgt spid="152">
                                            <p:txEl>
                                              <p:pRg st="0" end="0"/>
                                            </p:txEl>
                                          </p:spTgt>
                                        </p:tgtEl>
                                      </p:cBhvr>
                                    </p:animEffect>
                                  </p:childTnLst>
                                </p:cTn>
                              </p:par>
                            </p:childTnLst>
                          </p:cTn>
                        </p:par>
                        <p:par>
                          <p:cTn id="143" fill="hold">
                            <p:stCondLst>
                              <p:cond delay="5500"/>
                            </p:stCondLst>
                            <p:childTnLst>
                              <p:par>
                                <p:cTn id="144" presetID="53" presetClass="entr" presetSubtype="16" fill="hold" grpId="0" nodeType="afterEffect">
                                  <p:stCondLst>
                                    <p:cond delay="0"/>
                                  </p:stCondLst>
                                  <p:childTnLst>
                                    <p:set>
                                      <p:cBhvr>
                                        <p:cTn id="145" dur="1" fill="hold">
                                          <p:stCondLst>
                                            <p:cond delay="0"/>
                                          </p:stCondLst>
                                        </p:cTn>
                                        <p:tgtEl>
                                          <p:spTgt spid="155"/>
                                        </p:tgtEl>
                                        <p:attrNameLst>
                                          <p:attrName>style.visibility</p:attrName>
                                        </p:attrNameLst>
                                      </p:cBhvr>
                                      <p:to>
                                        <p:strVal val="visible"/>
                                      </p:to>
                                    </p:set>
                                    <p:anim calcmode="lin" valueType="num">
                                      <p:cBhvr>
                                        <p:cTn id="146" dur="400" fill="hold"/>
                                        <p:tgtEl>
                                          <p:spTgt spid="155"/>
                                        </p:tgtEl>
                                        <p:attrNameLst>
                                          <p:attrName>ppt_w</p:attrName>
                                        </p:attrNameLst>
                                      </p:cBhvr>
                                      <p:tavLst>
                                        <p:tav tm="0">
                                          <p:val>
                                            <p:fltVal val="0"/>
                                          </p:val>
                                        </p:tav>
                                        <p:tav tm="100000">
                                          <p:val>
                                            <p:strVal val="#ppt_w"/>
                                          </p:val>
                                        </p:tav>
                                      </p:tavLst>
                                    </p:anim>
                                    <p:anim calcmode="lin" valueType="num">
                                      <p:cBhvr>
                                        <p:cTn id="147" dur="400" fill="hold"/>
                                        <p:tgtEl>
                                          <p:spTgt spid="155"/>
                                        </p:tgtEl>
                                        <p:attrNameLst>
                                          <p:attrName>ppt_h</p:attrName>
                                        </p:attrNameLst>
                                      </p:cBhvr>
                                      <p:tavLst>
                                        <p:tav tm="0">
                                          <p:val>
                                            <p:fltVal val="0"/>
                                          </p:val>
                                        </p:tav>
                                        <p:tav tm="100000">
                                          <p:val>
                                            <p:strVal val="#ppt_h"/>
                                          </p:val>
                                        </p:tav>
                                      </p:tavLst>
                                    </p:anim>
                                    <p:animEffect transition="in" filter="fade">
                                      <p:cBhvr>
                                        <p:cTn id="148" dur="400"/>
                                        <p:tgtEl>
                                          <p:spTgt spid="155"/>
                                        </p:tgtEl>
                                      </p:cBhvr>
                                    </p:animEffect>
                                  </p:childTnLst>
                                </p:cTn>
                              </p:par>
                            </p:childTnLst>
                          </p:cTn>
                        </p:par>
                        <p:par>
                          <p:cTn id="149" fill="hold">
                            <p:stCondLst>
                              <p:cond delay="6000"/>
                            </p:stCondLst>
                            <p:childTnLst>
                              <p:par>
                                <p:cTn id="150" presetID="53" presetClass="entr" presetSubtype="16" fill="hold" grpId="0" nodeType="afterEffect">
                                  <p:stCondLst>
                                    <p:cond delay="0"/>
                                  </p:stCondLst>
                                  <p:childTnLst>
                                    <p:set>
                                      <p:cBhvr>
                                        <p:cTn id="151" dur="1" fill="hold">
                                          <p:stCondLst>
                                            <p:cond delay="0"/>
                                          </p:stCondLst>
                                        </p:cTn>
                                        <p:tgtEl>
                                          <p:spTgt spid="156">
                                            <p:txEl>
                                              <p:pRg st="0" end="0"/>
                                            </p:txEl>
                                          </p:spTgt>
                                        </p:tgtEl>
                                        <p:attrNameLst>
                                          <p:attrName>style.visibility</p:attrName>
                                        </p:attrNameLst>
                                      </p:cBhvr>
                                      <p:to>
                                        <p:strVal val="visible"/>
                                      </p:to>
                                    </p:set>
                                    <p:anim calcmode="lin" valueType="num">
                                      <p:cBhvr>
                                        <p:cTn id="152" dur="300" fill="hold"/>
                                        <p:tgtEl>
                                          <p:spTgt spid="156">
                                            <p:txEl>
                                              <p:pRg st="0" end="0"/>
                                            </p:txEl>
                                          </p:spTgt>
                                        </p:tgtEl>
                                        <p:attrNameLst>
                                          <p:attrName>ppt_w</p:attrName>
                                        </p:attrNameLst>
                                      </p:cBhvr>
                                      <p:tavLst>
                                        <p:tav tm="0">
                                          <p:val>
                                            <p:fltVal val="0"/>
                                          </p:val>
                                        </p:tav>
                                        <p:tav tm="100000">
                                          <p:val>
                                            <p:strVal val="#ppt_w"/>
                                          </p:val>
                                        </p:tav>
                                      </p:tavLst>
                                    </p:anim>
                                    <p:anim calcmode="lin" valueType="num">
                                      <p:cBhvr>
                                        <p:cTn id="153" dur="300" fill="hold"/>
                                        <p:tgtEl>
                                          <p:spTgt spid="156">
                                            <p:txEl>
                                              <p:pRg st="0" end="0"/>
                                            </p:txEl>
                                          </p:spTgt>
                                        </p:tgtEl>
                                        <p:attrNameLst>
                                          <p:attrName>ppt_h</p:attrName>
                                        </p:attrNameLst>
                                      </p:cBhvr>
                                      <p:tavLst>
                                        <p:tav tm="0">
                                          <p:val>
                                            <p:fltVal val="0"/>
                                          </p:val>
                                        </p:tav>
                                        <p:tav tm="100000">
                                          <p:val>
                                            <p:strVal val="#ppt_h"/>
                                          </p:val>
                                        </p:tav>
                                      </p:tavLst>
                                    </p:anim>
                                    <p:animEffect transition="in" filter="fade">
                                      <p:cBhvr>
                                        <p:cTn id="154" dur="300"/>
                                        <p:tgtEl>
                                          <p:spTgt spid="156">
                                            <p:txEl>
                                              <p:pRg st="0" end="0"/>
                                            </p:txEl>
                                          </p:spTgt>
                                        </p:tgtEl>
                                      </p:cBhvr>
                                    </p:animEffect>
                                  </p:childTnLst>
                                </p:cTn>
                              </p:par>
                              <p:par>
                                <p:cTn id="155" presetID="42" presetClass="entr" presetSubtype="0" fill="hold" grpId="0" nodeType="withEffect">
                                  <p:stCondLst>
                                    <p:cond delay="200"/>
                                  </p:stCondLst>
                                  <p:childTnLst>
                                    <p:set>
                                      <p:cBhvr>
                                        <p:cTn id="156" dur="1" fill="hold">
                                          <p:stCondLst>
                                            <p:cond delay="0"/>
                                          </p:stCondLst>
                                        </p:cTn>
                                        <p:tgtEl>
                                          <p:spTgt spid="157">
                                            <p:txEl>
                                              <p:pRg st="0" end="0"/>
                                            </p:txEl>
                                          </p:spTgt>
                                        </p:tgtEl>
                                        <p:attrNameLst>
                                          <p:attrName>style.visibility</p:attrName>
                                        </p:attrNameLst>
                                      </p:cBhvr>
                                      <p:to>
                                        <p:strVal val="visible"/>
                                      </p:to>
                                    </p:set>
                                    <p:animEffect transition="in" filter="fade">
                                      <p:cBhvr>
                                        <p:cTn id="157" dur="400"/>
                                        <p:tgtEl>
                                          <p:spTgt spid="157">
                                            <p:txEl>
                                              <p:pRg st="0" end="0"/>
                                            </p:txEl>
                                          </p:spTgt>
                                        </p:tgtEl>
                                      </p:cBhvr>
                                    </p:animEffect>
                                    <p:anim calcmode="lin" valueType="num">
                                      <p:cBhvr>
                                        <p:cTn id="158" dur="400" fill="hold"/>
                                        <p:tgtEl>
                                          <p:spTgt spid="157">
                                            <p:txEl>
                                              <p:pRg st="0" end="0"/>
                                            </p:txEl>
                                          </p:spTgt>
                                        </p:tgtEl>
                                        <p:attrNameLst>
                                          <p:attrName>ppt_x</p:attrName>
                                        </p:attrNameLst>
                                      </p:cBhvr>
                                      <p:tavLst>
                                        <p:tav tm="0">
                                          <p:val>
                                            <p:strVal val="#ppt_x"/>
                                          </p:val>
                                        </p:tav>
                                        <p:tav tm="100000">
                                          <p:val>
                                            <p:strVal val="#ppt_x"/>
                                          </p:val>
                                        </p:tav>
                                      </p:tavLst>
                                    </p:anim>
                                    <p:anim calcmode="lin" valueType="num">
                                      <p:cBhvr>
                                        <p:cTn id="159" dur="400" fill="hold"/>
                                        <p:tgtEl>
                                          <p:spTgt spid="157">
                                            <p:txEl>
                                              <p:pRg st="0" end="0"/>
                                            </p:txEl>
                                          </p:spTgt>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200"/>
                                  </p:stCondLst>
                                  <p:childTnLst>
                                    <p:set>
                                      <p:cBhvr>
                                        <p:cTn id="161" dur="1" fill="hold">
                                          <p:stCondLst>
                                            <p:cond delay="0"/>
                                          </p:stCondLst>
                                        </p:cTn>
                                        <p:tgtEl>
                                          <p:spTgt spid="158">
                                            <p:txEl>
                                              <p:pRg st="0" end="0"/>
                                            </p:txEl>
                                          </p:spTgt>
                                        </p:tgtEl>
                                        <p:attrNameLst>
                                          <p:attrName>style.visibility</p:attrName>
                                        </p:attrNameLst>
                                      </p:cBhvr>
                                      <p:to>
                                        <p:strVal val="visible"/>
                                      </p:to>
                                    </p:set>
                                    <p:animEffect transition="in" filter="fade">
                                      <p:cBhvr>
                                        <p:cTn id="162" dur="500"/>
                                        <p:tgtEl>
                                          <p:spTgt spid="158">
                                            <p:txEl>
                                              <p:pRg st="0" end="0"/>
                                            </p:txEl>
                                          </p:spTgt>
                                        </p:tgtEl>
                                      </p:cBhvr>
                                    </p:animEffect>
                                    <p:anim calcmode="lin" valueType="num">
                                      <p:cBhvr>
                                        <p:cTn id="163" dur="500" fill="hold"/>
                                        <p:tgtEl>
                                          <p:spTgt spid="158">
                                            <p:txEl>
                                              <p:pRg st="0" end="0"/>
                                            </p:txEl>
                                          </p:spTgt>
                                        </p:tgtEl>
                                        <p:attrNameLst>
                                          <p:attrName>ppt_x</p:attrName>
                                        </p:attrNameLst>
                                      </p:cBhvr>
                                      <p:tavLst>
                                        <p:tav tm="0">
                                          <p:val>
                                            <p:strVal val="#ppt_x"/>
                                          </p:val>
                                        </p:tav>
                                        <p:tav tm="100000">
                                          <p:val>
                                            <p:strVal val="#ppt_x"/>
                                          </p:val>
                                        </p:tav>
                                      </p:tavLst>
                                    </p:anim>
                                    <p:anim calcmode="lin" valueType="num">
                                      <p:cBhvr>
                                        <p:cTn id="164" dur="500" fill="hold"/>
                                        <p:tgtEl>
                                          <p:spTgt spid="158">
                                            <p:txEl>
                                              <p:pRg st="0" end="0"/>
                                            </p:txEl>
                                          </p:spTgt>
                                        </p:tgtEl>
                                        <p:attrNameLst>
                                          <p:attrName>ppt_y</p:attrName>
                                        </p:attrNameLst>
                                      </p:cBhvr>
                                      <p:tavLst>
                                        <p:tav tm="0">
                                          <p:val>
                                            <p:strVal val="#ppt_y+.1"/>
                                          </p:val>
                                        </p:tav>
                                        <p:tav tm="100000">
                                          <p:val>
                                            <p:strVal val="#ppt_y"/>
                                          </p:val>
                                        </p:tav>
                                      </p:tavLst>
                                    </p:anim>
                                  </p:childTnLst>
                                </p:cTn>
                              </p:par>
                              <p:par>
                                <p:cTn id="165" presetID="10" presetClass="entr" presetSubtype="0" fill="hold" grpId="0" nodeType="withEffect">
                                  <p:stCondLst>
                                    <p:cond delay="800"/>
                                  </p:stCondLst>
                                  <p:childTnLst>
                                    <p:set>
                                      <p:cBhvr>
                                        <p:cTn id="166" dur="1" fill="hold">
                                          <p:stCondLst>
                                            <p:cond delay="0"/>
                                          </p:stCondLst>
                                        </p:cTn>
                                        <p:tgtEl>
                                          <p:spTgt spid="159">
                                            <p:txEl>
                                              <p:pRg st="0" end="0"/>
                                            </p:txEl>
                                          </p:spTgt>
                                        </p:tgtEl>
                                        <p:attrNameLst>
                                          <p:attrName>style.visibility</p:attrName>
                                        </p:attrNameLst>
                                      </p:cBhvr>
                                      <p:to>
                                        <p:strVal val="visible"/>
                                      </p:to>
                                    </p:set>
                                    <p:animEffect transition="in" filter="fade">
                                      <p:cBhvr>
                                        <p:cTn id="167" dur="500"/>
                                        <p:tgtEl>
                                          <p:spTgt spid="1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32" grpId="0" build="p">
        <p:tmplLst>
          <p:tmpl lvl="1">
            <p:tnLst>
              <p:par>
                <p:cTn presetID="42" presetClass="entr" presetSubtype="0"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Effect transition="in" filter="fade">
                      <p:cBhvr>
                        <p:cTn dur="400"/>
                        <p:tgtEl>
                          <p:spTgt spid="32"/>
                        </p:tgtEl>
                      </p:cBhvr>
                    </p:animEffect>
                    <p:anim calcmode="lin" valueType="num">
                      <p:cBhvr>
                        <p:cTn dur="400" fill="hold"/>
                        <p:tgtEl>
                          <p:spTgt spid="32"/>
                        </p:tgtEl>
                        <p:attrNameLst>
                          <p:attrName>ppt_x</p:attrName>
                        </p:attrNameLst>
                      </p:cBhvr>
                      <p:tavLst>
                        <p:tav tm="0">
                          <p:val>
                            <p:strVal val="#ppt_x"/>
                          </p:val>
                        </p:tav>
                        <p:tav tm="100000">
                          <p:val>
                            <p:strVal val="#ppt_x"/>
                          </p:val>
                        </p:tav>
                      </p:tavLst>
                    </p:anim>
                    <p:anim calcmode="lin" valueType="num">
                      <p:cBhvr>
                        <p:cTn dur="400" fill="hold"/>
                        <p:tgtEl>
                          <p:spTgt spid="32"/>
                        </p:tgtEl>
                        <p:attrNameLst>
                          <p:attrName>ppt_y</p:attrName>
                        </p:attrNameLst>
                      </p:cBhvr>
                      <p:tavLst>
                        <p:tav tm="0">
                          <p:val>
                            <p:strVal val="#ppt_y+.1"/>
                          </p:val>
                        </p:tav>
                        <p:tav tm="100000">
                          <p:val>
                            <p:strVal val="#ppt_y"/>
                          </p:val>
                        </p:tav>
                      </p:tavLst>
                    </p:anim>
                  </p:childTnLst>
                </p:cTn>
              </p:par>
            </p:tnLst>
          </p:tmpl>
        </p:tmplLst>
      </p:bldP>
      <p:bldP spid="38" grpId="0" build="p">
        <p:tmplLst>
          <p:tmpl lvl="1">
            <p:tnLst>
              <p:par>
                <p:cTn presetID="42" presetClass="entr" presetSubtype="0" fill="hold" nodeType="withEffect">
                  <p:stCondLst>
                    <p:cond delay="2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anim calcmode="lin" valueType="num">
                      <p:cBhvr>
                        <p:cTn dur="500" fill="hold"/>
                        <p:tgtEl>
                          <p:spTgt spid="38"/>
                        </p:tgtEl>
                        <p:attrNameLst>
                          <p:attrName>ppt_x</p:attrName>
                        </p:attrNameLst>
                      </p:cBhvr>
                      <p:tavLst>
                        <p:tav tm="0">
                          <p:val>
                            <p:strVal val="#ppt_x"/>
                          </p:val>
                        </p:tav>
                        <p:tav tm="100000">
                          <p:val>
                            <p:strVal val="#ppt_x"/>
                          </p:val>
                        </p:tav>
                      </p:tavLst>
                    </p:anim>
                    <p:anim calcmode="lin" valueType="num">
                      <p:cBhvr>
                        <p:cTn dur="500" fill="hold"/>
                        <p:tgtEl>
                          <p:spTgt spid="38"/>
                        </p:tgtEl>
                        <p:attrNameLst>
                          <p:attrName>ppt_y</p:attrName>
                        </p:attrNameLst>
                      </p:cBhvr>
                      <p:tavLst>
                        <p:tav tm="0">
                          <p:val>
                            <p:strVal val="#ppt_y+.1"/>
                          </p:val>
                        </p:tav>
                        <p:tav tm="100000">
                          <p:val>
                            <p:strVal val="#ppt_y"/>
                          </p:val>
                        </p:tav>
                      </p:tavLst>
                    </p:anim>
                  </p:childTnLst>
                </p:cTn>
              </p:par>
            </p:tnLst>
          </p:tmpl>
        </p:tmplLst>
      </p:bldP>
      <p:bldP spid="39" grpId="0" build="p">
        <p:tmplLst>
          <p:tmpl lvl="1">
            <p:tnLst>
              <p:par>
                <p:cTn presetID="10" presetClass="entr" presetSubtype="0" fill="hold" nodeType="withEffect">
                  <p:stCondLst>
                    <p:cond delay="8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65" grpId="0" animBg="1"/>
      <p:bldP spid="66" grpId="0" build="p">
        <p:tmplLst>
          <p:tmpl lvl="1">
            <p:tnLst>
              <p:par>
                <p:cTn presetID="53" presetClass="entr" presetSubtype="16"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 calcmode="lin" valueType="num">
                      <p:cBhvr>
                        <p:cTn dur="300" fill="hold"/>
                        <p:tgtEl>
                          <p:spTgt spid="66"/>
                        </p:tgtEl>
                        <p:attrNameLst>
                          <p:attrName>ppt_w</p:attrName>
                        </p:attrNameLst>
                      </p:cBhvr>
                      <p:tavLst>
                        <p:tav tm="0">
                          <p:val>
                            <p:fltVal val="0"/>
                          </p:val>
                        </p:tav>
                        <p:tav tm="100000">
                          <p:val>
                            <p:strVal val="#ppt_w"/>
                          </p:val>
                        </p:tav>
                      </p:tavLst>
                    </p:anim>
                    <p:anim calcmode="lin" valueType="num">
                      <p:cBhvr>
                        <p:cTn dur="300" fill="hold"/>
                        <p:tgtEl>
                          <p:spTgt spid="66"/>
                        </p:tgtEl>
                        <p:attrNameLst>
                          <p:attrName>ppt_h</p:attrName>
                        </p:attrNameLst>
                      </p:cBhvr>
                      <p:tavLst>
                        <p:tav tm="0">
                          <p:val>
                            <p:fltVal val="0"/>
                          </p:val>
                        </p:tav>
                        <p:tav tm="100000">
                          <p:val>
                            <p:strVal val="#ppt_h"/>
                          </p:val>
                        </p:tav>
                      </p:tavLst>
                    </p:anim>
                    <p:animEffect transition="in" filter="fade">
                      <p:cBhvr>
                        <p:cTn dur="300"/>
                        <p:tgtEl>
                          <p:spTgt spid="66"/>
                        </p:tgtEl>
                      </p:cBhvr>
                    </p:animEffect>
                  </p:childTnLst>
                </p:cTn>
              </p:par>
            </p:tnLst>
          </p:tmpl>
        </p:tmplLst>
      </p:bldP>
      <p:bldP spid="69" grpId="0" build="p">
        <p:tmplLst>
          <p:tmpl lvl="1">
            <p:tnLst>
              <p:par>
                <p:cTn presetID="42" presetClass="entr" presetSubtype="0" fill="hold" nodeType="withEffect">
                  <p:stCondLst>
                    <p:cond delay="200"/>
                  </p:stCondLst>
                  <p:childTnLst>
                    <p:set>
                      <p:cBhvr>
                        <p:cTn dur="1" fill="hold">
                          <p:stCondLst>
                            <p:cond delay="0"/>
                          </p:stCondLst>
                        </p:cTn>
                        <p:tgtEl>
                          <p:spTgt spid="69"/>
                        </p:tgtEl>
                        <p:attrNameLst>
                          <p:attrName>style.visibility</p:attrName>
                        </p:attrNameLst>
                      </p:cBhvr>
                      <p:to>
                        <p:strVal val="visible"/>
                      </p:to>
                    </p:set>
                    <p:animEffect transition="in" filter="fade">
                      <p:cBhvr>
                        <p:cTn dur="400"/>
                        <p:tgtEl>
                          <p:spTgt spid="69"/>
                        </p:tgtEl>
                      </p:cBhvr>
                    </p:animEffect>
                    <p:anim calcmode="lin" valueType="num">
                      <p:cBhvr>
                        <p:cTn dur="400" fill="hold"/>
                        <p:tgtEl>
                          <p:spTgt spid="69"/>
                        </p:tgtEl>
                        <p:attrNameLst>
                          <p:attrName>ppt_x</p:attrName>
                        </p:attrNameLst>
                      </p:cBhvr>
                      <p:tavLst>
                        <p:tav tm="0">
                          <p:val>
                            <p:strVal val="#ppt_x"/>
                          </p:val>
                        </p:tav>
                        <p:tav tm="100000">
                          <p:val>
                            <p:strVal val="#ppt_x"/>
                          </p:val>
                        </p:tav>
                      </p:tavLst>
                    </p:anim>
                    <p:anim calcmode="lin" valueType="num">
                      <p:cBhvr>
                        <p:cTn dur="400" fill="hold"/>
                        <p:tgtEl>
                          <p:spTgt spid="69"/>
                        </p:tgtEl>
                        <p:attrNameLst>
                          <p:attrName>ppt_y</p:attrName>
                        </p:attrNameLst>
                      </p:cBhvr>
                      <p:tavLst>
                        <p:tav tm="0">
                          <p:val>
                            <p:strVal val="#ppt_y+.1"/>
                          </p:val>
                        </p:tav>
                        <p:tav tm="100000">
                          <p:val>
                            <p:strVal val="#ppt_y"/>
                          </p:val>
                        </p:tav>
                      </p:tavLst>
                    </p:anim>
                  </p:childTnLst>
                </p:cTn>
              </p:par>
            </p:tnLst>
          </p:tmpl>
        </p:tmplLst>
      </p:bldP>
      <p:bldP spid="71" grpId="0" build="p">
        <p:tmplLst>
          <p:tmpl lvl="1">
            <p:tnLst>
              <p:par>
                <p:cTn presetID="42" presetClass="entr" presetSubtype="0" fill="hold" nodeType="withEffect">
                  <p:stCondLst>
                    <p:cond delay="2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anim calcmode="lin" valueType="num">
                      <p:cBhvr>
                        <p:cTn dur="500" fill="hold"/>
                        <p:tgtEl>
                          <p:spTgt spid="71"/>
                        </p:tgtEl>
                        <p:attrNameLst>
                          <p:attrName>ppt_x</p:attrName>
                        </p:attrNameLst>
                      </p:cBhvr>
                      <p:tavLst>
                        <p:tav tm="0">
                          <p:val>
                            <p:strVal val="#ppt_x"/>
                          </p:val>
                        </p:tav>
                        <p:tav tm="100000">
                          <p:val>
                            <p:strVal val="#ppt_x"/>
                          </p:val>
                        </p:tav>
                      </p:tavLst>
                    </p:anim>
                    <p:anim calcmode="lin" valueType="num">
                      <p:cBhvr>
                        <p:cTn dur="500" fill="hold"/>
                        <p:tgtEl>
                          <p:spTgt spid="71"/>
                        </p:tgtEl>
                        <p:attrNameLst>
                          <p:attrName>ppt_y</p:attrName>
                        </p:attrNameLst>
                      </p:cBhvr>
                      <p:tavLst>
                        <p:tav tm="0">
                          <p:val>
                            <p:strVal val="#ppt_y+.1"/>
                          </p:val>
                        </p:tav>
                        <p:tav tm="100000">
                          <p:val>
                            <p:strVal val="#ppt_y"/>
                          </p:val>
                        </p:tav>
                      </p:tavLst>
                    </p:anim>
                  </p:childTnLst>
                </p:cTn>
              </p:par>
            </p:tnLst>
          </p:tmpl>
        </p:tmplLst>
      </p:bldP>
      <p:bldP spid="92" grpId="0" build="p">
        <p:tmplLst>
          <p:tmpl lvl="1">
            <p:tnLst>
              <p:par>
                <p:cTn presetID="10" presetClass="entr" presetSubtype="0" fill="hold" nodeType="withEffect">
                  <p:stCondLst>
                    <p:cond delay="800"/>
                  </p:stCondLst>
                  <p:childTnLst>
                    <p:set>
                      <p:cBhvr>
                        <p:cTn dur="1" fill="hold">
                          <p:stCondLst>
                            <p:cond delay="0"/>
                          </p:stCondLst>
                        </p:cTn>
                        <p:tgtEl>
                          <p:spTgt spid="92"/>
                        </p:tgtEl>
                        <p:attrNameLst>
                          <p:attrName>style.visibility</p:attrName>
                        </p:attrNameLst>
                      </p:cBhvr>
                      <p:to>
                        <p:strVal val="visible"/>
                      </p:to>
                    </p:set>
                    <p:animEffect transition="in" filter="fade">
                      <p:cBhvr>
                        <p:cTn dur="500"/>
                        <p:tgtEl>
                          <p:spTgt spid="92"/>
                        </p:tgtEl>
                      </p:cBhvr>
                    </p:animEffect>
                  </p:childTnLst>
                </p:cTn>
              </p:par>
            </p:tnLst>
          </p:tmpl>
        </p:tmplLst>
      </p:bldP>
      <p:bldP spid="110" grpId="0" animBg="1"/>
      <p:bldP spid="111" grpId="0" build="p">
        <p:tmplLst>
          <p:tmpl lvl="1">
            <p:tnLst>
              <p:par>
                <p:cTn presetID="53" presetClass="entr" presetSubtype="16" fill="hold" nodeType="afterEffect">
                  <p:stCondLst>
                    <p:cond delay="0"/>
                  </p:stCondLst>
                  <p:childTnLst>
                    <p:set>
                      <p:cBhvr>
                        <p:cTn dur="1" fill="hold">
                          <p:stCondLst>
                            <p:cond delay="0"/>
                          </p:stCondLst>
                        </p:cTn>
                        <p:tgtEl>
                          <p:spTgt spid="111"/>
                        </p:tgtEl>
                        <p:attrNameLst>
                          <p:attrName>style.visibility</p:attrName>
                        </p:attrNameLst>
                      </p:cBhvr>
                      <p:to>
                        <p:strVal val="visible"/>
                      </p:to>
                    </p:set>
                    <p:anim calcmode="lin" valueType="num">
                      <p:cBhvr>
                        <p:cTn dur="300" fill="hold"/>
                        <p:tgtEl>
                          <p:spTgt spid="111"/>
                        </p:tgtEl>
                        <p:attrNameLst>
                          <p:attrName>ppt_w</p:attrName>
                        </p:attrNameLst>
                      </p:cBhvr>
                      <p:tavLst>
                        <p:tav tm="0">
                          <p:val>
                            <p:fltVal val="0"/>
                          </p:val>
                        </p:tav>
                        <p:tav tm="100000">
                          <p:val>
                            <p:strVal val="#ppt_w"/>
                          </p:val>
                        </p:tav>
                      </p:tavLst>
                    </p:anim>
                    <p:anim calcmode="lin" valueType="num">
                      <p:cBhvr>
                        <p:cTn dur="300" fill="hold"/>
                        <p:tgtEl>
                          <p:spTgt spid="111"/>
                        </p:tgtEl>
                        <p:attrNameLst>
                          <p:attrName>ppt_h</p:attrName>
                        </p:attrNameLst>
                      </p:cBhvr>
                      <p:tavLst>
                        <p:tav tm="0">
                          <p:val>
                            <p:fltVal val="0"/>
                          </p:val>
                        </p:tav>
                        <p:tav tm="100000">
                          <p:val>
                            <p:strVal val="#ppt_h"/>
                          </p:val>
                        </p:tav>
                      </p:tavLst>
                    </p:anim>
                    <p:animEffect transition="in" filter="fade">
                      <p:cBhvr>
                        <p:cTn dur="300"/>
                        <p:tgtEl>
                          <p:spTgt spid="111"/>
                        </p:tgtEl>
                      </p:cBhvr>
                    </p:animEffect>
                  </p:childTnLst>
                </p:cTn>
              </p:par>
            </p:tnLst>
          </p:tmpl>
        </p:tmplLst>
      </p:bldP>
      <p:bldP spid="112" grpId="0" build="p">
        <p:tmplLst>
          <p:tmpl lvl="1">
            <p:tnLst>
              <p:par>
                <p:cTn presetID="42" presetClass="entr" presetSubtype="0" fill="hold" nodeType="withEffect">
                  <p:stCondLst>
                    <p:cond delay="200"/>
                  </p:stCondLst>
                  <p:childTnLst>
                    <p:set>
                      <p:cBhvr>
                        <p:cTn dur="1" fill="hold">
                          <p:stCondLst>
                            <p:cond delay="0"/>
                          </p:stCondLst>
                        </p:cTn>
                        <p:tgtEl>
                          <p:spTgt spid="112"/>
                        </p:tgtEl>
                        <p:attrNameLst>
                          <p:attrName>style.visibility</p:attrName>
                        </p:attrNameLst>
                      </p:cBhvr>
                      <p:to>
                        <p:strVal val="visible"/>
                      </p:to>
                    </p:set>
                    <p:animEffect transition="in" filter="fade">
                      <p:cBhvr>
                        <p:cTn dur="400"/>
                        <p:tgtEl>
                          <p:spTgt spid="112"/>
                        </p:tgtEl>
                      </p:cBhvr>
                    </p:animEffect>
                    <p:anim calcmode="lin" valueType="num">
                      <p:cBhvr>
                        <p:cTn dur="400" fill="hold"/>
                        <p:tgtEl>
                          <p:spTgt spid="112"/>
                        </p:tgtEl>
                        <p:attrNameLst>
                          <p:attrName>ppt_x</p:attrName>
                        </p:attrNameLst>
                      </p:cBhvr>
                      <p:tavLst>
                        <p:tav tm="0">
                          <p:val>
                            <p:strVal val="#ppt_x"/>
                          </p:val>
                        </p:tav>
                        <p:tav tm="100000">
                          <p:val>
                            <p:strVal val="#ppt_x"/>
                          </p:val>
                        </p:tav>
                      </p:tavLst>
                    </p:anim>
                    <p:anim calcmode="lin" valueType="num">
                      <p:cBhvr>
                        <p:cTn dur="400" fill="hold"/>
                        <p:tgtEl>
                          <p:spTgt spid="112"/>
                        </p:tgtEl>
                        <p:attrNameLst>
                          <p:attrName>ppt_y</p:attrName>
                        </p:attrNameLst>
                      </p:cBhvr>
                      <p:tavLst>
                        <p:tav tm="0">
                          <p:val>
                            <p:strVal val="#ppt_y+.1"/>
                          </p:val>
                        </p:tav>
                        <p:tav tm="100000">
                          <p:val>
                            <p:strVal val="#ppt_y"/>
                          </p:val>
                        </p:tav>
                      </p:tavLst>
                    </p:anim>
                  </p:childTnLst>
                </p:cTn>
              </p:par>
            </p:tnLst>
          </p:tmpl>
        </p:tmplLst>
      </p:bldP>
      <p:bldP spid="113" grpId="0" build="p">
        <p:tmplLst>
          <p:tmpl lvl="1">
            <p:tnLst>
              <p:par>
                <p:cTn presetID="42" presetClass="entr" presetSubtype="0" fill="hold" nodeType="withEffect">
                  <p:stCondLst>
                    <p:cond delay="200"/>
                  </p:stCondLst>
                  <p:childTnLst>
                    <p:set>
                      <p:cBhvr>
                        <p:cTn dur="1" fill="hold">
                          <p:stCondLst>
                            <p:cond delay="0"/>
                          </p:stCondLst>
                        </p:cTn>
                        <p:tgtEl>
                          <p:spTgt spid="113"/>
                        </p:tgtEl>
                        <p:attrNameLst>
                          <p:attrName>style.visibility</p:attrName>
                        </p:attrNameLst>
                      </p:cBhvr>
                      <p:to>
                        <p:strVal val="visible"/>
                      </p:to>
                    </p:set>
                    <p:animEffect transition="in" filter="fade">
                      <p:cBhvr>
                        <p:cTn dur="500"/>
                        <p:tgtEl>
                          <p:spTgt spid="113"/>
                        </p:tgtEl>
                      </p:cBhvr>
                    </p:animEffect>
                    <p:anim calcmode="lin" valueType="num">
                      <p:cBhvr>
                        <p:cTn dur="500" fill="hold"/>
                        <p:tgtEl>
                          <p:spTgt spid="113"/>
                        </p:tgtEl>
                        <p:attrNameLst>
                          <p:attrName>ppt_x</p:attrName>
                        </p:attrNameLst>
                      </p:cBhvr>
                      <p:tavLst>
                        <p:tav tm="0">
                          <p:val>
                            <p:strVal val="#ppt_x"/>
                          </p:val>
                        </p:tav>
                        <p:tav tm="100000">
                          <p:val>
                            <p:strVal val="#ppt_x"/>
                          </p:val>
                        </p:tav>
                      </p:tavLst>
                    </p:anim>
                    <p:anim calcmode="lin" valueType="num">
                      <p:cBhvr>
                        <p:cTn dur="500" fill="hold"/>
                        <p:tgtEl>
                          <p:spTgt spid="113"/>
                        </p:tgtEl>
                        <p:attrNameLst>
                          <p:attrName>ppt_y</p:attrName>
                        </p:attrNameLst>
                      </p:cBhvr>
                      <p:tavLst>
                        <p:tav tm="0">
                          <p:val>
                            <p:strVal val="#ppt_y+.1"/>
                          </p:val>
                        </p:tav>
                        <p:tav tm="100000">
                          <p:val>
                            <p:strVal val="#ppt_y"/>
                          </p:val>
                        </p:tav>
                      </p:tavLst>
                    </p:anim>
                  </p:childTnLst>
                </p:cTn>
              </p:par>
            </p:tnLst>
          </p:tmpl>
        </p:tmplLst>
      </p:bldP>
      <p:bldP spid="114" grpId="0" build="p">
        <p:tmplLst>
          <p:tmpl lvl="1">
            <p:tnLst>
              <p:par>
                <p:cTn presetID="10" presetClass="entr" presetSubtype="0" fill="hold" nodeType="withEffect">
                  <p:stCondLst>
                    <p:cond delay="800"/>
                  </p:stCondLst>
                  <p:childTnLst>
                    <p:set>
                      <p:cBhvr>
                        <p:cTn dur="1" fill="hold">
                          <p:stCondLst>
                            <p:cond delay="0"/>
                          </p:stCondLst>
                        </p:cTn>
                        <p:tgtEl>
                          <p:spTgt spid="114"/>
                        </p:tgtEl>
                        <p:attrNameLst>
                          <p:attrName>style.visibility</p:attrName>
                        </p:attrNameLst>
                      </p:cBhvr>
                      <p:to>
                        <p:strVal val="visible"/>
                      </p:to>
                    </p:set>
                    <p:animEffect transition="in" filter="fade">
                      <p:cBhvr>
                        <p:cTn dur="500"/>
                        <p:tgtEl>
                          <p:spTgt spid="114"/>
                        </p:tgtEl>
                      </p:cBhvr>
                    </p:animEffect>
                  </p:childTnLst>
                </p:cTn>
              </p:par>
            </p:tnLst>
          </p:tmpl>
        </p:tmplLst>
      </p:bldP>
      <p:bldP spid="130" grpId="0" animBg="1"/>
      <p:bldP spid="131" grpId="0" build="p">
        <p:tmplLst>
          <p:tmpl lvl="1">
            <p:tnLst>
              <p:par>
                <p:cTn presetID="53" presetClass="entr" presetSubtype="16" fill="hold" nodeType="afterEffect">
                  <p:stCondLst>
                    <p:cond delay="0"/>
                  </p:stCondLst>
                  <p:childTnLst>
                    <p:set>
                      <p:cBhvr>
                        <p:cTn dur="1" fill="hold">
                          <p:stCondLst>
                            <p:cond delay="0"/>
                          </p:stCondLst>
                        </p:cTn>
                        <p:tgtEl>
                          <p:spTgt spid="131"/>
                        </p:tgtEl>
                        <p:attrNameLst>
                          <p:attrName>style.visibility</p:attrName>
                        </p:attrNameLst>
                      </p:cBhvr>
                      <p:to>
                        <p:strVal val="visible"/>
                      </p:to>
                    </p:set>
                    <p:anim calcmode="lin" valueType="num">
                      <p:cBhvr>
                        <p:cTn dur="300" fill="hold"/>
                        <p:tgtEl>
                          <p:spTgt spid="131"/>
                        </p:tgtEl>
                        <p:attrNameLst>
                          <p:attrName>ppt_w</p:attrName>
                        </p:attrNameLst>
                      </p:cBhvr>
                      <p:tavLst>
                        <p:tav tm="0">
                          <p:val>
                            <p:fltVal val="0"/>
                          </p:val>
                        </p:tav>
                        <p:tav tm="100000">
                          <p:val>
                            <p:strVal val="#ppt_w"/>
                          </p:val>
                        </p:tav>
                      </p:tavLst>
                    </p:anim>
                    <p:anim calcmode="lin" valueType="num">
                      <p:cBhvr>
                        <p:cTn dur="300" fill="hold"/>
                        <p:tgtEl>
                          <p:spTgt spid="131"/>
                        </p:tgtEl>
                        <p:attrNameLst>
                          <p:attrName>ppt_h</p:attrName>
                        </p:attrNameLst>
                      </p:cBhvr>
                      <p:tavLst>
                        <p:tav tm="0">
                          <p:val>
                            <p:fltVal val="0"/>
                          </p:val>
                        </p:tav>
                        <p:tav tm="100000">
                          <p:val>
                            <p:strVal val="#ppt_h"/>
                          </p:val>
                        </p:tav>
                      </p:tavLst>
                    </p:anim>
                    <p:animEffect transition="in" filter="fade">
                      <p:cBhvr>
                        <p:cTn dur="300"/>
                        <p:tgtEl>
                          <p:spTgt spid="131"/>
                        </p:tgtEl>
                      </p:cBhvr>
                    </p:animEffect>
                  </p:childTnLst>
                </p:cTn>
              </p:par>
            </p:tnLst>
          </p:tmpl>
        </p:tmplLst>
      </p:bldP>
      <p:bldP spid="136" grpId="0" build="p">
        <p:tmplLst>
          <p:tmpl lvl="1">
            <p:tnLst>
              <p:par>
                <p:cTn presetID="42" presetClass="entr" presetSubtype="0" fill="hold" nodeType="withEffect">
                  <p:stCondLst>
                    <p:cond delay="200"/>
                  </p:stCondLst>
                  <p:childTnLst>
                    <p:set>
                      <p:cBhvr>
                        <p:cTn dur="1" fill="hold">
                          <p:stCondLst>
                            <p:cond delay="0"/>
                          </p:stCondLst>
                        </p:cTn>
                        <p:tgtEl>
                          <p:spTgt spid="136"/>
                        </p:tgtEl>
                        <p:attrNameLst>
                          <p:attrName>style.visibility</p:attrName>
                        </p:attrNameLst>
                      </p:cBhvr>
                      <p:to>
                        <p:strVal val="visible"/>
                      </p:to>
                    </p:set>
                    <p:animEffect transition="in" filter="fade">
                      <p:cBhvr>
                        <p:cTn dur="400"/>
                        <p:tgtEl>
                          <p:spTgt spid="136"/>
                        </p:tgtEl>
                      </p:cBhvr>
                    </p:animEffect>
                    <p:anim calcmode="lin" valueType="num">
                      <p:cBhvr>
                        <p:cTn dur="400" fill="hold"/>
                        <p:tgtEl>
                          <p:spTgt spid="136"/>
                        </p:tgtEl>
                        <p:attrNameLst>
                          <p:attrName>ppt_x</p:attrName>
                        </p:attrNameLst>
                      </p:cBhvr>
                      <p:tavLst>
                        <p:tav tm="0">
                          <p:val>
                            <p:strVal val="#ppt_x"/>
                          </p:val>
                        </p:tav>
                        <p:tav tm="100000">
                          <p:val>
                            <p:strVal val="#ppt_x"/>
                          </p:val>
                        </p:tav>
                      </p:tavLst>
                    </p:anim>
                    <p:anim calcmode="lin" valueType="num">
                      <p:cBhvr>
                        <p:cTn dur="400" fill="hold"/>
                        <p:tgtEl>
                          <p:spTgt spid="136"/>
                        </p:tgtEl>
                        <p:attrNameLst>
                          <p:attrName>ppt_y</p:attrName>
                        </p:attrNameLst>
                      </p:cBhvr>
                      <p:tavLst>
                        <p:tav tm="0">
                          <p:val>
                            <p:strVal val="#ppt_y+.1"/>
                          </p:val>
                        </p:tav>
                        <p:tav tm="100000">
                          <p:val>
                            <p:strVal val="#ppt_y"/>
                          </p:val>
                        </p:tav>
                      </p:tavLst>
                    </p:anim>
                  </p:childTnLst>
                </p:cTn>
              </p:par>
            </p:tnLst>
          </p:tmpl>
        </p:tmplLst>
      </p:bldP>
      <p:bldP spid="139" grpId="0" build="p">
        <p:tmplLst>
          <p:tmpl lvl="1">
            <p:tnLst>
              <p:par>
                <p:cTn presetID="42" presetClass="entr" presetSubtype="0" fill="hold" nodeType="withEffect">
                  <p:stCondLst>
                    <p:cond delay="200"/>
                  </p:stCondLst>
                  <p:childTnLst>
                    <p:set>
                      <p:cBhvr>
                        <p:cTn dur="1" fill="hold">
                          <p:stCondLst>
                            <p:cond delay="0"/>
                          </p:stCondLst>
                        </p:cTn>
                        <p:tgtEl>
                          <p:spTgt spid="139"/>
                        </p:tgtEl>
                        <p:attrNameLst>
                          <p:attrName>style.visibility</p:attrName>
                        </p:attrNameLst>
                      </p:cBhvr>
                      <p:to>
                        <p:strVal val="visible"/>
                      </p:to>
                    </p:set>
                    <p:animEffect transition="in" filter="fade">
                      <p:cBhvr>
                        <p:cTn dur="500"/>
                        <p:tgtEl>
                          <p:spTgt spid="139"/>
                        </p:tgtEl>
                      </p:cBhvr>
                    </p:animEffect>
                    <p:anim calcmode="lin" valueType="num">
                      <p:cBhvr>
                        <p:cTn dur="500" fill="hold"/>
                        <p:tgtEl>
                          <p:spTgt spid="139"/>
                        </p:tgtEl>
                        <p:attrNameLst>
                          <p:attrName>ppt_x</p:attrName>
                        </p:attrNameLst>
                      </p:cBhvr>
                      <p:tavLst>
                        <p:tav tm="0">
                          <p:val>
                            <p:strVal val="#ppt_x"/>
                          </p:val>
                        </p:tav>
                        <p:tav tm="100000">
                          <p:val>
                            <p:strVal val="#ppt_x"/>
                          </p:val>
                        </p:tav>
                      </p:tavLst>
                    </p:anim>
                    <p:anim calcmode="lin" valueType="num">
                      <p:cBhvr>
                        <p:cTn dur="500" fill="hold"/>
                        <p:tgtEl>
                          <p:spTgt spid="139"/>
                        </p:tgtEl>
                        <p:attrNameLst>
                          <p:attrName>ppt_y</p:attrName>
                        </p:attrNameLst>
                      </p:cBhvr>
                      <p:tavLst>
                        <p:tav tm="0">
                          <p:val>
                            <p:strVal val="#ppt_y+.1"/>
                          </p:val>
                        </p:tav>
                        <p:tav tm="100000">
                          <p:val>
                            <p:strVal val="#ppt_y"/>
                          </p:val>
                        </p:tav>
                      </p:tavLst>
                    </p:anim>
                  </p:childTnLst>
                </p:cTn>
              </p:par>
            </p:tnLst>
          </p:tmpl>
        </p:tmplLst>
      </p:bldP>
      <p:bldP spid="140" grpId="0" build="p">
        <p:tmplLst>
          <p:tmpl lvl="1">
            <p:tnLst>
              <p:par>
                <p:cTn presetID="10" presetClass="entr" presetSubtype="0" fill="hold" nodeType="withEffect">
                  <p:stCondLst>
                    <p:cond delay="800"/>
                  </p:stCondLst>
                  <p:childTnLst>
                    <p:set>
                      <p:cBhvr>
                        <p:cTn dur="1" fill="hold">
                          <p:stCondLst>
                            <p:cond delay="0"/>
                          </p:stCondLst>
                        </p:cTn>
                        <p:tgtEl>
                          <p:spTgt spid="140"/>
                        </p:tgtEl>
                        <p:attrNameLst>
                          <p:attrName>style.visibility</p:attrName>
                        </p:attrNameLst>
                      </p:cBhvr>
                      <p:to>
                        <p:strVal val="visible"/>
                      </p:to>
                    </p:set>
                    <p:animEffect transition="in" filter="fade">
                      <p:cBhvr>
                        <p:cTn dur="500"/>
                        <p:tgtEl>
                          <p:spTgt spid="140"/>
                        </p:tgtEl>
                      </p:cBhvr>
                    </p:animEffect>
                  </p:childTnLst>
                </p:cTn>
              </p:par>
            </p:tnLst>
          </p:tmpl>
        </p:tmplLst>
      </p:bldP>
      <p:bldP spid="145" grpId="0" animBg="1"/>
      <p:bldP spid="146" grpId="0" build="p">
        <p:tmplLst>
          <p:tmpl lvl="1">
            <p:tnLst>
              <p:par>
                <p:cTn presetID="53" presetClass="entr" presetSubtype="16" fill="hold" nodeType="afterEffect">
                  <p:stCondLst>
                    <p:cond delay="0"/>
                  </p:stCondLst>
                  <p:childTnLst>
                    <p:set>
                      <p:cBhvr>
                        <p:cTn dur="1" fill="hold">
                          <p:stCondLst>
                            <p:cond delay="0"/>
                          </p:stCondLst>
                        </p:cTn>
                        <p:tgtEl>
                          <p:spTgt spid="146"/>
                        </p:tgtEl>
                        <p:attrNameLst>
                          <p:attrName>style.visibility</p:attrName>
                        </p:attrNameLst>
                      </p:cBhvr>
                      <p:to>
                        <p:strVal val="visible"/>
                      </p:to>
                    </p:set>
                    <p:anim calcmode="lin" valueType="num">
                      <p:cBhvr>
                        <p:cTn dur="300" fill="hold"/>
                        <p:tgtEl>
                          <p:spTgt spid="146"/>
                        </p:tgtEl>
                        <p:attrNameLst>
                          <p:attrName>ppt_w</p:attrName>
                        </p:attrNameLst>
                      </p:cBhvr>
                      <p:tavLst>
                        <p:tav tm="0">
                          <p:val>
                            <p:fltVal val="0"/>
                          </p:val>
                        </p:tav>
                        <p:tav tm="100000">
                          <p:val>
                            <p:strVal val="#ppt_w"/>
                          </p:val>
                        </p:tav>
                      </p:tavLst>
                    </p:anim>
                    <p:anim calcmode="lin" valueType="num">
                      <p:cBhvr>
                        <p:cTn dur="300" fill="hold"/>
                        <p:tgtEl>
                          <p:spTgt spid="146"/>
                        </p:tgtEl>
                        <p:attrNameLst>
                          <p:attrName>ppt_h</p:attrName>
                        </p:attrNameLst>
                      </p:cBhvr>
                      <p:tavLst>
                        <p:tav tm="0">
                          <p:val>
                            <p:fltVal val="0"/>
                          </p:val>
                        </p:tav>
                        <p:tav tm="100000">
                          <p:val>
                            <p:strVal val="#ppt_h"/>
                          </p:val>
                        </p:tav>
                      </p:tavLst>
                    </p:anim>
                    <p:animEffect transition="in" filter="fade">
                      <p:cBhvr>
                        <p:cTn dur="300"/>
                        <p:tgtEl>
                          <p:spTgt spid="146"/>
                        </p:tgtEl>
                      </p:cBhvr>
                    </p:animEffect>
                  </p:childTnLst>
                </p:cTn>
              </p:par>
            </p:tnLst>
          </p:tmpl>
        </p:tmplLst>
      </p:bldP>
      <p:bldP spid="149" grpId="0" build="p">
        <p:tmplLst>
          <p:tmpl lvl="1">
            <p:tnLst>
              <p:par>
                <p:cTn presetID="42" presetClass="entr" presetSubtype="0" fill="hold" nodeType="withEffect">
                  <p:stCondLst>
                    <p:cond delay="200"/>
                  </p:stCondLst>
                  <p:childTnLst>
                    <p:set>
                      <p:cBhvr>
                        <p:cTn dur="1" fill="hold">
                          <p:stCondLst>
                            <p:cond delay="0"/>
                          </p:stCondLst>
                        </p:cTn>
                        <p:tgtEl>
                          <p:spTgt spid="149"/>
                        </p:tgtEl>
                        <p:attrNameLst>
                          <p:attrName>style.visibility</p:attrName>
                        </p:attrNameLst>
                      </p:cBhvr>
                      <p:to>
                        <p:strVal val="visible"/>
                      </p:to>
                    </p:set>
                    <p:animEffect transition="in" filter="fade">
                      <p:cBhvr>
                        <p:cTn dur="400"/>
                        <p:tgtEl>
                          <p:spTgt spid="149"/>
                        </p:tgtEl>
                      </p:cBhvr>
                    </p:animEffect>
                    <p:anim calcmode="lin" valueType="num">
                      <p:cBhvr>
                        <p:cTn dur="400" fill="hold"/>
                        <p:tgtEl>
                          <p:spTgt spid="149"/>
                        </p:tgtEl>
                        <p:attrNameLst>
                          <p:attrName>ppt_x</p:attrName>
                        </p:attrNameLst>
                      </p:cBhvr>
                      <p:tavLst>
                        <p:tav tm="0">
                          <p:val>
                            <p:strVal val="#ppt_x"/>
                          </p:val>
                        </p:tav>
                        <p:tav tm="100000">
                          <p:val>
                            <p:strVal val="#ppt_x"/>
                          </p:val>
                        </p:tav>
                      </p:tavLst>
                    </p:anim>
                    <p:anim calcmode="lin" valueType="num">
                      <p:cBhvr>
                        <p:cTn dur="400" fill="hold"/>
                        <p:tgtEl>
                          <p:spTgt spid="149"/>
                        </p:tgtEl>
                        <p:attrNameLst>
                          <p:attrName>ppt_y</p:attrName>
                        </p:attrNameLst>
                      </p:cBhvr>
                      <p:tavLst>
                        <p:tav tm="0">
                          <p:val>
                            <p:strVal val="#ppt_y+.1"/>
                          </p:val>
                        </p:tav>
                        <p:tav tm="100000">
                          <p:val>
                            <p:strVal val="#ppt_y"/>
                          </p:val>
                        </p:tav>
                      </p:tavLst>
                    </p:anim>
                  </p:childTnLst>
                </p:cTn>
              </p:par>
            </p:tnLst>
          </p:tmpl>
        </p:tmplLst>
      </p:bldP>
      <p:bldP spid="151" grpId="0" build="p">
        <p:tmplLst>
          <p:tmpl lvl="1">
            <p:tnLst>
              <p:par>
                <p:cTn presetID="42" presetClass="entr" presetSubtype="0" fill="hold" nodeType="withEffect">
                  <p:stCondLst>
                    <p:cond delay="200"/>
                  </p:stCondLst>
                  <p:childTnLst>
                    <p:set>
                      <p:cBhvr>
                        <p:cTn dur="1" fill="hold">
                          <p:stCondLst>
                            <p:cond delay="0"/>
                          </p:stCondLst>
                        </p:cTn>
                        <p:tgtEl>
                          <p:spTgt spid="151"/>
                        </p:tgtEl>
                        <p:attrNameLst>
                          <p:attrName>style.visibility</p:attrName>
                        </p:attrNameLst>
                      </p:cBhvr>
                      <p:to>
                        <p:strVal val="visible"/>
                      </p:to>
                    </p:set>
                    <p:animEffect transition="in" filter="fade">
                      <p:cBhvr>
                        <p:cTn dur="500"/>
                        <p:tgtEl>
                          <p:spTgt spid="151"/>
                        </p:tgtEl>
                      </p:cBhvr>
                    </p:animEffect>
                    <p:anim calcmode="lin" valueType="num">
                      <p:cBhvr>
                        <p:cTn dur="500" fill="hold"/>
                        <p:tgtEl>
                          <p:spTgt spid="151"/>
                        </p:tgtEl>
                        <p:attrNameLst>
                          <p:attrName>ppt_x</p:attrName>
                        </p:attrNameLst>
                      </p:cBhvr>
                      <p:tavLst>
                        <p:tav tm="0">
                          <p:val>
                            <p:strVal val="#ppt_x"/>
                          </p:val>
                        </p:tav>
                        <p:tav tm="100000">
                          <p:val>
                            <p:strVal val="#ppt_x"/>
                          </p:val>
                        </p:tav>
                      </p:tavLst>
                    </p:anim>
                    <p:anim calcmode="lin" valueType="num">
                      <p:cBhvr>
                        <p:cTn dur="500" fill="hold"/>
                        <p:tgtEl>
                          <p:spTgt spid="151"/>
                        </p:tgtEl>
                        <p:attrNameLst>
                          <p:attrName>ppt_y</p:attrName>
                        </p:attrNameLst>
                      </p:cBhvr>
                      <p:tavLst>
                        <p:tav tm="0">
                          <p:val>
                            <p:strVal val="#ppt_y+.1"/>
                          </p:val>
                        </p:tav>
                        <p:tav tm="100000">
                          <p:val>
                            <p:strVal val="#ppt_y"/>
                          </p:val>
                        </p:tav>
                      </p:tavLst>
                    </p:anim>
                  </p:childTnLst>
                </p:cTn>
              </p:par>
            </p:tnLst>
          </p:tmpl>
        </p:tmplLst>
      </p:bldP>
      <p:bldP spid="152" grpId="0" build="p">
        <p:tmplLst>
          <p:tmpl lvl="1">
            <p:tnLst>
              <p:par>
                <p:cTn presetID="10" presetClass="entr" presetSubtype="0" fill="hold" nodeType="withEffect">
                  <p:stCondLst>
                    <p:cond delay="800"/>
                  </p:stCondLst>
                  <p:childTnLst>
                    <p:set>
                      <p:cBhvr>
                        <p:cTn dur="1" fill="hold">
                          <p:stCondLst>
                            <p:cond delay="0"/>
                          </p:stCondLst>
                        </p:cTn>
                        <p:tgtEl>
                          <p:spTgt spid="152"/>
                        </p:tgtEl>
                        <p:attrNameLst>
                          <p:attrName>style.visibility</p:attrName>
                        </p:attrNameLst>
                      </p:cBhvr>
                      <p:to>
                        <p:strVal val="visible"/>
                      </p:to>
                    </p:set>
                    <p:animEffect transition="in" filter="fade">
                      <p:cBhvr>
                        <p:cTn dur="500"/>
                        <p:tgtEl>
                          <p:spTgt spid="152"/>
                        </p:tgtEl>
                      </p:cBhvr>
                    </p:animEffect>
                  </p:childTnLst>
                </p:cTn>
              </p:par>
            </p:tnLst>
          </p:tmpl>
        </p:tmplLst>
      </p:bldP>
      <p:bldP spid="155" grpId="0" animBg="1"/>
      <p:bldP spid="156" grpId="0" build="p">
        <p:tmplLst>
          <p:tmpl lvl="1">
            <p:tnLst>
              <p:par>
                <p:cTn presetID="53" presetClass="entr" presetSubtype="16" fill="hold" nodeType="afterEffect">
                  <p:stCondLst>
                    <p:cond delay="0"/>
                  </p:stCondLst>
                  <p:childTnLst>
                    <p:set>
                      <p:cBhvr>
                        <p:cTn dur="1" fill="hold">
                          <p:stCondLst>
                            <p:cond delay="0"/>
                          </p:stCondLst>
                        </p:cTn>
                        <p:tgtEl>
                          <p:spTgt spid="156"/>
                        </p:tgtEl>
                        <p:attrNameLst>
                          <p:attrName>style.visibility</p:attrName>
                        </p:attrNameLst>
                      </p:cBhvr>
                      <p:to>
                        <p:strVal val="visible"/>
                      </p:to>
                    </p:set>
                    <p:anim calcmode="lin" valueType="num">
                      <p:cBhvr>
                        <p:cTn dur="300" fill="hold"/>
                        <p:tgtEl>
                          <p:spTgt spid="156"/>
                        </p:tgtEl>
                        <p:attrNameLst>
                          <p:attrName>ppt_w</p:attrName>
                        </p:attrNameLst>
                      </p:cBhvr>
                      <p:tavLst>
                        <p:tav tm="0">
                          <p:val>
                            <p:fltVal val="0"/>
                          </p:val>
                        </p:tav>
                        <p:tav tm="100000">
                          <p:val>
                            <p:strVal val="#ppt_w"/>
                          </p:val>
                        </p:tav>
                      </p:tavLst>
                    </p:anim>
                    <p:anim calcmode="lin" valueType="num">
                      <p:cBhvr>
                        <p:cTn dur="300" fill="hold"/>
                        <p:tgtEl>
                          <p:spTgt spid="156"/>
                        </p:tgtEl>
                        <p:attrNameLst>
                          <p:attrName>ppt_h</p:attrName>
                        </p:attrNameLst>
                      </p:cBhvr>
                      <p:tavLst>
                        <p:tav tm="0">
                          <p:val>
                            <p:fltVal val="0"/>
                          </p:val>
                        </p:tav>
                        <p:tav tm="100000">
                          <p:val>
                            <p:strVal val="#ppt_h"/>
                          </p:val>
                        </p:tav>
                      </p:tavLst>
                    </p:anim>
                    <p:animEffect transition="in" filter="fade">
                      <p:cBhvr>
                        <p:cTn dur="300"/>
                        <p:tgtEl>
                          <p:spTgt spid="156"/>
                        </p:tgtEl>
                      </p:cBhvr>
                    </p:animEffect>
                  </p:childTnLst>
                </p:cTn>
              </p:par>
            </p:tnLst>
          </p:tmpl>
        </p:tmplLst>
      </p:bldP>
      <p:bldP spid="157" grpId="0" build="p">
        <p:tmplLst>
          <p:tmpl lvl="1">
            <p:tnLst>
              <p:par>
                <p:cTn presetID="42" presetClass="entr" presetSubtype="0" fill="hold" nodeType="withEffect">
                  <p:stCondLst>
                    <p:cond delay="200"/>
                  </p:stCondLst>
                  <p:childTnLst>
                    <p:set>
                      <p:cBhvr>
                        <p:cTn dur="1" fill="hold">
                          <p:stCondLst>
                            <p:cond delay="0"/>
                          </p:stCondLst>
                        </p:cTn>
                        <p:tgtEl>
                          <p:spTgt spid="157"/>
                        </p:tgtEl>
                        <p:attrNameLst>
                          <p:attrName>style.visibility</p:attrName>
                        </p:attrNameLst>
                      </p:cBhvr>
                      <p:to>
                        <p:strVal val="visible"/>
                      </p:to>
                    </p:set>
                    <p:animEffect transition="in" filter="fade">
                      <p:cBhvr>
                        <p:cTn dur="400"/>
                        <p:tgtEl>
                          <p:spTgt spid="157"/>
                        </p:tgtEl>
                      </p:cBhvr>
                    </p:animEffect>
                    <p:anim calcmode="lin" valueType="num">
                      <p:cBhvr>
                        <p:cTn dur="400" fill="hold"/>
                        <p:tgtEl>
                          <p:spTgt spid="157"/>
                        </p:tgtEl>
                        <p:attrNameLst>
                          <p:attrName>ppt_x</p:attrName>
                        </p:attrNameLst>
                      </p:cBhvr>
                      <p:tavLst>
                        <p:tav tm="0">
                          <p:val>
                            <p:strVal val="#ppt_x"/>
                          </p:val>
                        </p:tav>
                        <p:tav tm="100000">
                          <p:val>
                            <p:strVal val="#ppt_x"/>
                          </p:val>
                        </p:tav>
                      </p:tavLst>
                    </p:anim>
                    <p:anim calcmode="lin" valueType="num">
                      <p:cBhvr>
                        <p:cTn dur="400" fill="hold"/>
                        <p:tgtEl>
                          <p:spTgt spid="157"/>
                        </p:tgtEl>
                        <p:attrNameLst>
                          <p:attrName>ppt_y</p:attrName>
                        </p:attrNameLst>
                      </p:cBhvr>
                      <p:tavLst>
                        <p:tav tm="0">
                          <p:val>
                            <p:strVal val="#ppt_y+.1"/>
                          </p:val>
                        </p:tav>
                        <p:tav tm="100000">
                          <p:val>
                            <p:strVal val="#ppt_y"/>
                          </p:val>
                        </p:tav>
                      </p:tavLst>
                    </p:anim>
                  </p:childTnLst>
                </p:cTn>
              </p:par>
            </p:tnLst>
          </p:tmpl>
        </p:tmplLst>
      </p:bldP>
      <p:bldP spid="158" grpId="0" build="p">
        <p:tmplLst>
          <p:tmpl lvl="1">
            <p:tnLst>
              <p:par>
                <p:cTn presetID="42" presetClass="entr" presetSubtype="0" fill="hold" nodeType="withEffect">
                  <p:stCondLst>
                    <p:cond delay="200"/>
                  </p:stCondLst>
                  <p:childTnLst>
                    <p:set>
                      <p:cBhvr>
                        <p:cTn dur="1" fill="hold">
                          <p:stCondLst>
                            <p:cond delay="0"/>
                          </p:stCondLst>
                        </p:cTn>
                        <p:tgtEl>
                          <p:spTgt spid="158"/>
                        </p:tgtEl>
                        <p:attrNameLst>
                          <p:attrName>style.visibility</p:attrName>
                        </p:attrNameLst>
                      </p:cBhvr>
                      <p:to>
                        <p:strVal val="visible"/>
                      </p:to>
                    </p:set>
                    <p:animEffect transition="in" filter="fade">
                      <p:cBhvr>
                        <p:cTn dur="500"/>
                        <p:tgtEl>
                          <p:spTgt spid="158"/>
                        </p:tgtEl>
                      </p:cBhvr>
                    </p:animEffect>
                    <p:anim calcmode="lin" valueType="num">
                      <p:cBhvr>
                        <p:cTn dur="500" fill="hold"/>
                        <p:tgtEl>
                          <p:spTgt spid="158"/>
                        </p:tgtEl>
                        <p:attrNameLst>
                          <p:attrName>ppt_x</p:attrName>
                        </p:attrNameLst>
                      </p:cBhvr>
                      <p:tavLst>
                        <p:tav tm="0">
                          <p:val>
                            <p:strVal val="#ppt_x"/>
                          </p:val>
                        </p:tav>
                        <p:tav tm="100000">
                          <p:val>
                            <p:strVal val="#ppt_x"/>
                          </p:val>
                        </p:tav>
                      </p:tavLst>
                    </p:anim>
                    <p:anim calcmode="lin" valueType="num">
                      <p:cBhvr>
                        <p:cTn dur="500" fill="hold"/>
                        <p:tgtEl>
                          <p:spTgt spid="158"/>
                        </p:tgtEl>
                        <p:attrNameLst>
                          <p:attrName>ppt_y</p:attrName>
                        </p:attrNameLst>
                      </p:cBhvr>
                      <p:tavLst>
                        <p:tav tm="0">
                          <p:val>
                            <p:strVal val="#ppt_y+.1"/>
                          </p:val>
                        </p:tav>
                        <p:tav tm="100000">
                          <p:val>
                            <p:strVal val="#ppt_y"/>
                          </p:val>
                        </p:tav>
                      </p:tavLst>
                    </p:anim>
                  </p:childTnLst>
                </p:cTn>
              </p:par>
            </p:tnLst>
          </p:tmpl>
        </p:tmplLst>
      </p:bldP>
      <p:bldP spid="159" grpId="0" build="p">
        <p:tmplLst>
          <p:tmpl lvl="1">
            <p:tnLst>
              <p:par>
                <p:cTn presetID="10" presetClass="entr" presetSubtype="0" fill="hold" nodeType="withEffect">
                  <p:stCondLst>
                    <p:cond delay="800"/>
                  </p:stCondLst>
                  <p:childTnLst>
                    <p:set>
                      <p:cBhvr>
                        <p:cTn dur="1" fill="hold">
                          <p:stCondLst>
                            <p:cond delay="0"/>
                          </p:stCondLst>
                        </p:cTn>
                        <p:tgtEl>
                          <p:spTgt spid="159"/>
                        </p:tgtEl>
                        <p:attrNameLst>
                          <p:attrName>style.visibility</p:attrName>
                        </p:attrNameLst>
                      </p:cBhvr>
                      <p:to>
                        <p:strVal val="visible"/>
                      </p:to>
                    </p:set>
                    <p:animEffect transition="in" filter="fade">
                      <p:cBhvr>
                        <p:cTn dur="500"/>
                        <p:tgtEl>
                          <p:spTgt spid="159"/>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conic list 5">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324582"/>
            <a:ext cx="8229600" cy="431780"/>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452438" y="827103"/>
            <a:ext cx="8229600"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20" name="Group 19"/>
          <p:cNvGrpSpPr/>
          <p:nvPr userDrawn="1"/>
        </p:nvGrpSpPr>
        <p:grpSpPr>
          <a:xfrm>
            <a:off x="75982" y="385540"/>
            <a:ext cx="287999" cy="342172"/>
            <a:chOff x="5270500" y="1460500"/>
            <a:chExt cx="1701800" cy="2705100"/>
          </a:xfrm>
        </p:grpSpPr>
        <p:sp>
          <p:nvSpPr>
            <p:cNvPr id="21" name="Rounded Rectangle 20"/>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22" name="Rounded Rectangle 21"/>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23" name="Rounded Rectangle 22"/>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57" name="Text Placeholder 7"/>
          <p:cNvSpPr>
            <a:spLocks noGrp="1"/>
          </p:cNvSpPr>
          <p:nvPr>
            <p:ph type="body" sz="quarter" idx="39" hasCustomPrompt="1"/>
          </p:nvPr>
        </p:nvSpPr>
        <p:spPr>
          <a:xfrm>
            <a:off x="467787" y="1730117"/>
            <a:ext cx="528106" cy="674519"/>
          </a:xfrm>
          <a:prstGeom prst="rect">
            <a:avLst/>
          </a:prstGeom>
        </p:spPr>
        <p:txBody>
          <a:bodyPr vert="horz" lIns="0" tIns="103884" rIns="0" bIns="103884" anchor="ctr"/>
          <a:lstStyle>
            <a:lvl1pPr marL="0" indent="0" algn="l">
              <a:lnSpc>
                <a:spcPct val="100000"/>
              </a:lnSpc>
              <a:spcBef>
                <a:spcPts val="0"/>
              </a:spcBef>
              <a:buNone/>
              <a:defRPr sz="2700" b="1">
                <a:solidFill>
                  <a:schemeClr val="accent1">
                    <a:lumMod val="60000"/>
                    <a:lumOff val="40000"/>
                  </a:schemeClr>
                </a:solidFill>
                <a:latin typeface="FontAwesome"/>
                <a:cs typeface="FontAwesome"/>
              </a:defRPr>
            </a:lvl1pPr>
          </a:lstStyle>
          <a:p>
            <a:pPr lvl="0"/>
            <a:r>
              <a:rPr lang="es-ES_tradnl" dirty="0" err="1"/>
              <a:t>ico</a:t>
            </a:r>
            <a:endParaRPr lang="es-ES_tradnl" dirty="0"/>
          </a:p>
        </p:txBody>
      </p:sp>
      <p:sp>
        <p:nvSpPr>
          <p:cNvPr id="58" name="Text Placeholder 7"/>
          <p:cNvSpPr>
            <a:spLocks noGrp="1"/>
          </p:cNvSpPr>
          <p:nvPr>
            <p:ph type="body" sz="quarter" idx="19" hasCustomPrompt="1"/>
          </p:nvPr>
        </p:nvSpPr>
        <p:spPr>
          <a:xfrm>
            <a:off x="995892" y="2143841"/>
            <a:ext cx="1760008" cy="260794"/>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59" name="Text Placeholder 2"/>
          <p:cNvSpPr>
            <a:spLocks noGrp="1"/>
          </p:cNvSpPr>
          <p:nvPr>
            <p:ph type="body" sz="quarter" idx="16" hasCustomPrompt="1"/>
          </p:nvPr>
        </p:nvSpPr>
        <p:spPr>
          <a:xfrm>
            <a:off x="452442" y="2563390"/>
            <a:ext cx="2303461" cy="2343890"/>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a:t>
            </a:r>
            <a:r>
              <a:rPr lang="en-US" dirty="0"/>
              <a:t> </a:t>
            </a:r>
            <a:r>
              <a:rPr lang="en-US" dirty="0" err="1"/>
              <a:t>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males </a:t>
            </a:r>
            <a:r>
              <a:rPr lang="en-US" dirty="0" err="1"/>
              <a:t>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60" name="Text Placeholder 7"/>
          <p:cNvSpPr>
            <a:spLocks noGrp="1"/>
          </p:cNvSpPr>
          <p:nvPr>
            <p:ph type="body" sz="quarter" idx="55" hasCustomPrompt="1"/>
          </p:nvPr>
        </p:nvSpPr>
        <p:spPr>
          <a:xfrm>
            <a:off x="995892" y="1724596"/>
            <a:ext cx="1760008" cy="431780"/>
          </a:xfrm>
          <a:prstGeom prst="rect">
            <a:avLst/>
          </a:prstGeom>
        </p:spPr>
        <p:txBody>
          <a:bodyPr vert="horz" lIns="0" tIns="40504" rIns="0" bIns="40504" anchor="ctr"/>
          <a:lstStyle>
            <a:lvl1pPr marL="0" indent="0" algn="l">
              <a:lnSpc>
                <a:spcPct val="100000"/>
              </a:lnSpc>
              <a:spcBef>
                <a:spcPts val="0"/>
              </a:spcBef>
              <a:buNone/>
              <a:defRPr sz="1800" b="1">
                <a:solidFill>
                  <a:schemeClr val="bg1"/>
                </a:solidFill>
                <a:latin typeface="Lato Light"/>
                <a:cs typeface="Lato Light"/>
              </a:defRPr>
            </a:lvl1pPr>
          </a:lstStyle>
          <a:p>
            <a:pPr lvl="0"/>
            <a:r>
              <a:rPr lang="es-ES_tradnl" dirty="0" err="1"/>
              <a:t>Chort</a:t>
            </a:r>
            <a:r>
              <a:rPr lang="es-ES_tradnl" dirty="0"/>
              <a:t> </a:t>
            </a:r>
            <a:r>
              <a:rPr lang="es-ES_tradnl" dirty="0" err="1"/>
              <a:t>title</a:t>
            </a:r>
            <a:endParaRPr lang="es-ES_tradnl" dirty="0"/>
          </a:p>
        </p:txBody>
      </p:sp>
      <p:sp>
        <p:nvSpPr>
          <p:cNvPr id="61" name="Rounded Rectangle 60"/>
          <p:cNvSpPr/>
          <p:nvPr userDrawn="1"/>
        </p:nvSpPr>
        <p:spPr>
          <a:xfrm>
            <a:off x="3001698" y="1703192"/>
            <a:ext cx="108000" cy="3204089"/>
          </a:xfrm>
          <a:prstGeom prst="roundRect">
            <a:avLst>
              <a:gd name="adj" fmla="val 50000"/>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62" name="Text Placeholder 7"/>
          <p:cNvSpPr>
            <a:spLocks noGrp="1"/>
          </p:cNvSpPr>
          <p:nvPr>
            <p:ph type="body" sz="quarter" idx="56" hasCustomPrompt="1"/>
          </p:nvPr>
        </p:nvSpPr>
        <p:spPr>
          <a:xfrm>
            <a:off x="3401486" y="1730117"/>
            <a:ext cx="528106" cy="674519"/>
          </a:xfrm>
          <a:prstGeom prst="rect">
            <a:avLst/>
          </a:prstGeom>
        </p:spPr>
        <p:txBody>
          <a:bodyPr vert="horz" lIns="0" tIns="103884" rIns="0" bIns="103884" anchor="ctr"/>
          <a:lstStyle>
            <a:lvl1pPr marL="0" indent="0" algn="l">
              <a:lnSpc>
                <a:spcPct val="100000"/>
              </a:lnSpc>
              <a:spcBef>
                <a:spcPts val="0"/>
              </a:spcBef>
              <a:buNone/>
              <a:defRPr sz="2700" b="1">
                <a:solidFill>
                  <a:schemeClr val="accent2"/>
                </a:solidFill>
                <a:latin typeface="FontAwesome"/>
                <a:cs typeface="FontAwesome"/>
              </a:defRPr>
            </a:lvl1pPr>
          </a:lstStyle>
          <a:p>
            <a:pPr lvl="0"/>
            <a:r>
              <a:rPr lang="es-ES_tradnl" dirty="0" err="1"/>
              <a:t>ico</a:t>
            </a:r>
            <a:endParaRPr lang="es-ES_tradnl" dirty="0"/>
          </a:p>
        </p:txBody>
      </p:sp>
      <p:sp>
        <p:nvSpPr>
          <p:cNvPr id="63" name="Text Placeholder 7"/>
          <p:cNvSpPr>
            <a:spLocks noGrp="1"/>
          </p:cNvSpPr>
          <p:nvPr>
            <p:ph type="body" sz="quarter" idx="57" hasCustomPrompt="1"/>
          </p:nvPr>
        </p:nvSpPr>
        <p:spPr>
          <a:xfrm>
            <a:off x="3929592" y="2143841"/>
            <a:ext cx="1760008" cy="260794"/>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64" name="Text Placeholder 2"/>
          <p:cNvSpPr>
            <a:spLocks noGrp="1"/>
          </p:cNvSpPr>
          <p:nvPr>
            <p:ph type="body" sz="quarter" idx="58" hasCustomPrompt="1"/>
          </p:nvPr>
        </p:nvSpPr>
        <p:spPr>
          <a:xfrm>
            <a:off x="3386142" y="2563390"/>
            <a:ext cx="2303461" cy="2343890"/>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a:t>
            </a:r>
            <a:r>
              <a:rPr lang="en-US" dirty="0"/>
              <a:t> </a:t>
            </a:r>
            <a:r>
              <a:rPr lang="en-US" dirty="0" err="1"/>
              <a:t>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males </a:t>
            </a:r>
            <a:r>
              <a:rPr lang="en-US" dirty="0" err="1"/>
              <a:t>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65" name="Text Placeholder 7"/>
          <p:cNvSpPr>
            <a:spLocks noGrp="1"/>
          </p:cNvSpPr>
          <p:nvPr>
            <p:ph type="body" sz="quarter" idx="59" hasCustomPrompt="1"/>
          </p:nvPr>
        </p:nvSpPr>
        <p:spPr>
          <a:xfrm>
            <a:off x="3929592" y="1724596"/>
            <a:ext cx="1760008" cy="431780"/>
          </a:xfrm>
          <a:prstGeom prst="rect">
            <a:avLst/>
          </a:prstGeom>
        </p:spPr>
        <p:txBody>
          <a:bodyPr vert="horz" lIns="0" tIns="40504" rIns="0" bIns="40504" anchor="ctr"/>
          <a:lstStyle>
            <a:lvl1pPr marL="0" indent="0" algn="l">
              <a:lnSpc>
                <a:spcPct val="100000"/>
              </a:lnSpc>
              <a:spcBef>
                <a:spcPts val="0"/>
              </a:spcBef>
              <a:buNone/>
              <a:defRPr sz="1800" b="1">
                <a:solidFill>
                  <a:schemeClr val="bg1"/>
                </a:solidFill>
                <a:latin typeface="Lato Light"/>
                <a:cs typeface="Lato Light"/>
              </a:defRPr>
            </a:lvl1pPr>
          </a:lstStyle>
          <a:p>
            <a:pPr lvl="0"/>
            <a:r>
              <a:rPr lang="es-ES_tradnl" dirty="0" err="1"/>
              <a:t>Chort</a:t>
            </a:r>
            <a:r>
              <a:rPr lang="es-ES_tradnl" dirty="0"/>
              <a:t> </a:t>
            </a:r>
            <a:r>
              <a:rPr lang="es-ES_tradnl" dirty="0" err="1"/>
              <a:t>title</a:t>
            </a:r>
            <a:endParaRPr lang="es-ES_tradnl" dirty="0"/>
          </a:p>
        </p:txBody>
      </p:sp>
      <p:sp>
        <p:nvSpPr>
          <p:cNvPr id="66" name="Rounded Rectangle 65"/>
          <p:cNvSpPr/>
          <p:nvPr userDrawn="1"/>
        </p:nvSpPr>
        <p:spPr>
          <a:xfrm>
            <a:off x="5998898" y="1703192"/>
            <a:ext cx="108000" cy="3204089"/>
          </a:xfrm>
          <a:prstGeom prst="roundRect">
            <a:avLst>
              <a:gd name="adj" fmla="val 50000"/>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67" name="Text Placeholder 7"/>
          <p:cNvSpPr>
            <a:spLocks noGrp="1"/>
          </p:cNvSpPr>
          <p:nvPr>
            <p:ph type="body" sz="quarter" idx="60" hasCustomPrompt="1"/>
          </p:nvPr>
        </p:nvSpPr>
        <p:spPr>
          <a:xfrm>
            <a:off x="6381225" y="1730117"/>
            <a:ext cx="528106" cy="674519"/>
          </a:xfrm>
          <a:prstGeom prst="rect">
            <a:avLst/>
          </a:prstGeom>
        </p:spPr>
        <p:txBody>
          <a:bodyPr vert="horz" lIns="0" tIns="103884" rIns="0" bIns="103884" anchor="ctr"/>
          <a:lstStyle>
            <a:lvl1pPr marL="0" indent="0" algn="l">
              <a:lnSpc>
                <a:spcPct val="100000"/>
              </a:lnSpc>
              <a:spcBef>
                <a:spcPts val="0"/>
              </a:spcBef>
              <a:buNone/>
              <a:defRPr sz="2700" b="1">
                <a:solidFill>
                  <a:schemeClr val="accent3"/>
                </a:solidFill>
                <a:latin typeface="FontAwesome"/>
                <a:cs typeface="FontAwesome"/>
              </a:defRPr>
            </a:lvl1pPr>
          </a:lstStyle>
          <a:p>
            <a:pPr lvl="0"/>
            <a:r>
              <a:rPr lang="es-ES_tradnl" dirty="0" err="1"/>
              <a:t>ico</a:t>
            </a:r>
            <a:endParaRPr lang="es-ES_tradnl" dirty="0"/>
          </a:p>
        </p:txBody>
      </p:sp>
      <p:sp>
        <p:nvSpPr>
          <p:cNvPr id="68" name="Text Placeholder 7"/>
          <p:cNvSpPr>
            <a:spLocks noGrp="1"/>
          </p:cNvSpPr>
          <p:nvPr>
            <p:ph type="body" sz="quarter" idx="61" hasCustomPrompt="1"/>
          </p:nvPr>
        </p:nvSpPr>
        <p:spPr>
          <a:xfrm>
            <a:off x="6909330" y="2143841"/>
            <a:ext cx="1760008" cy="260794"/>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69" name="Text Placeholder 2"/>
          <p:cNvSpPr>
            <a:spLocks noGrp="1"/>
          </p:cNvSpPr>
          <p:nvPr>
            <p:ph type="body" sz="quarter" idx="62" hasCustomPrompt="1"/>
          </p:nvPr>
        </p:nvSpPr>
        <p:spPr>
          <a:xfrm>
            <a:off x="6365880" y="2563390"/>
            <a:ext cx="2303461" cy="2343890"/>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a:t>
            </a:r>
            <a:r>
              <a:rPr lang="en-US" dirty="0"/>
              <a:t> </a:t>
            </a:r>
            <a:r>
              <a:rPr lang="en-US" dirty="0" err="1"/>
              <a:t>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males </a:t>
            </a:r>
            <a:r>
              <a:rPr lang="en-US" dirty="0" err="1"/>
              <a:t>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70" name="Text Placeholder 7"/>
          <p:cNvSpPr>
            <a:spLocks noGrp="1"/>
          </p:cNvSpPr>
          <p:nvPr>
            <p:ph type="body" sz="quarter" idx="63" hasCustomPrompt="1"/>
          </p:nvPr>
        </p:nvSpPr>
        <p:spPr>
          <a:xfrm>
            <a:off x="6909330" y="1724596"/>
            <a:ext cx="1760008" cy="431780"/>
          </a:xfrm>
          <a:prstGeom prst="rect">
            <a:avLst/>
          </a:prstGeom>
        </p:spPr>
        <p:txBody>
          <a:bodyPr vert="horz" lIns="0" tIns="40504" rIns="0" bIns="40504" anchor="ctr"/>
          <a:lstStyle>
            <a:lvl1pPr marL="0" indent="0" algn="l">
              <a:lnSpc>
                <a:spcPct val="100000"/>
              </a:lnSpc>
              <a:spcBef>
                <a:spcPts val="0"/>
              </a:spcBef>
              <a:buNone/>
              <a:defRPr sz="1800" b="1">
                <a:solidFill>
                  <a:schemeClr val="bg1"/>
                </a:solidFill>
                <a:latin typeface="Lato Light"/>
                <a:cs typeface="Lato Light"/>
              </a:defRPr>
            </a:lvl1pPr>
          </a:lstStyle>
          <a:p>
            <a:pPr lvl="0"/>
            <a:r>
              <a:rPr lang="es-ES_tradnl" dirty="0" err="1"/>
              <a:t>Chort</a:t>
            </a:r>
            <a:r>
              <a:rPr lang="es-ES_tradnl" dirty="0"/>
              <a:t> </a:t>
            </a:r>
            <a:r>
              <a:rPr lang="es-ES_tradnl" dirty="0" err="1"/>
              <a:t>title</a:t>
            </a:r>
            <a:endParaRPr lang="es-ES_tradnl" dirty="0"/>
          </a:p>
        </p:txBody>
      </p:sp>
      <p:sp>
        <p:nvSpPr>
          <p:cNvPr id="71" name="Text Placeholder 2"/>
          <p:cNvSpPr>
            <a:spLocks noGrp="1"/>
          </p:cNvSpPr>
          <p:nvPr>
            <p:ph type="body" sz="quarter" idx="64" hasCustomPrompt="1"/>
          </p:nvPr>
        </p:nvSpPr>
        <p:spPr>
          <a:xfrm>
            <a:off x="443974" y="5563772"/>
            <a:ext cx="8230129" cy="779972"/>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72" name="Text Placeholder 7"/>
          <p:cNvSpPr>
            <a:spLocks noGrp="1"/>
          </p:cNvSpPr>
          <p:nvPr>
            <p:ph type="body" sz="quarter" idx="18" hasCustomPrompt="1"/>
          </p:nvPr>
        </p:nvSpPr>
        <p:spPr>
          <a:xfrm>
            <a:off x="427039" y="5109393"/>
            <a:ext cx="8247062" cy="431780"/>
          </a:xfrm>
          <a:prstGeom prst="rect">
            <a:avLst/>
          </a:prstGeom>
        </p:spPr>
        <p:txBody>
          <a:bodyPr vert="horz" lIns="0" tIns="40504" rIns="0" bIns="40504" anchor="ctr"/>
          <a:lstStyle>
            <a:lvl1pPr marL="0" indent="0" algn="ctr">
              <a:lnSpc>
                <a:spcPct val="100000"/>
              </a:lnSpc>
              <a:spcBef>
                <a:spcPts val="0"/>
              </a:spcBef>
              <a:buNone/>
              <a:defRPr sz="1440" b="1" baseline="0">
                <a:solidFill>
                  <a:schemeClr val="bg1"/>
                </a:solidFill>
                <a:latin typeface="Lato Light"/>
                <a:cs typeface="Lato Light"/>
              </a:defRPr>
            </a:lvl1pPr>
          </a:lstStyle>
          <a:p>
            <a:pPr lvl="0"/>
            <a:r>
              <a:rPr lang="es-ES_tradnl" dirty="0" err="1"/>
              <a:t>Put</a:t>
            </a:r>
            <a:r>
              <a:rPr lang="es-ES_tradnl" dirty="0"/>
              <a:t> </a:t>
            </a:r>
            <a:r>
              <a:rPr lang="es-ES_tradnl" dirty="0" err="1"/>
              <a:t>your</a:t>
            </a:r>
            <a:r>
              <a:rPr lang="es-ES_tradnl" dirty="0"/>
              <a:t> </a:t>
            </a:r>
            <a:r>
              <a:rPr lang="es-ES_tradnl" dirty="0" err="1"/>
              <a:t>title</a:t>
            </a:r>
            <a:r>
              <a:rPr lang="es-ES_tradnl" dirty="0"/>
              <a:t> </a:t>
            </a:r>
            <a:r>
              <a:rPr lang="es-ES_tradnl" dirty="0" err="1"/>
              <a:t>here</a:t>
            </a:r>
            <a:endParaRPr lang="es-ES_tradnl" dirty="0"/>
          </a:p>
        </p:txBody>
      </p:sp>
    </p:spTree>
    <p:extLst>
      <p:ext uri="{BB962C8B-B14F-4D97-AF65-F5344CB8AC3E}">
        <p14:creationId xmlns:p14="http://schemas.microsoft.com/office/powerpoint/2010/main" val="131573544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57">
                                            <p:txEl>
                                              <p:pRg st="0" end="0"/>
                                            </p:txEl>
                                          </p:spTgt>
                                        </p:tgtEl>
                                        <p:attrNameLst>
                                          <p:attrName>style.visibility</p:attrName>
                                        </p:attrNameLst>
                                      </p:cBhvr>
                                      <p:to>
                                        <p:strVal val="visible"/>
                                      </p:to>
                                    </p:set>
                                    <p:anim calcmode="lin" valueType="num">
                                      <p:cBhvr>
                                        <p:cTn id="21" dur="3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22" dur="3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23" dur="300"/>
                                        <p:tgtEl>
                                          <p:spTgt spid="57">
                                            <p:txEl>
                                              <p:pRg st="0" end="0"/>
                                            </p:txEl>
                                          </p:spTgt>
                                        </p:tgtEl>
                                      </p:cBhvr>
                                    </p:animEffect>
                                  </p:childTnLst>
                                </p:cTn>
                              </p:par>
                              <p:par>
                                <p:cTn id="24" presetID="42" presetClass="entr" presetSubtype="0" fill="hold" grpId="0" nodeType="withEffect">
                                  <p:stCondLst>
                                    <p:cond delay="200"/>
                                  </p:stCondLst>
                                  <p:childTnLst>
                                    <p:set>
                                      <p:cBhvr>
                                        <p:cTn id="25" dur="1" fill="hold">
                                          <p:stCondLst>
                                            <p:cond delay="0"/>
                                          </p:stCondLst>
                                        </p:cTn>
                                        <p:tgtEl>
                                          <p:spTgt spid="58">
                                            <p:txEl>
                                              <p:pRg st="0" end="0"/>
                                            </p:txEl>
                                          </p:spTgt>
                                        </p:tgtEl>
                                        <p:attrNameLst>
                                          <p:attrName>style.visibility</p:attrName>
                                        </p:attrNameLst>
                                      </p:cBhvr>
                                      <p:to>
                                        <p:strVal val="visible"/>
                                      </p:to>
                                    </p:set>
                                    <p:animEffect transition="in" filter="fade">
                                      <p:cBhvr>
                                        <p:cTn id="26" dur="500"/>
                                        <p:tgtEl>
                                          <p:spTgt spid="58">
                                            <p:txEl>
                                              <p:pRg st="0" end="0"/>
                                            </p:txEl>
                                          </p:spTgt>
                                        </p:tgtEl>
                                      </p:cBhvr>
                                    </p:animEffect>
                                    <p:anim calcmode="lin" valueType="num">
                                      <p:cBhvr>
                                        <p:cTn id="27"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58">
                                            <p:txEl>
                                              <p:pRg st="0" end="0"/>
                                            </p:txEl>
                                          </p:spTgt>
                                        </p:tgtEl>
                                        <p:attrNameLst>
                                          <p:attrName>ppt_y</p:attrName>
                                        </p:attrNameLst>
                                      </p:cBhvr>
                                      <p:tavLst>
                                        <p:tav tm="0">
                                          <p:val>
                                            <p:strVal val="#ppt_y+.1"/>
                                          </p:val>
                                        </p:tav>
                                        <p:tav tm="100000">
                                          <p:val>
                                            <p:strVal val="#ppt_y"/>
                                          </p:val>
                                        </p:tav>
                                      </p:tavLst>
                                    </p:anim>
                                  </p:childTnLst>
                                </p:cTn>
                              </p:par>
                              <p:par>
                                <p:cTn id="29" presetID="10" presetClass="entr" presetSubtype="0" fill="hold" grpId="0" nodeType="withEffect">
                                  <p:stCondLst>
                                    <p:cond delay="800"/>
                                  </p:stCondLst>
                                  <p:childTnLst>
                                    <p:set>
                                      <p:cBhvr>
                                        <p:cTn id="30" dur="1" fill="hold">
                                          <p:stCondLst>
                                            <p:cond delay="0"/>
                                          </p:stCondLst>
                                        </p:cTn>
                                        <p:tgtEl>
                                          <p:spTgt spid="59">
                                            <p:txEl>
                                              <p:pRg st="0" end="0"/>
                                            </p:txEl>
                                          </p:spTgt>
                                        </p:tgtEl>
                                        <p:attrNameLst>
                                          <p:attrName>style.visibility</p:attrName>
                                        </p:attrNameLst>
                                      </p:cBhvr>
                                      <p:to>
                                        <p:strVal val="visible"/>
                                      </p:to>
                                    </p:set>
                                    <p:animEffect transition="in" filter="fade">
                                      <p:cBhvr>
                                        <p:cTn id="31" dur="500"/>
                                        <p:tgtEl>
                                          <p:spTgt spid="59">
                                            <p:txEl>
                                              <p:pRg st="0" end="0"/>
                                            </p:txEl>
                                          </p:spTgt>
                                        </p:tgtEl>
                                      </p:cBhvr>
                                    </p:animEffect>
                                  </p:childTnLst>
                                </p:cTn>
                              </p:par>
                              <p:par>
                                <p:cTn id="32" presetID="42" presetClass="entr" presetSubtype="0" fill="hold" grpId="0" nodeType="withEffect">
                                  <p:stCondLst>
                                    <p:cond delay="200"/>
                                  </p:stCondLst>
                                  <p:childTnLst>
                                    <p:set>
                                      <p:cBhvr>
                                        <p:cTn id="33" dur="1" fill="hold">
                                          <p:stCondLst>
                                            <p:cond delay="0"/>
                                          </p:stCondLst>
                                        </p:cTn>
                                        <p:tgtEl>
                                          <p:spTgt spid="60">
                                            <p:txEl>
                                              <p:pRg st="0" end="0"/>
                                            </p:txEl>
                                          </p:spTgt>
                                        </p:tgtEl>
                                        <p:attrNameLst>
                                          <p:attrName>style.visibility</p:attrName>
                                        </p:attrNameLst>
                                      </p:cBhvr>
                                      <p:to>
                                        <p:strVal val="visible"/>
                                      </p:to>
                                    </p:set>
                                    <p:animEffect transition="in" filter="fade">
                                      <p:cBhvr>
                                        <p:cTn id="34" dur="400"/>
                                        <p:tgtEl>
                                          <p:spTgt spid="60">
                                            <p:txEl>
                                              <p:pRg st="0" end="0"/>
                                            </p:txEl>
                                          </p:spTgt>
                                        </p:tgtEl>
                                      </p:cBhvr>
                                    </p:animEffect>
                                    <p:anim calcmode="lin" valueType="num">
                                      <p:cBhvr>
                                        <p:cTn id="35" dur="400" fill="hold"/>
                                        <p:tgtEl>
                                          <p:spTgt spid="60">
                                            <p:txEl>
                                              <p:pRg st="0" end="0"/>
                                            </p:txEl>
                                          </p:spTgt>
                                        </p:tgtEl>
                                        <p:attrNameLst>
                                          <p:attrName>ppt_x</p:attrName>
                                        </p:attrNameLst>
                                      </p:cBhvr>
                                      <p:tavLst>
                                        <p:tav tm="0">
                                          <p:val>
                                            <p:strVal val="#ppt_x"/>
                                          </p:val>
                                        </p:tav>
                                        <p:tav tm="100000">
                                          <p:val>
                                            <p:strVal val="#ppt_x"/>
                                          </p:val>
                                        </p:tav>
                                      </p:tavLst>
                                    </p:anim>
                                    <p:anim calcmode="lin" valueType="num">
                                      <p:cBhvr>
                                        <p:cTn id="36" dur="400" fill="hold"/>
                                        <p:tgtEl>
                                          <p:spTgt spid="60">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22" presetClass="entr" presetSubtype="4" fill="hold" grpId="0"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down)">
                                      <p:cBhvr>
                                        <p:cTn id="40" dur="500"/>
                                        <p:tgtEl>
                                          <p:spTgt spid="61"/>
                                        </p:tgtEl>
                                      </p:cBhvr>
                                    </p:animEffect>
                                  </p:childTnLst>
                                </p:cTn>
                              </p:par>
                            </p:childTnLst>
                          </p:cTn>
                        </p:par>
                        <p:par>
                          <p:cTn id="41" fill="hold">
                            <p:stCondLst>
                              <p:cond delay="1500"/>
                            </p:stCondLst>
                            <p:childTnLst>
                              <p:par>
                                <p:cTn id="42" presetID="53" presetClass="entr" presetSubtype="16" fill="hold" grpId="0" nodeType="afterEffect">
                                  <p:stCondLst>
                                    <p:cond delay="0"/>
                                  </p:stCondLst>
                                  <p:childTnLst>
                                    <p:set>
                                      <p:cBhvr>
                                        <p:cTn id="43" dur="1" fill="hold">
                                          <p:stCondLst>
                                            <p:cond delay="0"/>
                                          </p:stCondLst>
                                        </p:cTn>
                                        <p:tgtEl>
                                          <p:spTgt spid="62">
                                            <p:txEl>
                                              <p:pRg st="0" end="0"/>
                                            </p:txEl>
                                          </p:spTgt>
                                        </p:tgtEl>
                                        <p:attrNameLst>
                                          <p:attrName>style.visibility</p:attrName>
                                        </p:attrNameLst>
                                      </p:cBhvr>
                                      <p:to>
                                        <p:strVal val="visible"/>
                                      </p:to>
                                    </p:set>
                                    <p:anim calcmode="lin" valueType="num">
                                      <p:cBhvr>
                                        <p:cTn id="44" dur="300" fill="hold"/>
                                        <p:tgtEl>
                                          <p:spTgt spid="62">
                                            <p:txEl>
                                              <p:pRg st="0" end="0"/>
                                            </p:txEl>
                                          </p:spTgt>
                                        </p:tgtEl>
                                        <p:attrNameLst>
                                          <p:attrName>ppt_w</p:attrName>
                                        </p:attrNameLst>
                                      </p:cBhvr>
                                      <p:tavLst>
                                        <p:tav tm="0">
                                          <p:val>
                                            <p:fltVal val="0"/>
                                          </p:val>
                                        </p:tav>
                                        <p:tav tm="100000">
                                          <p:val>
                                            <p:strVal val="#ppt_w"/>
                                          </p:val>
                                        </p:tav>
                                      </p:tavLst>
                                    </p:anim>
                                    <p:anim calcmode="lin" valueType="num">
                                      <p:cBhvr>
                                        <p:cTn id="45" dur="300" fill="hold"/>
                                        <p:tgtEl>
                                          <p:spTgt spid="62">
                                            <p:txEl>
                                              <p:pRg st="0" end="0"/>
                                            </p:txEl>
                                          </p:spTgt>
                                        </p:tgtEl>
                                        <p:attrNameLst>
                                          <p:attrName>ppt_h</p:attrName>
                                        </p:attrNameLst>
                                      </p:cBhvr>
                                      <p:tavLst>
                                        <p:tav tm="0">
                                          <p:val>
                                            <p:fltVal val="0"/>
                                          </p:val>
                                        </p:tav>
                                        <p:tav tm="100000">
                                          <p:val>
                                            <p:strVal val="#ppt_h"/>
                                          </p:val>
                                        </p:tav>
                                      </p:tavLst>
                                    </p:anim>
                                    <p:animEffect transition="in" filter="fade">
                                      <p:cBhvr>
                                        <p:cTn id="46" dur="300"/>
                                        <p:tgtEl>
                                          <p:spTgt spid="62">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63">
                                            <p:txEl>
                                              <p:pRg st="0" end="0"/>
                                            </p:txEl>
                                          </p:spTgt>
                                        </p:tgtEl>
                                        <p:attrNameLst>
                                          <p:attrName>style.visibility</p:attrName>
                                        </p:attrNameLst>
                                      </p:cBhvr>
                                      <p:to>
                                        <p:strVal val="visible"/>
                                      </p:to>
                                    </p:set>
                                    <p:animEffect transition="in" filter="fade">
                                      <p:cBhvr>
                                        <p:cTn id="49" dur="500"/>
                                        <p:tgtEl>
                                          <p:spTgt spid="63">
                                            <p:txEl>
                                              <p:pRg st="0" end="0"/>
                                            </p:txEl>
                                          </p:spTgt>
                                        </p:tgtEl>
                                      </p:cBhvr>
                                    </p:animEffect>
                                    <p:anim calcmode="lin" valueType="num">
                                      <p:cBhvr>
                                        <p:cTn id="50"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51" dur="500" fill="hold"/>
                                        <p:tgtEl>
                                          <p:spTgt spid="63">
                                            <p:txEl>
                                              <p:pRg st="0" end="0"/>
                                            </p:txEl>
                                          </p:spTgt>
                                        </p:tgtEl>
                                        <p:attrNameLst>
                                          <p:attrName>ppt_y</p:attrName>
                                        </p:attrNameLst>
                                      </p:cBhvr>
                                      <p:tavLst>
                                        <p:tav tm="0">
                                          <p:val>
                                            <p:strVal val="#ppt_y+.1"/>
                                          </p:val>
                                        </p:tav>
                                        <p:tav tm="100000">
                                          <p:val>
                                            <p:strVal val="#ppt_y"/>
                                          </p:val>
                                        </p:tav>
                                      </p:tavLst>
                                    </p:anim>
                                  </p:childTnLst>
                                </p:cTn>
                              </p:par>
                              <p:par>
                                <p:cTn id="52" presetID="10" presetClass="entr" presetSubtype="0" fill="hold" grpId="0" nodeType="withEffect">
                                  <p:stCondLst>
                                    <p:cond delay="800"/>
                                  </p:stCondLst>
                                  <p:childTnLst>
                                    <p:set>
                                      <p:cBhvr>
                                        <p:cTn id="53" dur="1" fill="hold">
                                          <p:stCondLst>
                                            <p:cond delay="0"/>
                                          </p:stCondLst>
                                        </p:cTn>
                                        <p:tgtEl>
                                          <p:spTgt spid="64">
                                            <p:txEl>
                                              <p:pRg st="0" end="0"/>
                                            </p:txEl>
                                          </p:spTgt>
                                        </p:tgtEl>
                                        <p:attrNameLst>
                                          <p:attrName>style.visibility</p:attrName>
                                        </p:attrNameLst>
                                      </p:cBhvr>
                                      <p:to>
                                        <p:strVal val="visible"/>
                                      </p:to>
                                    </p:set>
                                    <p:animEffect transition="in" filter="fade">
                                      <p:cBhvr>
                                        <p:cTn id="54" dur="500"/>
                                        <p:tgtEl>
                                          <p:spTgt spid="64">
                                            <p:txEl>
                                              <p:pRg st="0" end="0"/>
                                            </p:txEl>
                                          </p:spTgt>
                                        </p:tgtEl>
                                      </p:cBhvr>
                                    </p:animEffect>
                                  </p:childTnLst>
                                </p:cTn>
                              </p:par>
                              <p:par>
                                <p:cTn id="55" presetID="42" presetClass="entr" presetSubtype="0" fill="hold" grpId="0" nodeType="withEffect">
                                  <p:stCondLst>
                                    <p:cond delay="200"/>
                                  </p:stCondLst>
                                  <p:childTnLst>
                                    <p:set>
                                      <p:cBhvr>
                                        <p:cTn id="56" dur="1" fill="hold">
                                          <p:stCondLst>
                                            <p:cond delay="0"/>
                                          </p:stCondLst>
                                        </p:cTn>
                                        <p:tgtEl>
                                          <p:spTgt spid="65">
                                            <p:txEl>
                                              <p:pRg st="0" end="0"/>
                                            </p:txEl>
                                          </p:spTgt>
                                        </p:tgtEl>
                                        <p:attrNameLst>
                                          <p:attrName>style.visibility</p:attrName>
                                        </p:attrNameLst>
                                      </p:cBhvr>
                                      <p:to>
                                        <p:strVal val="visible"/>
                                      </p:to>
                                    </p:set>
                                    <p:animEffect transition="in" filter="fade">
                                      <p:cBhvr>
                                        <p:cTn id="57" dur="400"/>
                                        <p:tgtEl>
                                          <p:spTgt spid="65">
                                            <p:txEl>
                                              <p:pRg st="0" end="0"/>
                                            </p:txEl>
                                          </p:spTgt>
                                        </p:tgtEl>
                                      </p:cBhvr>
                                    </p:animEffect>
                                    <p:anim calcmode="lin" valueType="num">
                                      <p:cBhvr>
                                        <p:cTn id="58" dur="400" fill="hold"/>
                                        <p:tgtEl>
                                          <p:spTgt spid="65">
                                            <p:txEl>
                                              <p:pRg st="0" end="0"/>
                                            </p:txEl>
                                          </p:spTgt>
                                        </p:tgtEl>
                                        <p:attrNameLst>
                                          <p:attrName>ppt_x</p:attrName>
                                        </p:attrNameLst>
                                      </p:cBhvr>
                                      <p:tavLst>
                                        <p:tav tm="0">
                                          <p:val>
                                            <p:strVal val="#ppt_x"/>
                                          </p:val>
                                        </p:tav>
                                        <p:tav tm="100000">
                                          <p:val>
                                            <p:strVal val="#ppt_x"/>
                                          </p:val>
                                        </p:tav>
                                      </p:tavLst>
                                    </p:anim>
                                    <p:anim calcmode="lin" valueType="num">
                                      <p:cBhvr>
                                        <p:cTn id="59" dur="400" fill="hold"/>
                                        <p:tgtEl>
                                          <p:spTgt spid="65">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2000"/>
                            </p:stCondLst>
                            <p:childTnLst>
                              <p:par>
                                <p:cTn id="61" presetID="22" presetClass="entr" presetSubtype="4"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wipe(down)">
                                      <p:cBhvr>
                                        <p:cTn id="63" dur="500"/>
                                        <p:tgtEl>
                                          <p:spTgt spid="66"/>
                                        </p:tgtEl>
                                      </p:cBhvr>
                                    </p:animEffect>
                                  </p:childTnLst>
                                </p:cTn>
                              </p:par>
                            </p:childTnLst>
                          </p:cTn>
                        </p:par>
                        <p:par>
                          <p:cTn id="64" fill="hold">
                            <p:stCondLst>
                              <p:cond delay="2500"/>
                            </p:stCondLst>
                            <p:childTnLst>
                              <p:par>
                                <p:cTn id="65" presetID="53" presetClass="entr" presetSubtype="16" fill="hold" grpId="0" nodeType="afterEffect">
                                  <p:stCondLst>
                                    <p:cond delay="0"/>
                                  </p:stCondLst>
                                  <p:childTnLst>
                                    <p:set>
                                      <p:cBhvr>
                                        <p:cTn id="66" dur="1" fill="hold">
                                          <p:stCondLst>
                                            <p:cond delay="0"/>
                                          </p:stCondLst>
                                        </p:cTn>
                                        <p:tgtEl>
                                          <p:spTgt spid="67">
                                            <p:txEl>
                                              <p:pRg st="0" end="0"/>
                                            </p:txEl>
                                          </p:spTgt>
                                        </p:tgtEl>
                                        <p:attrNameLst>
                                          <p:attrName>style.visibility</p:attrName>
                                        </p:attrNameLst>
                                      </p:cBhvr>
                                      <p:to>
                                        <p:strVal val="visible"/>
                                      </p:to>
                                    </p:set>
                                    <p:anim calcmode="lin" valueType="num">
                                      <p:cBhvr>
                                        <p:cTn id="67" dur="300" fill="hold"/>
                                        <p:tgtEl>
                                          <p:spTgt spid="67">
                                            <p:txEl>
                                              <p:pRg st="0" end="0"/>
                                            </p:txEl>
                                          </p:spTgt>
                                        </p:tgtEl>
                                        <p:attrNameLst>
                                          <p:attrName>ppt_w</p:attrName>
                                        </p:attrNameLst>
                                      </p:cBhvr>
                                      <p:tavLst>
                                        <p:tav tm="0">
                                          <p:val>
                                            <p:fltVal val="0"/>
                                          </p:val>
                                        </p:tav>
                                        <p:tav tm="100000">
                                          <p:val>
                                            <p:strVal val="#ppt_w"/>
                                          </p:val>
                                        </p:tav>
                                      </p:tavLst>
                                    </p:anim>
                                    <p:anim calcmode="lin" valueType="num">
                                      <p:cBhvr>
                                        <p:cTn id="68" dur="300" fill="hold"/>
                                        <p:tgtEl>
                                          <p:spTgt spid="67">
                                            <p:txEl>
                                              <p:pRg st="0" end="0"/>
                                            </p:txEl>
                                          </p:spTgt>
                                        </p:tgtEl>
                                        <p:attrNameLst>
                                          <p:attrName>ppt_h</p:attrName>
                                        </p:attrNameLst>
                                      </p:cBhvr>
                                      <p:tavLst>
                                        <p:tav tm="0">
                                          <p:val>
                                            <p:fltVal val="0"/>
                                          </p:val>
                                        </p:tav>
                                        <p:tav tm="100000">
                                          <p:val>
                                            <p:strVal val="#ppt_h"/>
                                          </p:val>
                                        </p:tav>
                                      </p:tavLst>
                                    </p:anim>
                                    <p:animEffect transition="in" filter="fade">
                                      <p:cBhvr>
                                        <p:cTn id="69" dur="300"/>
                                        <p:tgtEl>
                                          <p:spTgt spid="67">
                                            <p:txEl>
                                              <p:pRg st="0" end="0"/>
                                            </p:txEl>
                                          </p:spTgt>
                                        </p:tgtEl>
                                      </p:cBhvr>
                                    </p:animEffect>
                                  </p:childTnLst>
                                </p:cTn>
                              </p:par>
                              <p:par>
                                <p:cTn id="70" presetID="42" presetClass="entr" presetSubtype="0" fill="hold" grpId="0" nodeType="withEffect">
                                  <p:stCondLst>
                                    <p:cond delay="200"/>
                                  </p:stCondLst>
                                  <p:childTnLst>
                                    <p:set>
                                      <p:cBhvr>
                                        <p:cTn id="71" dur="1" fill="hold">
                                          <p:stCondLst>
                                            <p:cond delay="0"/>
                                          </p:stCondLst>
                                        </p:cTn>
                                        <p:tgtEl>
                                          <p:spTgt spid="68">
                                            <p:txEl>
                                              <p:pRg st="0" end="0"/>
                                            </p:txEl>
                                          </p:spTgt>
                                        </p:tgtEl>
                                        <p:attrNameLst>
                                          <p:attrName>style.visibility</p:attrName>
                                        </p:attrNameLst>
                                      </p:cBhvr>
                                      <p:to>
                                        <p:strVal val="visible"/>
                                      </p:to>
                                    </p:set>
                                    <p:animEffect transition="in" filter="fade">
                                      <p:cBhvr>
                                        <p:cTn id="72" dur="500"/>
                                        <p:tgtEl>
                                          <p:spTgt spid="68">
                                            <p:txEl>
                                              <p:pRg st="0" end="0"/>
                                            </p:txEl>
                                          </p:spTgt>
                                        </p:tgtEl>
                                      </p:cBhvr>
                                    </p:animEffect>
                                    <p:anim calcmode="lin" valueType="num">
                                      <p:cBhvr>
                                        <p:cTn id="73" dur="5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74" dur="500" fill="hold"/>
                                        <p:tgtEl>
                                          <p:spTgt spid="68">
                                            <p:txEl>
                                              <p:pRg st="0" end="0"/>
                                            </p:txEl>
                                          </p:spTgt>
                                        </p:tgtEl>
                                        <p:attrNameLst>
                                          <p:attrName>ppt_y</p:attrName>
                                        </p:attrNameLst>
                                      </p:cBhvr>
                                      <p:tavLst>
                                        <p:tav tm="0">
                                          <p:val>
                                            <p:strVal val="#ppt_y+.1"/>
                                          </p:val>
                                        </p:tav>
                                        <p:tav tm="100000">
                                          <p:val>
                                            <p:strVal val="#ppt_y"/>
                                          </p:val>
                                        </p:tav>
                                      </p:tavLst>
                                    </p:anim>
                                  </p:childTnLst>
                                </p:cTn>
                              </p:par>
                              <p:par>
                                <p:cTn id="75" presetID="10" presetClass="entr" presetSubtype="0" fill="hold" grpId="0" nodeType="withEffect">
                                  <p:stCondLst>
                                    <p:cond delay="800"/>
                                  </p:stCondLst>
                                  <p:childTnLst>
                                    <p:set>
                                      <p:cBhvr>
                                        <p:cTn id="76" dur="1" fill="hold">
                                          <p:stCondLst>
                                            <p:cond delay="0"/>
                                          </p:stCondLst>
                                        </p:cTn>
                                        <p:tgtEl>
                                          <p:spTgt spid="69">
                                            <p:txEl>
                                              <p:pRg st="0" end="0"/>
                                            </p:txEl>
                                          </p:spTgt>
                                        </p:tgtEl>
                                        <p:attrNameLst>
                                          <p:attrName>style.visibility</p:attrName>
                                        </p:attrNameLst>
                                      </p:cBhvr>
                                      <p:to>
                                        <p:strVal val="visible"/>
                                      </p:to>
                                    </p:set>
                                    <p:animEffect transition="in" filter="fade">
                                      <p:cBhvr>
                                        <p:cTn id="77" dur="500"/>
                                        <p:tgtEl>
                                          <p:spTgt spid="69">
                                            <p:txEl>
                                              <p:pRg st="0" end="0"/>
                                            </p:txEl>
                                          </p:spTgt>
                                        </p:tgtEl>
                                      </p:cBhvr>
                                    </p:animEffect>
                                  </p:childTnLst>
                                </p:cTn>
                              </p:par>
                              <p:par>
                                <p:cTn id="78" presetID="42" presetClass="entr" presetSubtype="0" fill="hold" grpId="0" nodeType="withEffect">
                                  <p:stCondLst>
                                    <p:cond delay="200"/>
                                  </p:stCondLst>
                                  <p:childTnLst>
                                    <p:set>
                                      <p:cBhvr>
                                        <p:cTn id="79" dur="1" fill="hold">
                                          <p:stCondLst>
                                            <p:cond delay="0"/>
                                          </p:stCondLst>
                                        </p:cTn>
                                        <p:tgtEl>
                                          <p:spTgt spid="70">
                                            <p:txEl>
                                              <p:pRg st="0" end="0"/>
                                            </p:txEl>
                                          </p:spTgt>
                                        </p:tgtEl>
                                        <p:attrNameLst>
                                          <p:attrName>style.visibility</p:attrName>
                                        </p:attrNameLst>
                                      </p:cBhvr>
                                      <p:to>
                                        <p:strVal val="visible"/>
                                      </p:to>
                                    </p:set>
                                    <p:animEffect transition="in" filter="fade">
                                      <p:cBhvr>
                                        <p:cTn id="80" dur="400"/>
                                        <p:tgtEl>
                                          <p:spTgt spid="70">
                                            <p:txEl>
                                              <p:pRg st="0" end="0"/>
                                            </p:txEl>
                                          </p:spTgt>
                                        </p:tgtEl>
                                      </p:cBhvr>
                                    </p:animEffect>
                                    <p:anim calcmode="lin" valueType="num">
                                      <p:cBhvr>
                                        <p:cTn id="81" dur="4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82" dur="400" fill="hold"/>
                                        <p:tgtEl>
                                          <p:spTgt spid="70">
                                            <p:txEl>
                                              <p:pRg st="0" end="0"/>
                                            </p:txEl>
                                          </p:spTgt>
                                        </p:tgtEl>
                                        <p:attrNameLst>
                                          <p:attrName>ppt_y</p:attrName>
                                        </p:attrNameLst>
                                      </p:cBhvr>
                                      <p:tavLst>
                                        <p:tav tm="0">
                                          <p:val>
                                            <p:strVal val="#ppt_y+.1"/>
                                          </p:val>
                                        </p:tav>
                                        <p:tav tm="100000">
                                          <p:val>
                                            <p:strVal val="#ppt_y"/>
                                          </p:val>
                                        </p:tav>
                                      </p:tavLst>
                                    </p:anim>
                                  </p:childTnLst>
                                </p:cTn>
                              </p:par>
                              <p:par>
                                <p:cTn id="83" presetID="10" presetClass="entr" presetSubtype="0" fill="hold" grpId="0" nodeType="withEffect">
                                  <p:stCondLst>
                                    <p:cond delay="800"/>
                                  </p:stCondLst>
                                  <p:childTnLst>
                                    <p:set>
                                      <p:cBhvr>
                                        <p:cTn id="84" dur="1" fill="hold">
                                          <p:stCondLst>
                                            <p:cond delay="0"/>
                                          </p:stCondLst>
                                        </p:cTn>
                                        <p:tgtEl>
                                          <p:spTgt spid="71">
                                            <p:txEl>
                                              <p:pRg st="0" end="0"/>
                                            </p:txEl>
                                          </p:spTgt>
                                        </p:tgtEl>
                                        <p:attrNameLst>
                                          <p:attrName>style.visibility</p:attrName>
                                        </p:attrNameLst>
                                      </p:cBhvr>
                                      <p:to>
                                        <p:strVal val="visible"/>
                                      </p:to>
                                    </p:set>
                                    <p:animEffect transition="in" filter="fade">
                                      <p:cBhvr>
                                        <p:cTn id="85" dur="500"/>
                                        <p:tgtEl>
                                          <p:spTgt spid="71">
                                            <p:txEl>
                                              <p:pRg st="0" end="0"/>
                                            </p:txEl>
                                          </p:spTgt>
                                        </p:tgtEl>
                                      </p:cBhvr>
                                    </p:animEffect>
                                  </p:childTnLst>
                                </p:cTn>
                              </p:par>
                              <p:par>
                                <p:cTn id="86" presetID="42" presetClass="entr" presetSubtype="0" fill="hold" grpId="0" nodeType="withEffect">
                                  <p:stCondLst>
                                    <p:cond delay="200"/>
                                  </p:stCondLst>
                                  <p:childTnLst>
                                    <p:set>
                                      <p:cBhvr>
                                        <p:cTn id="87" dur="1" fill="hold">
                                          <p:stCondLst>
                                            <p:cond delay="0"/>
                                          </p:stCondLst>
                                        </p:cTn>
                                        <p:tgtEl>
                                          <p:spTgt spid="72">
                                            <p:txEl>
                                              <p:pRg st="0" end="0"/>
                                            </p:txEl>
                                          </p:spTgt>
                                        </p:tgtEl>
                                        <p:attrNameLst>
                                          <p:attrName>style.visibility</p:attrName>
                                        </p:attrNameLst>
                                      </p:cBhvr>
                                      <p:to>
                                        <p:strVal val="visible"/>
                                      </p:to>
                                    </p:set>
                                    <p:animEffect transition="in" filter="fade">
                                      <p:cBhvr>
                                        <p:cTn id="88" dur="400"/>
                                        <p:tgtEl>
                                          <p:spTgt spid="72">
                                            <p:txEl>
                                              <p:pRg st="0" end="0"/>
                                            </p:txEl>
                                          </p:spTgt>
                                        </p:tgtEl>
                                      </p:cBhvr>
                                    </p:animEffect>
                                    <p:anim calcmode="lin" valueType="num">
                                      <p:cBhvr>
                                        <p:cTn id="89" dur="4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90" dur="4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57" grpId="0" build="p">
        <p:tmplLst>
          <p:tmpl lvl="1">
            <p:tnLst>
              <p:par>
                <p:cTn presetID="53" presetClass="entr" presetSubtype="16"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p:cTn dur="300" fill="hold"/>
                        <p:tgtEl>
                          <p:spTgt spid="57"/>
                        </p:tgtEl>
                        <p:attrNameLst>
                          <p:attrName>ppt_w</p:attrName>
                        </p:attrNameLst>
                      </p:cBhvr>
                      <p:tavLst>
                        <p:tav tm="0">
                          <p:val>
                            <p:fltVal val="0"/>
                          </p:val>
                        </p:tav>
                        <p:tav tm="100000">
                          <p:val>
                            <p:strVal val="#ppt_w"/>
                          </p:val>
                        </p:tav>
                      </p:tavLst>
                    </p:anim>
                    <p:anim calcmode="lin" valueType="num">
                      <p:cBhvr>
                        <p:cTn dur="300" fill="hold"/>
                        <p:tgtEl>
                          <p:spTgt spid="57"/>
                        </p:tgtEl>
                        <p:attrNameLst>
                          <p:attrName>ppt_h</p:attrName>
                        </p:attrNameLst>
                      </p:cBhvr>
                      <p:tavLst>
                        <p:tav tm="0">
                          <p:val>
                            <p:fltVal val="0"/>
                          </p:val>
                        </p:tav>
                        <p:tav tm="100000">
                          <p:val>
                            <p:strVal val="#ppt_h"/>
                          </p:val>
                        </p:tav>
                      </p:tavLst>
                    </p:anim>
                    <p:animEffect transition="in" filter="fade">
                      <p:cBhvr>
                        <p:cTn dur="300"/>
                        <p:tgtEl>
                          <p:spTgt spid="57"/>
                        </p:tgtEl>
                      </p:cBhvr>
                    </p:animEffect>
                  </p:childTnLst>
                </p:cTn>
              </p:par>
            </p:tnLst>
          </p:tmpl>
        </p:tmplLst>
      </p:bldP>
      <p:bldP spid="58" grpId="0" build="p">
        <p:tmplLst>
          <p:tmpl lvl="1">
            <p:tnLst>
              <p:par>
                <p:cTn presetID="42" presetClass="entr" presetSubtype="0" fill="hold" nodeType="withEffect">
                  <p:stCondLst>
                    <p:cond delay="2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anim calcmode="lin" valueType="num">
                      <p:cBhvr>
                        <p:cTn dur="500" fill="hold"/>
                        <p:tgtEl>
                          <p:spTgt spid="58"/>
                        </p:tgtEl>
                        <p:attrNameLst>
                          <p:attrName>ppt_x</p:attrName>
                        </p:attrNameLst>
                      </p:cBhvr>
                      <p:tavLst>
                        <p:tav tm="0">
                          <p:val>
                            <p:strVal val="#ppt_x"/>
                          </p:val>
                        </p:tav>
                        <p:tav tm="100000">
                          <p:val>
                            <p:strVal val="#ppt_x"/>
                          </p:val>
                        </p:tav>
                      </p:tavLst>
                    </p:anim>
                    <p:anim calcmode="lin" valueType="num">
                      <p:cBhvr>
                        <p:cTn dur="500" fill="hold"/>
                        <p:tgtEl>
                          <p:spTgt spid="58"/>
                        </p:tgtEl>
                        <p:attrNameLst>
                          <p:attrName>ppt_y</p:attrName>
                        </p:attrNameLst>
                      </p:cBhvr>
                      <p:tavLst>
                        <p:tav tm="0">
                          <p:val>
                            <p:strVal val="#ppt_y+.1"/>
                          </p:val>
                        </p:tav>
                        <p:tav tm="100000">
                          <p:val>
                            <p:strVal val="#ppt_y"/>
                          </p:val>
                        </p:tav>
                      </p:tavLst>
                    </p:anim>
                  </p:childTnLst>
                </p:cTn>
              </p:par>
            </p:tnLst>
          </p:tmpl>
        </p:tmplLst>
      </p:bldP>
      <p:bldP spid="59" grpId="0" build="p">
        <p:tmplLst>
          <p:tmpl lvl="1">
            <p:tnLst>
              <p:par>
                <p:cTn presetID="10" presetClass="entr" presetSubtype="0" fill="hold" nodeType="withEffect">
                  <p:stCondLst>
                    <p:cond delay="8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build="p">
        <p:tmplLst>
          <p:tmpl lvl="1">
            <p:tnLst>
              <p:par>
                <p:cTn presetID="42" presetClass="entr" presetSubtype="0" fill="hold" nodeType="withEffect">
                  <p:stCondLst>
                    <p:cond delay="200"/>
                  </p:stCondLst>
                  <p:childTnLst>
                    <p:set>
                      <p:cBhvr>
                        <p:cTn dur="1" fill="hold">
                          <p:stCondLst>
                            <p:cond delay="0"/>
                          </p:stCondLst>
                        </p:cTn>
                        <p:tgtEl>
                          <p:spTgt spid="60"/>
                        </p:tgtEl>
                        <p:attrNameLst>
                          <p:attrName>style.visibility</p:attrName>
                        </p:attrNameLst>
                      </p:cBhvr>
                      <p:to>
                        <p:strVal val="visible"/>
                      </p:to>
                    </p:set>
                    <p:animEffect transition="in" filter="fade">
                      <p:cBhvr>
                        <p:cTn dur="400"/>
                        <p:tgtEl>
                          <p:spTgt spid="60"/>
                        </p:tgtEl>
                      </p:cBhvr>
                    </p:animEffect>
                    <p:anim calcmode="lin" valueType="num">
                      <p:cBhvr>
                        <p:cTn dur="400" fill="hold"/>
                        <p:tgtEl>
                          <p:spTgt spid="60"/>
                        </p:tgtEl>
                        <p:attrNameLst>
                          <p:attrName>ppt_x</p:attrName>
                        </p:attrNameLst>
                      </p:cBhvr>
                      <p:tavLst>
                        <p:tav tm="0">
                          <p:val>
                            <p:strVal val="#ppt_x"/>
                          </p:val>
                        </p:tav>
                        <p:tav tm="100000">
                          <p:val>
                            <p:strVal val="#ppt_x"/>
                          </p:val>
                        </p:tav>
                      </p:tavLst>
                    </p:anim>
                    <p:anim calcmode="lin" valueType="num">
                      <p:cBhvr>
                        <p:cTn dur="400" fill="hold"/>
                        <p:tgtEl>
                          <p:spTgt spid="60"/>
                        </p:tgtEl>
                        <p:attrNameLst>
                          <p:attrName>ppt_y</p:attrName>
                        </p:attrNameLst>
                      </p:cBhvr>
                      <p:tavLst>
                        <p:tav tm="0">
                          <p:val>
                            <p:strVal val="#ppt_y+.1"/>
                          </p:val>
                        </p:tav>
                        <p:tav tm="100000">
                          <p:val>
                            <p:strVal val="#ppt_y"/>
                          </p:val>
                        </p:tav>
                      </p:tavLst>
                    </p:anim>
                  </p:childTnLst>
                </p:cTn>
              </p:par>
            </p:tnLst>
          </p:tmpl>
        </p:tmplLst>
      </p:bldP>
      <p:bldP spid="61" grpId="0" animBg="1"/>
      <p:bldP spid="62" grpId="0" build="p">
        <p:tmplLst>
          <p:tmpl lvl="1">
            <p:tnLst>
              <p:par>
                <p:cTn presetID="53" presetClass="entr" presetSubtype="16"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p:cTn dur="300" fill="hold"/>
                        <p:tgtEl>
                          <p:spTgt spid="62"/>
                        </p:tgtEl>
                        <p:attrNameLst>
                          <p:attrName>ppt_w</p:attrName>
                        </p:attrNameLst>
                      </p:cBhvr>
                      <p:tavLst>
                        <p:tav tm="0">
                          <p:val>
                            <p:fltVal val="0"/>
                          </p:val>
                        </p:tav>
                        <p:tav tm="100000">
                          <p:val>
                            <p:strVal val="#ppt_w"/>
                          </p:val>
                        </p:tav>
                      </p:tavLst>
                    </p:anim>
                    <p:anim calcmode="lin" valueType="num">
                      <p:cBhvr>
                        <p:cTn dur="300" fill="hold"/>
                        <p:tgtEl>
                          <p:spTgt spid="62"/>
                        </p:tgtEl>
                        <p:attrNameLst>
                          <p:attrName>ppt_h</p:attrName>
                        </p:attrNameLst>
                      </p:cBhvr>
                      <p:tavLst>
                        <p:tav tm="0">
                          <p:val>
                            <p:fltVal val="0"/>
                          </p:val>
                        </p:tav>
                        <p:tav tm="100000">
                          <p:val>
                            <p:strVal val="#ppt_h"/>
                          </p:val>
                        </p:tav>
                      </p:tavLst>
                    </p:anim>
                    <p:animEffect transition="in" filter="fade">
                      <p:cBhvr>
                        <p:cTn dur="300"/>
                        <p:tgtEl>
                          <p:spTgt spid="62"/>
                        </p:tgtEl>
                      </p:cBhvr>
                    </p:animEffect>
                  </p:childTnLst>
                </p:cTn>
              </p:par>
            </p:tnLst>
          </p:tmpl>
        </p:tmplLst>
      </p:bldP>
      <p:bldP spid="63" grpId="0" build="p">
        <p:tmplLst>
          <p:tmpl lvl="1">
            <p:tnLst>
              <p:par>
                <p:cTn presetID="42" presetClass="entr" presetSubtype="0" fill="hold" nodeType="withEffect">
                  <p:stCondLst>
                    <p:cond delay="20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anim calcmode="lin" valueType="num">
                      <p:cBhvr>
                        <p:cTn dur="500" fill="hold"/>
                        <p:tgtEl>
                          <p:spTgt spid="63"/>
                        </p:tgtEl>
                        <p:attrNameLst>
                          <p:attrName>ppt_x</p:attrName>
                        </p:attrNameLst>
                      </p:cBhvr>
                      <p:tavLst>
                        <p:tav tm="0">
                          <p:val>
                            <p:strVal val="#ppt_x"/>
                          </p:val>
                        </p:tav>
                        <p:tav tm="100000">
                          <p:val>
                            <p:strVal val="#ppt_x"/>
                          </p:val>
                        </p:tav>
                      </p:tavLst>
                    </p:anim>
                    <p:anim calcmode="lin" valueType="num">
                      <p:cBhvr>
                        <p:cTn dur="500" fill="hold"/>
                        <p:tgtEl>
                          <p:spTgt spid="63"/>
                        </p:tgtEl>
                        <p:attrNameLst>
                          <p:attrName>ppt_y</p:attrName>
                        </p:attrNameLst>
                      </p:cBhvr>
                      <p:tavLst>
                        <p:tav tm="0">
                          <p:val>
                            <p:strVal val="#ppt_y+.1"/>
                          </p:val>
                        </p:tav>
                        <p:tav tm="100000">
                          <p:val>
                            <p:strVal val="#ppt_y"/>
                          </p:val>
                        </p:tav>
                      </p:tavLst>
                    </p:anim>
                  </p:childTnLst>
                </p:cTn>
              </p:par>
            </p:tnLst>
          </p:tmpl>
        </p:tmplLst>
      </p:bldP>
      <p:bldP spid="64" grpId="0" build="p">
        <p:tmplLst>
          <p:tmpl lvl="1">
            <p:tnLst>
              <p:par>
                <p:cTn presetID="10" presetClass="entr" presetSubtype="0" fill="hold" nodeType="withEffect">
                  <p:stCondLst>
                    <p:cond delay="8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42" presetClass="entr" presetSubtype="0" fill="hold" nodeType="withEffect">
                  <p:stCondLst>
                    <p:cond delay="200"/>
                  </p:stCondLst>
                  <p:childTnLst>
                    <p:set>
                      <p:cBhvr>
                        <p:cTn dur="1" fill="hold">
                          <p:stCondLst>
                            <p:cond delay="0"/>
                          </p:stCondLst>
                        </p:cTn>
                        <p:tgtEl>
                          <p:spTgt spid="65"/>
                        </p:tgtEl>
                        <p:attrNameLst>
                          <p:attrName>style.visibility</p:attrName>
                        </p:attrNameLst>
                      </p:cBhvr>
                      <p:to>
                        <p:strVal val="visible"/>
                      </p:to>
                    </p:set>
                    <p:animEffect transition="in" filter="fade">
                      <p:cBhvr>
                        <p:cTn dur="400"/>
                        <p:tgtEl>
                          <p:spTgt spid="65"/>
                        </p:tgtEl>
                      </p:cBhvr>
                    </p:animEffect>
                    <p:anim calcmode="lin" valueType="num">
                      <p:cBhvr>
                        <p:cTn dur="400" fill="hold"/>
                        <p:tgtEl>
                          <p:spTgt spid="65"/>
                        </p:tgtEl>
                        <p:attrNameLst>
                          <p:attrName>ppt_x</p:attrName>
                        </p:attrNameLst>
                      </p:cBhvr>
                      <p:tavLst>
                        <p:tav tm="0">
                          <p:val>
                            <p:strVal val="#ppt_x"/>
                          </p:val>
                        </p:tav>
                        <p:tav tm="100000">
                          <p:val>
                            <p:strVal val="#ppt_x"/>
                          </p:val>
                        </p:tav>
                      </p:tavLst>
                    </p:anim>
                    <p:anim calcmode="lin" valueType="num">
                      <p:cBhvr>
                        <p:cTn dur="400" fill="hold"/>
                        <p:tgtEl>
                          <p:spTgt spid="65"/>
                        </p:tgtEl>
                        <p:attrNameLst>
                          <p:attrName>ppt_y</p:attrName>
                        </p:attrNameLst>
                      </p:cBhvr>
                      <p:tavLst>
                        <p:tav tm="0">
                          <p:val>
                            <p:strVal val="#ppt_y+.1"/>
                          </p:val>
                        </p:tav>
                        <p:tav tm="100000">
                          <p:val>
                            <p:strVal val="#ppt_y"/>
                          </p:val>
                        </p:tav>
                      </p:tavLst>
                    </p:anim>
                  </p:childTnLst>
                </p:cTn>
              </p:par>
            </p:tnLst>
          </p:tmpl>
        </p:tmplLst>
      </p:bldP>
      <p:bldP spid="66" grpId="0" animBg="1"/>
      <p:bldP spid="67" grpId="0" build="p">
        <p:tmplLst>
          <p:tmpl lvl="1">
            <p:tnLst>
              <p:par>
                <p:cTn presetID="53" presetClass="entr" presetSubtype="16"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 calcmode="lin" valueType="num">
                      <p:cBhvr>
                        <p:cTn dur="300" fill="hold"/>
                        <p:tgtEl>
                          <p:spTgt spid="67"/>
                        </p:tgtEl>
                        <p:attrNameLst>
                          <p:attrName>ppt_w</p:attrName>
                        </p:attrNameLst>
                      </p:cBhvr>
                      <p:tavLst>
                        <p:tav tm="0">
                          <p:val>
                            <p:fltVal val="0"/>
                          </p:val>
                        </p:tav>
                        <p:tav tm="100000">
                          <p:val>
                            <p:strVal val="#ppt_w"/>
                          </p:val>
                        </p:tav>
                      </p:tavLst>
                    </p:anim>
                    <p:anim calcmode="lin" valueType="num">
                      <p:cBhvr>
                        <p:cTn dur="300" fill="hold"/>
                        <p:tgtEl>
                          <p:spTgt spid="67"/>
                        </p:tgtEl>
                        <p:attrNameLst>
                          <p:attrName>ppt_h</p:attrName>
                        </p:attrNameLst>
                      </p:cBhvr>
                      <p:tavLst>
                        <p:tav tm="0">
                          <p:val>
                            <p:fltVal val="0"/>
                          </p:val>
                        </p:tav>
                        <p:tav tm="100000">
                          <p:val>
                            <p:strVal val="#ppt_h"/>
                          </p:val>
                        </p:tav>
                      </p:tavLst>
                    </p:anim>
                    <p:animEffect transition="in" filter="fade">
                      <p:cBhvr>
                        <p:cTn dur="300"/>
                        <p:tgtEl>
                          <p:spTgt spid="67"/>
                        </p:tgtEl>
                      </p:cBhvr>
                    </p:animEffect>
                  </p:childTnLst>
                </p:cTn>
              </p:par>
            </p:tnLst>
          </p:tmpl>
        </p:tmplLst>
      </p:bldP>
      <p:bldP spid="68" grpId="0" build="p">
        <p:tmplLst>
          <p:tmpl lvl="1">
            <p:tnLst>
              <p:par>
                <p:cTn presetID="42" presetClass="entr" presetSubtype="0" fill="hold" nodeType="withEffect">
                  <p:stCondLst>
                    <p:cond delay="20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anim calcmode="lin" valueType="num">
                      <p:cBhvr>
                        <p:cTn dur="500" fill="hold"/>
                        <p:tgtEl>
                          <p:spTgt spid="68"/>
                        </p:tgtEl>
                        <p:attrNameLst>
                          <p:attrName>ppt_x</p:attrName>
                        </p:attrNameLst>
                      </p:cBhvr>
                      <p:tavLst>
                        <p:tav tm="0">
                          <p:val>
                            <p:strVal val="#ppt_x"/>
                          </p:val>
                        </p:tav>
                        <p:tav tm="100000">
                          <p:val>
                            <p:strVal val="#ppt_x"/>
                          </p:val>
                        </p:tav>
                      </p:tavLst>
                    </p:anim>
                    <p:anim calcmode="lin" valueType="num">
                      <p:cBhvr>
                        <p:cTn dur="500" fill="hold"/>
                        <p:tgtEl>
                          <p:spTgt spid="68"/>
                        </p:tgtEl>
                        <p:attrNameLst>
                          <p:attrName>ppt_y</p:attrName>
                        </p:attrNameLst>
                      </p:cBhvr>
                      <p:tavLst>
                        <p:tav tm="0">
                          <p:val>
                            <p:strVal val="#ppt_y+.1"/>
                          </p:val>
                        </p:tav>
                        <p:tav tm="100000">
                          <p:val>
                            <p:strVal val="#ppt_y"/>
                          </p:val>
                        </p:tav>
                      </p:tavLst>
                    </p:anim>
                  </p:childTnLst>
                </p:cTn>
              </p:par>
            </p:tnLst>
          </p:tmpl>
        </p:tmplLst>
      </p:bldP>
      <p:bldP spid="69" grpId="0" build="p">
        <p:tmplLst>
          <p:tmpl lvl="1">
            <p:tnLst>
              <p:par>
                <p:cTn presetID="10" presetClass="entr" presetSubtype="0" fill="hold" nodeType="withEffect">
                  <p:stCondLst>
                    <p:cond delay="80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70" grpId="0" build="p">
        <p:tmplLst>
          <p:tmpl lvl="1">
            <p:tnLst>
              <p:par>
                <p:cTn presetID="42" presetClass="entr" presetSubtype="0" fill="hold" nodeType="withEffect">
                  <p:stCondLst>
                    <p:cond delay="200"/>
                  </p:stCondLst>
                  <p:childTnLst>
                    <p:set>
                      <p:cBhvr>
                        <p:cTn dur="1" fill="hold">
                          <p:stCondLst>
                            <p:cond delay="0"/>
                          </p:stCondLst>
                        </p:cTn>
                        <p:tgtEl>
                          <p:spTgt spid="70"/>
                        </p:tgtEl>
                        <p:attrNameLst>
                          <p:attrName>style.visibility</p:attrName>
                        </p:attrNameLst>
                      </p:cBhvr>
                      <p:to>
                        <p:strVal val="visible"/>
                      </p:to>
                    </p:set>
                    <p:animEffect transition="in" filter="fade">
                      <p:cBhvr>
                        <p:cTn dur="400"/>
                        <p:tgtEl>
                          <p:spTgt spid="70"/>
                        </p:tgtEl>
                      </p:cBhvr>
                    </p:animEffect>
                    <p:anim calcmode="lin" valueType="num">
                      <p:cBhvr>
                        <p:cTn dur="400" fill="hold"/>
                        <p:tgtEl>
                          <p:spTgt spid="70"/>
                        </p:tgtEl>
                        <p:attrNameLst>
                          <p:attrName>ppt_x</p:attrName>
                        </p:attrNameLst>
                      </p:cBhvr>
                      <p:tavLst>
                        <p:tav tm="0">
                          <p:val>
                            <p:strVal val="#ppt_x"/>
                          </p:val>
                        </p:tav>
                        <p:tav tm="100000">
                          <p:val>
                            <p:strVal val="#ppt_x"/>
                          </p:val>
                        </p:tav>
                      </p:tavLst>
                    </p:anim>
                    <p:anim calcmode="lin" valueType="num">
                      <p:cBhvr>
                        <p:cTn dur="400" fill="hold"/>
                        <p:tgtEl>
                          <p:spTgt spid="70"/>
                        </p:tgtEl>
                        <p:attrNameLst>
                          <p:attrName>ppt_y</p:attrName>
                        </p:attrNameLst>
                      </p:cBhvr>
                      <p:tavLst>
                        <p:tav tm="0">
                          <p:val>
                            <p:strVal val="#ppt_y+.1"/>
                          </p:val>
                        </p:tav>
                        <p:tav tm="100000">
                          <p:val>
                            <p:strVal val="#ppt_y"/>
                          </p:val>
                        </p:tav>
                      </p:tavLst>
                    </p:anim>
                  </p:childTnLst>
                </p:cTn>
              </p:par>
            </p:tnLst>
          </p:tmpl>
        </p:tmplLst>
      </p:bldP>
      <p:bldP spid="71" grpId="0" build="p">
        <p:tmplLst>
          <p:tmpl lvl="1">
            <p:tnLst>
              <p:par>
                <p:cTn presetID="10" presetClass="entr" presetSubtype="0" fill="hold" nodeType="withEffect">
                  <p:stCondLst>
                    <p:cond delay="8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build="p">
        <p:tmplLst>
          <p:tmpl lvl="1">
            <p:tnLst>
              <p:par>
                <p:cTn presetID="42" presetClass="entr" presetSubtype="0" fill="hold" nodeType="withEffect">
                  <p:stCondLst>
                    <p:cond delay="200"/>
                  </p:stCondLst>
                  <p:childTnLst>
                    <p:set>
                      <p:cBhvr>
                        <p:cTn dur="1" fill="hold">
                          <p:stCondLst>
                            <p:cond delay="0"/>
                          </p:stCondLst>
                        </p:cTn>
                        <p:tgtEl>
                          <p:spTgt spid="72"/>
                        </p:tgtEl>
                        <p:attrNameLst>
                          <p:attrName>style.visibility</p:attrName>
                        </p:attrNameLst>
                      </p:cBhvr>
                      <p:to>
                        <p:strVal val="visible"/>
                      </p:to>
                    </p:set>
                    <p:animEffect transition="in" filter="fade">
                      <p:cBhvr>
                        <p:cTn dur="400"/>
                        <p:tgtEl>
                          <p:spTgt spid="72"/>
                        </p:tgtEl>
                      </p:cBhvr>
                    </p:animEffect>
                    <p:anim calcmode="lin" valueType="num">
                      <p:cBhvr>
                        <p:cTn dur="400" fill="hold"/>
                        <p:tgtEl>
                          <p:spTgt spid="72"/>
                        </p:tgtEl>
                        <p:attrNameLst>
                          <p:attrName>ppt_x</p:attrName>
                        </p:attrNameLst>
                      </p:cBhvr>
                      <p:tavLst>
                        <p:tav tm="0">
                          <p:val>
                            <p:strVal val="#ppt_x"/>
                          </p:val>
                        </p:tav>
                        <p:tav tm="100000">
                          <p:val>
                            <p:strVal val="#ppt_x"/>
                          </p:val>
                        </p:tav>
                      </p:tavLst>
                    </p:anim>
                    <p:anim calcmode="lin" valueType="num">
                      <p:cBhvr>
                        <p:cTn dur="400" fill="hold"/>
                        <p:tgtEl>
                          <p:spTgt spid="72"/>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324582"/>
            <a:ext cx="8229600" cy="431780"/>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452438" y="827103"/>
            <a:ext cx="8229600"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35" name="Group 34"/>
          <p:cNvGrpSpPr/>
          <p:nvPr userDrawn="1"/>
        </p:nvGrpSpPr>
        <p:grpSpPr>
          <a:xfrm>
            <a:off x="75982" y="385540"/>
            <a:ext cx="287999" cy="342172"/>
            <a:chOff x="5270500" y="1460500"/>
            <a:chExt cx="1701800" cy="2705100"/>
          </a:xfrm>
        </p:grpSpPr>
        <p:sp>
          <p:nvSpPr>
            <p:cNvPr id="36" name="Rounded Rectangle 35"/>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37" name="Rounded Rectangle 36"/>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38" name="Rounded Rectangle 37"/>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40" name="Oval 39"/>
          <p:cNvSpPr>
            <a:spLocks noChangeAspect="1"/>
          </p:cNvSpPr>
          <p:nvPr userDrawn="1"/>
        </p:nvSpPr>
        <p:spPr>
          <a:xfrm>
            <a:off x="488478" y="1782081"/>
            <a:ext cx="1367992" cy="1641590"/>
          </a:xfrm>
          <a:prstGeom prst="ellipse">
            <a:avLst/>
          </a:prstGeom>
          <a:ln w="381000" cap="rnd" cmpd="sng">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2880" b="0" i="0" u="none" strike="noStrike" kern="1200" cap="none" spc="0" normalizeH="0" baseline="0" noProof="0">
              <a:ln>
                <a:noFill/>
              </a:ln>
              <a:solidFill>
                <a:prstClr val="black"/>
              </a:solidFill>
              <a:effectLst/>
              <a:uLnTx/>
              <a:uFillTx/>
              <a:latin typeface="Calibri"/>
              <a:ea typeface="微软雅黑"/>
              <a:cs typeface="+mn-cs"/>
            </a:endParaRPr>
          </a:p>
        </p:txBody>
      </p:sp>
      <p:sp>
        <p:nvSpPr>
          <p:cNvPr id="41" name="Picture Placeholder 2"/>
          <p:cNvSpPr>
            <a:spLocks noGrp="1" noChangeAspect="1"/>
          </p:cNvSpPr>
          <p:nvPr>
            <p:ph type="pic" sz="quarter" idx="17"/>
          </p:nvPr>
        </p:nvSpPr>
        <p:spPr>
          <a:xfrm>
            <a:off x="412280" y="1675403"/>
            <a:ext cx="1547991" cy="185758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69" name="Text Placeholder 7"/>
          <p:cNvSpPr>
            <a:spLocks noGrp="1"/>
          </p:cNvSpPr>
          <p:nvPr>
            <p:ph type="body" sz="quarter" idx="18" hasCustomPrompt="1"/>
          </p:nvPr>
        </p:nvSpPr>
        <p:spPr>
          <a:xfrm>
            <a:off x="427039" y="3717493"/>
            <a:ext cx="1574804" cy="431780"/>
          </a:xfrm>
          <a:prstGeom prst="rect">
            <a:avLst/>
          </a:prstGeom>
        </p:spPr>
        <p:txBody>
          <a:bodyPr vert="horz" lIns="0" tIns="40504" rIns="0" bIns="40504" anchor="ctr"/>
          <a:lstStyle>
            <a:lvl1pPr marL="0" indent="0" algn="ctr">
              <a:lnSpc>
                <a:spcPct val="100000"/>
              </a:lnSpc>
              <a:spcBef>
                <a:spcPts val="0"/>
              </a:spcBef>
              <a:buNone/>
              <a:defRPr sz="144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70" name="Text Placeholder 7"/>
          <p:cNvSpPr>
            <a:spLocks noGrp="1"/>
          </p:cNvSpPr>
          <p:nvPr>
            <p:ph type="body" sz="quarter" idx="19" hasCustomPrompt="1"/>
          </p:nvPr>
        </p:nvSpPr>
        <p:spPr>
          <a:xfrm>
            <a:off x="427039" y="4159056"/>
            <a:ext cx="1574804" cy="228451"/>
          </a:xfrm>
          <a:prstGeom prst="rect">
            <a:avLst/>
          </a:prstGeom>
        </p:spPr>
        <p:txBody>
          <a:bodyPr vert="horz" lIns="0" tIns="40504" rIns="0" bIns="40504" anchor="ctr"/>
          <a:lstStyle>
            <a:lvl1pPr marL="0" indent="0" algn="ctr">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71" name="Text Placeholder 2"/>
          <p:cNvSpPr>
            <a:spLocks noGrp="1"/>
          </p:cNvSpPr>
          <p:nvPr>
            <p:ph type="body" sz="quarter" idx="16" hasCustomPrompt="1"/>
          </p:nvPr>
        </p:nvSpPr>
        <p:spPr>
          <a:xfrm>
            <a:off x="427039" y="4468789"/>
            <a:ext cx="1574804" cy="779972"/>
          </a:xfrm>
          <a:prstGeom prst="rect">
            <a:avLst/>
          </a:prstGeom>
        </p:spPr>
        <p:txBody>
          <a:bodyPr vert="horz" lIns="0" tIns="0" rIns="0" bIns="0"/>
          <a:lstStyle>
            <a:lvl1pPr marL="0" indent="0" algn="ctr">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72" name="Text Placeholder 7"/>
          <p:cNvSpPr>
            <a:spLocks noGrp="1"/>
          </p:cNvSpPr>
          <p:nvPr>
            <p:ph type="body" sz="quarter" idx="39" hasCustomPrompt="1"/>
          </p:nvPr>
        </p:nvSpPr>
        <p:spPr>
          <a:xfrm>
            <a:off x="1004136" y="5269083"/>
            <a:ext cx="493333" cy="560681"/>
          </a:xfrm>
          <a:prstGeom prst="rect">
            <a:avLst/>
          </a:prstGeom>
        </p:spPr>
        <p:txBody>
          <a:bodyPr vert="horz" lIns="0" tIns="103884" rIns="0" bIns="103884" anchor="ctr"/>
          <a:lstStyle>
            <a:lvl1pPr marL="0" indent="0" algn="ctr">
              <a:lnSpc>
                <a:spcPct val="100000"/>
              </a:lnSpc>
              <a:spcBef>
                <a:spcPts val="0"/>
              </a:spcBef>
              <a:buNone/>
              <a:defRPr sz="1800" b="1">
                <a:solidFill>
                  <a:schemeClr val="bg1">
                    <a:lumMod val="65000"/>
                  </a:schemeClr>
                </a:solidFill>
                <a:latin typeface="FontAwesome"/>
                <a:cs typeface="FontAwesome"/>
              </a:defRPr>
            </a:lvl1pPr>
          </a:lstStyle>
          <a:p>
            <a:pPr lvl="0"/>
            <a:r>
              <a:rPr lang="es-ES_tradnl" dirty="0" err="1"/>
              <a:t>icon</a:t>
            </a:r>
            <a:endParaRPr lang="es-ES_tradnl" dirty="0"/>
          </a:p>
        </p:txBody>
      </p:sp>
      <p:cxnSp>
        <p:nvCxnSpPr>
          <p:cNvPr id="85" name="Straight Connector 84"/>
          <p:cNvCxnSpPr/>
          <p:nvPr userDrawn="1"/>
        </p:nvCxnSpPr>
        <p:spPr>
          <a:xfrm>
            <a:off x="2298700" y="1666242"/>
            <a:ext cx="0" cy="4147199"/>
          </a:xfrm>
          <a:prstGeom prst="line">
            <a:avLst/>
          </a:prstGeom>
          <a:ln w="3175" cmpd="sng">
            <a:solidFill>
              <a:schemeClr val="accent1">
                <a:lumMod val="7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08" name="Oval 107"/>
          <p:cNvSpPr>
            <a:spLocks noChangeAspect="1"/>
          </p:cNvSpPr>
          <p:nvPr userDrawn="1"/>
        </p:nvSpPr>
        <p:spPr>
          <a:xfrm>
            <a:off x="2697519" y="1782081"/>
            <a:ext cx="1367992" cy="1641590"/>
          </a:xfrm>
          <a:prstGeom prst="ellipse">
            <a:avLst/>
          </a:prstGeom>
          <a:ln w="381000" cap="rnd" cmpd="sng">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2880" b="0" i="0" u="none" strike="noStrike" kern="1200" cap="none" spc="0" normalizeH="0" baseline="0" noProof="0">
              <a:ln>
                <a:noFill/>
              </a:ln>
              <a:solidFill>
                <a:prstClr val="black"/>
              </a:solidFill>
              <a:effectLst/>
              <a:uLnTx/>
              <a:uFillTx/>
              <a:latin typeface="Calibri"/>
              <a:ea typeface="微软雅黑"/>
              <a:cs typeface="+mn-cs"/>
            </a:endParaRPr>
          </a:p>
        </p:txBody>
      </p:sp>
      <p:sp>
        <p:nvSpPr>
          <p:cNvPr id="109" name="Picture Placeholder 2"/>
          <p:cNvSpPr>
            <a:spLocks noGrp="1" noChangeAspect="1"/>
          </p:cNvSpPr>
          <p:nvPr>
            <p:ph type="pic" sz="quarter" idx="55"/>
          </p:nvPr>
        </p:nvSpPr>
        <p:spPr>
          <a:xfrm>
            <a:off x="2621321" y="1675403"/>
            <a:ext cx="1547991" cy="185758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114" name="Text Placeholder 7"/>
          <p:cNvSpPr>
            <a:spLocks noGrp="1"/>
          </p:cNvSpPr>
          <p:nvPr>
            <p:ph type="body" sz="quarter" idx="41" hasCustomPrompt="1"/>
          </p:nvPr>
        </p:nvSpPr>
        <p:spPr>
          <a:xfrm>
            <a:off x="2594505" y="3717493"/>
            <a:ext cx="1574804" cy="431780"/>
          </a:xfrm>
          <a:prstGeom prst="rect">
            <a:avLst/>
          </a:prstGeom>
        </p:spPr>
        <p:txBody>
          <a:bodyPr vert="horz" lIns="0" tIns="40504" rIns="0" bIns="40504" anchor="ctr"/>
          <a:lstStyle>
            <a:lvl1pPr marL="0" indent="0" algn="ctr">
              <a:lnSpc>
                <a:spcPct val="100000"/>
              </a:lnSpc>
              <a:spcBef>
                <a:spcPts val="0"/>
              </a:spcBef>
              <a:buNone/>
              <a:defRPr sz="144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115" name="Text Placeholder 7"/>
          <p:cNvSpPr>
            <a:spLocks noGrp="1"/>
          </p:cNvSpPr>
          <p:nvPr>
            <p:ph type="body" sz="quarter" idx="42" hasCustomPrompt="1"/>
          </p:nvPr>
        </p:nvSpPr>
        <p:spPr>
          <a:xfrm>
            <a:off x="2594505" y="4159056"/>
            <a:ext cx="1574804" cy="228451"/>
          </a:xfrm>
          <a:prstGeom prst="rect">
            <a:avLst/>
          </a:prstGeom>
        </p:spPr>
        <p:txBody>
          <a:bodyPr vert="horz" lIns="0" tIns="40504" rIns="0" bIns="40504" anchor="ctr"/>
          <a:lstStyle>
            <a:lvl1pPr marL="0" indent="0" algn="ctr">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16" name="Text Placeholder 2"/>
          <p:cNvSpPr>
            <a:spLocks noGrp="1"/>
          </p:cNvSpPr>
          <p:nvPr>
            <p:ph type="body" sz="quarter" idx="43" hasCustomPrompt="1"/>
          </p:nvPr>
        </p:nvSpPr>
        <p:spPr>
          <a:xfrm>
            <a:off x="2594506" y="4468789"/>
            <a:ext cx="1574804" cy="779972"/>
          </a:xfrm>
          <a:prstGeom prst="rect">
            <a:avLst/>
          </a:prstGeom>
        </p:spPr>
        <p:txBody>
          <a:bodyPr vert="horz" lIns="0" tIns="0" rIns="0" bIns="0"/>
          <a:lstStyle>
            <a:lvl1pPr marL="0" indent="0" algn="ctr">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117" name="Text Placeholder 7"/>
          <p:cNvSpPr>
            <a:spLocks noGrp="1"/>
          </p:cNvSpPr>
          <p:nvPr>
            <p:ph type="body" sz="quarter" idx="44" hasCustomPrompt="1"/>
          </p:nvPr>
        </p:nvSpPr>
        <p:spPr>
          <a:xfrm>
            <a:off x="3171602" y="5269083"/>
            <a:ext cx="493333" cy="560681"/>
          </a:xfrm>
          <a:prstGeom prst="rect">
            <a:avLst/>
          </a:prstGeom>
        </p:spPr>
        <p:txBody>
          <a:bodyPr vert="horz" lIns="0" tIns="103884" rIns="0" bIns="103884" anchor="ctr"/>
          <a:lstStyle>
            <a:lvl1pPr marL="0" indent="0" algn="ctr">
              <a:lnSpc>
                <a:spcPct val="100000"/>
              </a:lnSpc>
              <a:spcBef>
                <a:spcPts val="0"/>
              </a:spcBef>
              <a:buNone/>
              <a:defRPr sz="1800" b="1">
                <a:solidFill>
                  <a:schemeClr val="bg1">
                    <a:lumMod val="65000"/>
                  </a:schemeClr>
                </a:solidFill>
                <a:latin typeface="FontAwesome"/>
                <a:cs typeface="FontAwesome"/>
              </a:defRPr>
            </a:lvl1pPr>
          </a:lstStyle>
          <a:p>
            <a:pPr lvl="0"/>
            <a:r>
              <a:rPr lang="es-ES_tradnl" dirty="0" err="1"/>
              <a:t>icon</a:t>
            </a:r>
            <a:endParaRPr lang="es-ES_tradnl" dirty="0"/>
          </a:p>
        </p:txBody>
      </p:sp>
      <p:cxnSp>
        <p:nvCxnSpPr>
          <p:cNvPr id="126" name="Straight Connector 125"/>
          <p:cNvCxnSpPr/>
          <p:nvPr userDrawn="1"/>
        </p:nvCxnSpPr>
        <p:spPr>
          <a:xfrm>
            <a:off x="4508500" y="1666242"/>
            <a:ext cx="0" cy="4147199"/>
          </a:xfrm>
          <a:prstGeom prst="line">
            <a:avLst/>
          </a:prstGeom>
          <a:ln w="3175" cmpd="sng">
            <a:solidFill>
              <a:schemeClr val="accent1">
                <a:lumMod val="7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41" name="Oval 140"/>
          <p:cNvSpPr>
            <a:spLocks noChangeAspect="1"/>
          </p:cNvSpPr>
          <p:nvPr userDrawn="1"/>
        </p:nvSpPr>
        <p:spPr>
          <a:xfrm>
            <a:off x="4949649" y="1782081"/>
            <a:ext cx="1367992" cy="1641590"/>
          </a:xfrm>
          <a:prstGeom prst="ellipse">
            <a:avLst/>
          </a:prstGeom>
          <a:ln w="381000" cap="rnd" cmpd="sng">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2880" b="0" i="0" u="none" strike="noStrike" kern="1200" cap="none" spc="0" normalizeH="0" baseline="0" noProof="0">
              <a:ln>
                <a:noFill/>
              </a:ln>
              <a:solidFill>
                <a:prstClr val="black"/>
              </a:solidFill>
              <a:effectLst/>
              <a:uLnTx/>
              <a:uFillTx/>
              <a:latin typeface="Calibri"/>
              <a:ea typeface="微软雅黑"/>
              <a:cs typeface="+mn-cs"/>
            </a:endParaRPr>
          </a:p>
        </p:txBody>
      </p:sp>
      <p:sp>
        <p:nvSpPr>
          <p:cNvPr id="142" name="Picture Placeholder 2"/>
          <p:cNvSpPr>
            <a:spLocks noGrp="1" noChangeAspect="1"/>
          </p:cNvSpPr>
          <p:nvPr>
            <p:ph type="pic" sz="quarter" idx="56"/>
          </p:nvPr>
        </p:nvSpPr>
        <p:spPr>
          <a:xfrm>
            <a:off x="4873451" y="1675403"/>
            <a:ext cx="1547991" cy="185758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145" name="Text Placeholder 7"/>
          <p:cNvSpPr>
            <a:spLocks noGrp="1"/>
          </p:cNvSpPr>
          <p:nvPr>
            <p:ph type="body" sz="quarter" idx="46" hasCustomPrompt="1"/>
          </p:nvPr>
        </p:nvSpPr>
        <p:spPr>
          <a:xfrm>
            <a:off x="4846635" y="3717493"/>
            <a:ext cx="1574804" cy="431780"/>
          </a:xfrm>
          <a:prstGeom prst="rect">
            <a:avLst/>
          </a:prstGeom>
        </p:spPr>
        <p:txBody>
          <a:bodyPr vert="horz" lIns="0" tIns="40504" rIns="0" bIns="40504" anchor="ctr"/>
          <a:lstStyle>
            <a:lvl1pPr marL="0" indent="0" algn="ctr">
              <a:lnSpc>
                <a:spcPct val="100000"/>
              </a:lnSpc>
              <a:spcBef>
                <a:spcPts val="0"/>
              </a:spcBef>
              <a:buNone/>
              <a:defRPr sz="144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146" name="Text Placeholder 7"/>
          <p:cNvSpPr>
            <a:spLocks noGrp="1"/>
          </p:cNvSpPr>
          <p:nvPr>
            <p:ph type="body" sz="quarter" idx="47" hasCustomPrompt="1"/>
          </p:nvPr>
        </p:nvSpPr>
        <p:spPr>
          <a:xfrm>
            <a:off x="4846635" y="4159056"/>
            <a:ext cx="1574804" cy="228451"/>
          </a:xfrm>
          <a:prstGeom prst="rect">
            <a:avLst/>
          </a:prstGeom>
        </p:spPr>
        <p:txBody>
          <a:bodyPr vert="horz" lIns="0" tIns="40504" rIns="0" bIns="40504" anchor="ctr"/>
          <a:lstStyle>
            <a:lvl1pPr marL="0" indent="0" algn="ctr">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47" name="Text Placeholder 2"/>
          <p:cNvSpPr>
            <a:spLocks noGrp="1"/>
          </p:cNvSpPr>
          <p:nvPr>
            <p:ph type="body" sz="quarter" idx="48" hasCustomPrompt="1"/>
          </p:nvPr>
        </p:nvSpPr>
        <p:spPr>
          <a:xfrm>
            <a:off x="4846635" y="4468789"/>
            <a:ext cx="1574804" cy="779972"/>
          </a:xfrm>
          <a:prstGeom prst="rect">
            <a:avLst/>
          </a:prstGeom>
        </p:spPr>
        <p:txBody>
          <a:bodyPr vert="horz" lIns="0" tIns="0" rIns="0" bIns="0"/>
          <a:lstStyle>
            <a:lvl1pPr marL="0" indent="0" algn="ctr">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148" name="Text Placeholder 7"/>
          <p:cNvSpPr>
            <a:spLocks noGrp="1"/>
          </p:cNvSpPr>
          <p:nvPr>
            <p:ph type="body" sz="quarter" idx="49" hasCustomPrompt="1"/>
          </p:nvPr>
        </p:nvSpPr>
        <p:spPr>
          <a:xfrm>
            <a:off x="5423732" y="5269083"/>
            <a:ext cx="493333" cy="560681"/>
          </a:xfrm>
          <a:prstGeom prst="rect">
            <a:avLst/>
          </a:prstGeom>
        </p:spPr>
        <p:txBody>
          <a:bodyPr vert="horz" lIns="0" tIns="103884" rIns="0" bIns="103884" anchor="ctr"/>
          <a:lstStyle>
            <a:lvl1pPr marL="0" indent="0" algn="ctr">
              <a:lnSpc>
                <a:spcPct val="100000"/>
              </a:lnSpc>
              <a:spcBef>
                <a:spcPts val="0"/>
              </a:spcBef>
              <a:buNone/>
              <a:defRPr sz="1800" b="1">
                <a:solidFill>
                  <a:schemeClr val="bg1">
                    <a:lumMod val="65000"/>
                  </a:schemeClr>
                </a:solidFill>
                <a:latin typeface="FontAwesome"/>
                <a:cs typeface="FontAwesome"/>
              </a:defRPr>
            </a:lvl1pPr>
          </a:lstStyle>
          <a:p>
            <a:pPr lvl="0"/>
            <a:r>
              <a:rPr lang="es-ES_tradnl" dirty="0" err="1"/>
              <a:t>icon</a:t>
            </a:r>
            <a:endParaRPr lang="es-ES_tradnl" dirty="0"/>
          </a:p>
        </p:txBody>
      </p:sp>
      <p:cxnSp>
        <p:nvCxnSpPr>
          <p:cNvPr id="153" name="Straight Connector 152"/>
          <p:cNvCxnSpPr/>
          <p:nvPr userDrawn="1"/>
        </p:nvCxnSpPr>
        <p:spPr>
          <a:xfrm>
            <a:off x="6769100" y="1666242"/>
            <a:ext cx="0" cy="4147199"/>
          </a:xfrm>
          <a:prstGeom prst="line">
            <a:avLst/>
          </a:prstGeom>
          <a:ln w="3175" cmpd="sng">
            <a:solidFill>
              <a:schemeClr val="accent1">
                <a:lumMod val="7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60" name="Oval 159"/>
          <p:cNvSpPr>
            <a:spLocks noChangeAspect="1"/>
          </p:cNvSpPr>
          <p:nvPr userDrawn="1"/>
        </p:nvSpPr>
        <p:spPr>
          <a:xfrm>
            <a:off x="7183433" y="1782081"/>
            <a:ext cx="1367992" cy="1641590"/>
          </a:xfrm>
          <a:prstGeom prst="ellipse">
            <a:avLst/>
          </a:prstGeom>
          <a:ln w="381000" cap="rnd" cmpd="sng">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2880" b="0" i="0" u="none" strike="noStrike" kern="1200" cap="none" spc="0" normalizeH="0" baseline="0" noProof="0">
              <a:ln>
                <a:noFill/>
              </a:ln>
              <a:solidFill>
                <a:prstClr val="black"/>
              </a:solidFill>
              <a:effectLst/>
              <a:uLnTx/>
              <a:uFillTx/>
              <a:latin typeface="Calibri"/>
              <a:ea typeface="微软雅黑"/>
              <a:cs typeface="+mn-cs"/>
            </a:endParaRPr>
          </a:p>
        </p:txBody>
      </p:sp>
      <p:sp>
        <p:nvSpPr>
          <p:cNvPr id="161" name="Picture Placeholder 2"/>
          <p:cNvSpPr>
            <a:spLocks noGrp="1" noChangeAspect="1"/>
          </p:cNvSpPr>
          <p:nvPr>
            <p:ph type="pic" sz="quarter" idx="57"/>
          </p:nvPr>
        </p:nvSpPr>
        <p:spPr>
          <a:xfrm>
            <a:off x="7107236" y="1675403"/>
            <a:ext cx="1547991" cy="185758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162" name="Text Placeholder 7"/>
          <p:cNvSpPr>
            <a:spLocks noGrp="1"/>
          </p:cNvSpPr>
          <p:nvPr>
            <p:ph type="body" sz="quarter" idx="51" hasCustomPrompt="1"/>
          </p:nvPr>
        </p:nvSpPr>
        <p:spPr>
          <a:xfrm>
            <a:off x="7107234" y="3717493"/>
            <a:ext cx="1574804" cy="431780"/>
          </a:xfrm>
          <a:prstGeom prst="rect">
            <a:avLst/>
          </a:prstGeom>
        </p:spPr>
        <p:txBody>
          <a:bodyPr vert="horz" lIns="0" tIns="40504" rIns="0" bIns="40504" anchor="ctr"/>
          <a:lstStyle>
            <a:lvl1pPr marL="0" indent="0" algn="ctr">
              <a:lnSpc>
                <a:spcPct val="100000"/>
              </a:lnSpc>
              <a:spcBef>
                <a:spcPts val="0"/>
              </a:spcBef>
              <a:buNone/>
              <a:defRPr sz="144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163" name="Text Placeholder 7"/>
          <p:cNvSpPr>
            <a:spLocks noGrp="1"/>
          </p:cNvSpPr>
          <p:nvPr>
            <p:ph type="body" sz="quarter" idx="52" hasCustomPrompt="1"/>
          </p:nvPr>
        </p:nvSpPr>
        <p:spPr>
          <a:xfrm>
            <a:off x="7107234" y="4159056"/>
            <a:ext cx="1574804" cy="228451"/>
          </a:xfrm>
          <a:prstGeom prst="rect">
            <a:avLst/>
          </a:prstGeom>
        </p:spPr>
        <p:txBody>
          <a:bodyPr vert="horz" lIns="0" tIns="40504" rIns="0" bIns="40504" anchor="ctr"/>
          <a:lstStyle>
            <a:lvl1pPr marL="0" indent="0" algn="ctr">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64" name="Text Placeholder 2"/>
          <p:cNvSpPr>
            <a:spLocks noGrp="1"/>
          </p:cNvSpPr>
          <p:nvPr>
            <p:ph type="body" sz="quarter" idx="53" hasCustomPrompt="1"/>
          </p:nvPr>
        </p:nvSpPr>
        <p:spPr>
          <a:xfrm>
            <a:off x="7107235" y="4468789"/>
            <a:ext cx="1574804" cy="779972"/>
          </a:xfrm>
          <a:prstGeom prst="rect">
            <a:avLst/>
          </a:prstGeom>
        </p:spPr>
        <p:txBody>
          <a:bodyPr vert="horz" lIns="0" tIns="0" rIns="0" bIns="0"/>
          <a:lstStyle>
            <a:lvl1pPr marL="0" indent="0" algn="ctr">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165" name="Text Placeholder 7"/>
          <p:cNvSpPr>
            <a:spLocks noGrp="1"/>
          </p:cNvSpPr>
          <p:nvPr>
            <p:ph type="body" sz="quarter" idx="54" hasCustomPrompt="1"/>
          </p:nvPr>
        </p:nvSpPr>
        <p:spPr>
          <a:xfrm>
            <a:off x="7684331" y="5269083"/>
            <a:ext cx="493333" cy="560681"/>
          </a:xfrm>
          <a:prstGeom prst="rect">
            <a:avLst/>
          </a:prstGeom>
        </p:spPr>
        <p:txBody>
          <a:bodyPr vert="horz" lIns="0" tIns="103884" rIns="0" bIns="103884" anchor="ctr"/>
          <a:lstStyle>
            <a:lvl1pPr marL="0" indent="0" algn="ctr">
              <a:lnSpc>
                <a:spcPct val="100000"/>
              </a:lnSpc>
              <a:spcBef>
                <a:spcPts val="0"/>
              </a:spcBef>
              <a:buNone/>
              <a:defRPr sz="1800" b="1">
                <a:solidFill>
                  <a:schemeClr val="bg1">
                    <a:lumMod val="65000"/>
                  </a:schemeClr>
                </a:solidFill>
                <a:latin typeface="FontAwesome"/>
                <a:cs typeface="FontAwesome"/>
              </a:defRPr>
            </a:lvl1pPr>
          </a:lstStyle>
          <a:p>
            <a:pPr lvl="0"/>
            <a:r>
              <a:rPr lang="es-ES_tradnl" dirty="0" err="1"/>
              <a:t>icon</a:t>
            </a:r>
            <a:endParaRPr lang="es-ES_tradnl" dirty="0"/>
          </a:p>
        </p:txBody>
      </p:sp>
    </p:spTree>
    <p:extLst>
      <p:ext uri="{BB962C8B-B14F-4D97-AF65-F5344CB8AC3E}">
        <p14:creationId xmlns:p14="http://schemas.microsoft.com/office/powerpoint/2010/main" val="126771102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p:cTn id="20" dur="500" fill="hold"/>
                                        <p:tgtEl>
                                          <p:spTgt spid="40"/>
                                        </p:tgtEl>
                                        <p:attrNameLst>
                                          <p:attrName>ppt_w</p:attrName>
                                        </p:attrNameLst>
                                      </p:cBhvr>
                                      <p:tavLst>
                                        <p:tav tm="0">
                                          <p:val>
                                            <p:fltVal val="0"/>
                                          </p:val>
                                        </p:tav>
                                        <p:tav tm="100000">
                                          <p:val>
                                            <p:strVal val="#ppt_w"/>
                                          </p:val>
                                        </p:tav>
                                      </p:tavLst>
                                    </p:anim>
                                    <p:anim calcmode="lin" valueType="num">
                                      <p:cBhvr>
                                        <p:cTn id="21" dur="500" fill="hold"/>
                                        <p:tgtEl>
                                          <p:spTgt spid="40"/>
                                        </p:tgtEl>
                                        <p:attrNameLst>
                                          <p:attrName>ppt_h</p:attrName>
                                        </p:attrNameLst>
                                      </p:cBhvr>
                                      <p:tavLst>
                                        <p:tav tm="0">
                                          <p:val>
                                            <p:fltVal val="0"/>
                                          </p:val>
                                        </p:tav>
                                        <p:tav tm="100000">
                                          <p:val>
                                            <p:strVal val="#ppt_h"/>
                                          </p:val>
                                        </p:tav>
                                      </p:tavLst>
                                    </p:anim>
                                    <p:animEffect transition="in" filter="fade">
                                      <p:cBhvr>
                                        <p:cTn id="22" dur="500"/>
                                        <p:tgtEl>
                                          <p:spTgt spid="40"/>
                                        </p:tgtEl>
                                      </p:cBhvr>
                                    </p:animEffect>
                                  </p:childTnLst>
                                </p:cTn>
                              </p:par>
                            </p:childTnLst>
                          </p:cTn>
                        </p:par>
                        <p:par>
                          <p:cTn id="23" fill="hold">
                            <p:stCondLst>
                              <p:cond delay="500"/>
                            </p:stCondLst>
                            <p:childTnLst>
                              <p:par>
                                <p:cTn id="24" presetID="53" presetClass="entr" presetSubtype="16" fill="hold" grpId="0" nodeType="afterEffect" nodePh="1">
                                  <p:stCondLst>
                                    <p:cond delay="0"/>
                                  </p:stCondLst>
                                  <p:endCondLst>
                                    <p:cond evt="begin" delay="0">
                                      <p:tn val="24"/>
                                    </p:cond>
                                  </p:endCondLst>
                                  <p:childTnLst>
                                    <p:set>
                                      <p:cBhvr>
                                        <p:cTn id="25" dur="1" fill="hold">
                                          <p:stCondLst>
                                            <p:cond delay="0"/>
                                          </p:stCondLst>
                                        </p:cTn>
                                        <p:tgtEl>
                                          <p:spTgt spid="41"/>
                                        </p:tgtEl>
                                        <p:attrNameLst>
                                          <p:attrName>style.visibility</p:attrName>
                                        </p:attrNameLst>
                                      </p:cBhvr>
                                      <p:to>
                                        <p:strVal val="visible"/>
                                      </p:to>
                                    </p:set>
                                    <p:anim calcmode="lin" valueType="num">
                                      <p:cBhvr>
                                        <p:cTn id="26" dur="500" fill="hold"/>
                                        <p:tgtEl>
                                          <p:spTgt spid="41"/>
                                        </p:tgtEl>
                                        <p:attrNameLst>
                                          <p:attrName>ppt_w</p:attrName>
                                        </p:attrNameLst>
                                      </p:cBhvr>
                                      <p:tavLst>
                                        <p:tav tm="0">
                                          <p:val>
                                            <p:fltVal val="0"/>
                                          </p:val>
                                        </p:tav>
                                        <p:tav tm="100000">
                                          <p:val>
                                            <p:strVal val="#ppt_w"/>
                                          </p:val>
                                        </p:tav>
                                      </p:tavLst>
                                    </p:anim>
                                    <p:anim calcmode="lin" valueType="num">
                                      <p:cBhvr>
                                        <p:cTn id="27" dur="500" fill="hold"/>
                                        <p:tgtEl>
                                          <p:spTgt spid="41"/>
                                        </p:tgtEl>
                                        <p:attrNameLst>
                                          <p:attrName>ppt_h</p:attrName>
                                        </p:attrNameLst>
                                      </p:cBhvr>
                                      <p:tavLst>
                                        <p:tav tm="0">
                                          <p:val>
                                            <p:fltVal val="0"/>
                                          </p:val>
                                        </p:tav>
                                        <p:tav tm="100000">
                                          <p:val>
                                            <p:strVal val="#ppt_h"/>
                                          </p:val>
                                        </p:tav>
                                      </p:tavLst>
                                    </p:anim>
                                    <p:animEffect transition="in" filter="fade">
                                      <p:cBhvr>
                                        <p:cTn id="28" dur="500"/>
                                        <p:tgtEl>
                                          <p:spTgt spid="41"/>
                                        </p:tgtEl>
                                      </p:cBhvr>
                                    </p:animEffect>
                                  </p:childTnLst>
                                </p:cTn>
                              </p:par>
                              <p:par>
                                <p:cTn id="29" presetID="42" presetClass="entr" presetSubtype="0" fill="hold" grpId="0" nodeType="withEffect">
                                  <p:stCondLst>
                                    <p:cond delay="200"/>
                                  </p:stCondLst>
                                  <p:childTnLst>
                                    <p:set>
                                      <p:cBhvr>
                                        <p:cTn id="30" dur="1" fill="hold">
                                          <p:stCondLst>
                                            <p:cond delay="0"/>
                                          </p:stCondLst>
                                        </p:cTn>
                                        <p:tgtEl>
                                          <p:spTgt spid="69">
                                            <p:txEl>
                                              <p:pRg st="0" end="0"/>
                                            </p:txEl>
                                          </p:spTgt>
                                        </p:tgtEl>
                                        <p:attrNameLst>
                                          <p:attrName>style.visibility</p:attrName>
                                        </p:attrNameLst>
                                      </p:cBhvr>
                                      <p:to>
                                        <p:strVal val="visible"/>
                                      </p:to>
                                    </p:set>
                                    <p:animEffect transition="in" filter="fade">
                                      <p:cBhvr>
                                        <p:cTn id="31" dur="400"/>
                                        <p:tgtEl>
                                          <p:spTgt spid="69">
                                            <p:txEl>
                                              <p:pRg st="0" end="0"/>
                                            </p:txEl>
                                          </p:spTgt>
                                        </p:tgtEl>
                                      </p:cBhvr>
                                    </p:animEffect>
                                    <p:anim calcmode="lin" valueType="num">
                                      <p:cBhvr>
                                        <p:cTn id="32" dur="40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33" dur="400" fill="hold"/>
                                        <p:tgtEl>
                                          <p:spTgt spid="69">
                                            <p:txEl>
                                              <p:pRg st="0" end="0"/>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200"/>
                                  </p:stCondLst>
                                  <p:childTnLst>
                                    <p:set>
                                      <p:cBhvr>
                                        <p:cTn id="35" dur="1" fill="hold">
                                          <p:stCondLst>
                                            <p:cond delay="0"/>
                                          </p:stCondLst>
                                        </p:cTn>
                                        <p:tgtEl>
                                          <p:spTgt spid="70">
                                            <p:txEl>
                                              <p:pRg st="0" end="0"/>
                                            </p:txEl>
                                          </p:spTgt>
                                        </p:tgtEl>
                                        <p:attrNameLst>
                                          <p:attrName>style.visibility</p:attrName>
                                        </p:attrNameLst>
                                      </p:cBhvr>
                                      <p:to>
                                        <p:strVal val="visible"/>
                                      </p:to>
                                    </p:set>
                                    <p:animEffect transition="in" filter="fade">
                                      <p:cBhvr>
                                        <p:cTn id="36" dur="500"/>
                                        <p:tgtEl>
                                          <p:spTgt spid="70">
                                            <p:txEl>
                                              <p:pRg st="0" end="0"/>
                                            </p:txEl>
                                          </p:spTgt>
                                        </p:tgtEl>
                                      </p:cBhvr>
                                    </p:animEffect>
                                    <p:anim calcmode="lin" valueType="num">
                                      <p:cBhvr>
                                        <p:cTn id="37"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38" dur="500" fill="hold"/>
                                        <p:tgtEl>
                                          <p:spTgt spid="70">
                                            <p:txEl>
                                              <p:pRg st="0" end="0"/>
                                            </p:txEl>
                                          </p:spTgt>
                                        </p:tgtEl>
                                        <p:attrNameLst>
                                          <p:attrName>ppt_y</p:attrName>
                                        </p:attrNameLst>
                                      </p:cBhvr>
                                      <p:tavLst>
                                        <p:tav tm="0">
                                          <p:val>
                                            <p:strVal val="#ppt_y+.1"/>
                                          </p:val>
                                        </p:tav>
                                        <p:tav tm="100000">
                                          <p:val>
                                            <p:strVal val="#ppt_y"/>
                                          </p:val>
                                        </p:tav>
                                      </p:tavLst>
                                    </p:anim>
                                  </p:childTnLst>
                                </p:cTn>
                              </p:par>
                              <p:par>
                                <p:cTn id="39" presetID="10" presetClass="entr" presetSubtype="0" fill="hold" grpId="0" nodeType="withEffect">
                                  <p:stCondLst>
                                    <p:cond delay="800"/>
                                  </p:stCondLst>
                                  <p:childTnLst>
                                    <p:set>
                                      <p:cBhvr>
                                        <p:cTn id="40" dur="1" fill="hold">
                                          <p:stCondLst>
                                            <p:cond delay="0"/>
                                          </p:stCondLst>
                                        </p:cTn>
                                        <p:tgtEl>
                                          <p:spTgt spid="71">
                                            <p:txEl>
                                              <p:pRg st="0" end="0"/>
                                            </p:txEl>
                                          </p:spTgt>
                                        </p:tgtEl>
                                        <p:attrNameLst>
                                          <p:attrName>style.visibility</p:attrName>
                                        </p:attrNameLst>
                                      </p:cBhvr>
                                      <p:to>
                                        <p:strVal val="visible"/>
                                      </p:to>
                                    </p:set>
                                    <p:animEffect transition="in" filter="fade">
                                      <p:cBhvr>
                                        <p:cTn id="41" dur="500"/>
                                        <p:tgtEl>
                                          <p:spTgt spid="71">
                                            <p:txEl>
                                              <p:pRg st="0" end="0"/>
                                            </p:txEl>
                                          </p:spTgt>
                                        </p:tgtEl>
                                      </p:cBhvr>
                                    </p:animEffect>
                                  </p:childTnLst>
                                </p:cTn>
                              </p:par>
                            </p:childTnLst>
                          </p:cTn>
                        </p:par>
                        <p:par>
                          <p:cTn id="42" fill="hold">
                            <p:stCondLst>
                              <p:cond delay="1000"/>
                            </p:stCondLst>
                            <p:childTnLst>
                              <p:par>
                                <p:cTn id="43" presetID="53" presetClass="entr" presetSubtype="16" fill="hold" grpId="0" nodeType="afterEffect">
                                  <p:stCondLst>
                                    <p:cond delay="0"/>
                                  </p:stCondLst>
                                  <p:childTnLst>
                                    <p:set>
                                      <p:cBhvr>
                                        <p:cTn id="44" dur="1" fill="hold">
                                          <p:stCondLst>
                                            <p:cond delay="0"/>
                                          </p:stCondLst>
                                        </p:cTn>
                                        <p:tgtEl>
                                          <p:spTgt spid="72">
                                            <p:txEl>
                                              <p:pRg st="0" end="0"/>
                                            </p:txEl>
                                          </p:spTgt>
                                        </p:tgtEl>
                                        <p:attrNameLst>
                                          <p:attrName>style.visibility</p:attrName>
                                        </p:attrNameLst>
                                      </p:cBhvr>
                                      <p:to>
                                        <p:strVal val="visible"/>
                                      </p:to>
                                    </p:set>
                                    <p:anim calcmode="lin" valueType="num">
                                      <p:cBhvr>
                                        <p:cTn id="45" dur="300" fill="hold"/>
                                        <p:tgtEl>
                                          <p:spTgt spid="72">
                                            <p:txEl>
                                              <p:pRg st="0" end="0"/>
                                            </p:txEl>
                                          </p:spTgt>
                                        </p:tgtEl>
                                        <p:attrNameLst>
                                          <p:attrName>ppt_w</p:attrName>
                                        </p:attrNameLst>
                                      </p:cBhvr>
                                      <p:tavLst>
                                        <p:tav tm="0">
                                          <p:val>
                                            <p:fltVal val="0"/>
                                          </p:val>
                                        </p:tav>
                                        <p:tav tm="100000">
                                          <p:val>
                                            <p:strVal val="#ppt_w"/>
                                          </p:val>
                                        </p:tav>
                                      </p:tavLst>
                                    </p:anim>
                                    <p:anim calcmode="lin" valueType="num">
                                      <p:cBhvr>
                                        <p:cTn id="46" dur="300" fill="hold"/>
                                        <p:tgtEl>
                                          <p:spTgt spid="72">
                                            <p:txEl>
                                              <p:pRg st="0" end="0"/>
                                            </p:txEl>
                                          </p:spTgt>
                                        </p:tgtEl>
                                        <p:attrNameLst>
                                          <p:attrName>ppt_h</p:attrName>
                                        </p:attrNameLst>
                                      </p:cBhvr>
                                      <p:tavLst>
                                        <p:tav tm="0">
                                          <p:val>
                                            <p:fltVal val="0"/>
                                          </p:val>
                                        </p:tav>
                                        <p:tav tm="100000">
                                          <p:val>
                                            <p:strVal val="#ppt_h"/>
                                          </p:val>
                                        </p:tav>
                                      </p:tavLst>
                                    </p:anim>
                                    <p:animEffect transition="in" filter="fade">
                                      <p:cBhvr>
                                        <p:cTn id="47" dur="300"/>
                                        <p:tgtEl>
                                          <p:spTgt spid="72">
                                            <p:txEl>
                                              <p:pRg st="0" end="0"/>
                                            </p:txEl>
                                          </p:spTgt>
                                        </p:tgtEl>
                                      </p:cBhvr>
                                    </p:animEffect>
                                  </p:childTnLst>
                                </p:cTn>
                              </p:par>
                            </p:childTnLst>
                          </p:cTn>
                        </p:par>
                        <p:par>
                          <p:cTn id="48" fill="hold">
                            <p:stCondLst>
                              <p:cond delay="1500"/>
                            </p:stCondLst>
                            <p:childTnLst>
                              <p:par>
                                <p:cTn id="49" presetID="22" presetClass="entr" presetSubtype="1" fill="hold" nodeType="afterEffect">
                                  <p:stCondLst>
                                    <p:cond delay="0"/>
                                  </p:stCondLst>
                                  <p:childTnLst>
                                    <p:set>
                                      <p:cBhvr>
                                        <p:cTn id="50" dur="1" fill="hold">
                                          <p:stCondLst>
                                            <p:cond delay="0"/>
                                          </p:stCondLst>
                                        </p:cTn>
                                        <p:tgtEl>
                                          <p:spTgt spid="85"/>
                                        </p:tgtEl>
                                        <p:attrNameLst>
                                          <p:attrName>style.visibility</p:attrName>
                                        </p:attrNameLst>
                                      </p:cBhvr>
                                      <p:to>
                                        <p:strVal val="visible"/>
                                      </p:to>
                                    </p:set>
                                    <p:animEffect transition="in" filter="wipe(up)">
                                      <p:cBhvr>
                                        <p:cTn id="51" dur="500"/>
                                        <p:tgtEl>
                                          <p:spTgt spid="8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08"/>
                                        </p:tgtEl>
                                        <p:attrNameLst>
                                          <p:attrName>style.visibility</p:attrName>
                                        </p:attrNameLst>
                                      </p:cBhvr>
                                      <p:to>
                                        <p:strVal val="visible"/>
                                      </p:to>
                                    </p:set>
                                    <p:anim calcmode="lin" valueType="num">
                                      <p:cBhvr>
                                        <p:cTn id="54" dur="500" fill="hold"/>
                                        <p:tgtEl>
                                          <p:spTgt spid="108"/>
                                        </p:tgtEl>
                                        <p:attrNameLst>
                                          <p:attrName>ppt_w</p:attrName>
                                        </p:attrNameLst>
                                      </p:cBhvr>
                                      <p:tavLst>
                                        <p:tav tm="0">
                                          <p:val>
                                            <p:fltVal val="0"/>
                                          </p:val>
                                        </p:tav>
                                        <p:tav tm="100000">
                                          <p:val>
                                            <p:strVal val="#ppt_w"/>
                                          </p:val>
                                        </p:tav>
                                      </p:tavLst>
                                    </p:anim>
                                    <p:anim calcmode="lin" valueType="num">
                                      <p:cBhvr>
                                        <p:cTn id="55" dur="500" fill="hold"/>
                                        <p:tgtEl>
                                          <p:spTgt spid="108"/>
                                        </p:tgtEl>
                                        <p:attrNameLst>
                                          <p:attrName>ppt_h</p:attrName>
                                        </p:attrNameLst>
                                      </p:cBhvr>
                                      <p:tavLst>
                                        <p:tav tm="0">
                                          <p:val>
                                            <p:fltVal val="0"/>
                                          </p:val>
                                        </p:tav>
                                        <p:tav tm="100000">
                                          <p:val>
                                            <p:strVal val="#ppt_h"/>
                                          </p:val>
                                        </p:tav>
                                      </p:tavLst>
                                    </p:anim>
                                    <p:animEffect transition="in" filter="fade">
                                      <p:cBhvr>
                                        <p:cTn id="56" dur="500"/>
                                        <p:tgtEl>
                                          <p:spTgt spid="108"/>
                                        </p:tgtEl>
                                      </p:cBhvr>
                                    </p:animEffect>
                                  </p:childTnLst>
                                </p:cTn>
                              </p:par>
                            </p:childTnLst>
                          </p:cTn>
                        </p:par>
                        <p:par>
                          <p:cTn id="57" fill="hold">
                            <p:stCondLst>
                              <p:cond delay="2000"/>
                            </p:stCondLst>
                            <p:childTnLst>
                              <p:par>
                                <p:cTn id="58" presetID="53" presetClass="entr" presetSubtype="16" fill="hold" grpId="0" nodeType="afterEffect" nodePh="1">
                                  <p:stCondLst>
                                    <p:cond delay="0"/>
                                  </p:stCondLst>
                                  <p:endCondLst>
                                    <p:cond evt="begin" delay="0">
                                      <p:tn val="58"/>
                                    </p:cond>
                                  </p:endCondLst>
                                  <p:childTnLst>
                                    <p:set>
                                      <p:cBhvr>
                                        <p:cTn id="59" dur="1" fill="hold">
                                          <p:stCondLst>
                                            <p:cond delay="0"/>
                                          </p:stCondLst>
                                        </p:cTn>
                                        <p:tgtEl>
                                          <p:spTgt spid="109"/>
                                        </p:tgtEl>
                                        <p:attrNameLst>
                                          <p:attrName>style.visibility</p:attrName>
                                        </p:attrNameLst>
                                      </p:cBhvr>
                                      <p:to>
                                        <p:strVal val="visible"/>
                                      </p:to>
                                    </p:set>
                                    <p:anim calcmode="lin" valueType="num">
                                      <p:cBhvr>
                                        <p:cTn id="60" dur="500" fill="hold"/>
                                        <p:tgtEl>
                                          <p:spTgt spid="109"/>
                                        </p:tgtEl>
                                        <p:attrNameLst>
                                          <p:attrName>ppt_w</p:attrName>
                                        </p:attrNameLst>
                                      </p:cBhvr>
                                      <p:tavLst>
                                        <p:tav tm="0">
                                          <p:val>
                                            <p:fltVal val="0"/>
                                          </p:val>
                                        </p:tav>
                                        <p:tav tm="100000">
                                          <p:val>
                                            <p:strVal val="#ppt_w"/>
                                          </p:val>
                                        </p:tav>
                                      </p:tavLst>
                                    </p:anim>
                                    <p:anim calcmode="lin" valueType="num">
                                      <p:cBhvr>
                                        <p:cTn id="61" dur="500" fill="hold"/>
                                        <p:tgtEl>
                                          <p:spTgt spid="109"/>
                                        </p:tgtEl>
                                        <p:attrNameLst>
                                          <p:attrName>ppt_h</p:attrName>
                                        </p:attrNameLst>
                                      </p:cBhvr>
                                      <p:tavLst>
                                        <p:tav tm="0">
                                          <p:val>
                                            <p:fltVal val="0"/>
                                          </p:val>
                                        </p:tav>
                                        <p:tav tm="100000">
                                          <p:val>
                                            <p:strVal val="#ppt_h"/>
                                          </p:val>
                                        </p:tav>
                                      </p:tavLst>
                                    </p:anim>
                                    <p:animEffect transition="in" filter="fade">
                                      <p:cBhvr>
                                        <p:cTn id="62" dur="500"/>
                                        <p:tgtEl>
                                          <p:spTgt spid="109"/>
                                        </p:tgtEl>
                                      </p:cBhvr>
                                    </p:animEffect>
                                  </p:childTnLst>
                                </p:cTn>
                              </p:par>
                              <p:par>
                                <p:cTn id="63" presetID="42" presetClass="entr" presetSubtype="0" fill="hold" grpId="0" nodeType="withEffect">
                                  <p:stCondLst>
                                    <p:cond delay="200"/>
                                  </p:stCondLst>
                                  <p:childTnLst>
                                    <p:set>
                                      <p:cBhvr>
                                        <p:cTn id="64" dur="1" fill="hold">
                                          <p:stCondLst>
                                            <p:cond delay="0"/>
                                          </p:stCondLst>
                                        </p:cTn>
                                        <p:tgtEl>
                                          <p:spTgt spid="114">
                                            <p:txEl>
                                              <p:pRg st="0" end="0"/>
                                            </p:txEl>
                                          </p:spTgt>
                                        </p:tgtEl>
                                        <p:attrNameLst>
                                          <p:attrName>style.visibility</p:attrName>
                                        </p:attrNameLst>
                                      </p:cBhvr>
                                      <p:to>
                                        <p:strVal val="visible"/>
                                      </p:to>
                                    </p:set>
                                    <p:animEffect transition="in" filter="fade">
                                      <p:cBhvr>
                                        <p:cTn id="65" dur="400"/>
                                        <p:tgtEl>
                                          <p:spTgt spid="114">
                                            <p:txEl>
                                              <p:pRg st="0" end="0"/>
                                            </p:txEl>
                                          </p:spTgt>
                                        </p:tgtEl>
                                      </p:cBhvr>
                                    </p:animEffect>
                                    <p:anim calcmode="lin" valueType="num">
                                      <p:cBhvr>
                                        <p:cTn id="66" dur="400" fill="hold"/>
                                        <p:tgtEl>
                                          <p:spTgt spid="114">
                                            <p:txEl>
                                              <p:pRg st="0" end="0"/>
                                            </p:txEl>
                                          </p:spTgt>
                                        </p:tgtEl>
                                        <p:attrNameLst>
                                          <p:attrName>ppt_x</p:attrName>
                                        </p:attrNameLst>
                                      </p:cBhvr>
                                      <p:tavLst>
                                        <p:tav tm="0">
                                          <p:val>
                                            <p:strVal val="#ppt_x"/>
                                          </p:val>
                                        </p:tav>
                                        <p:tav tm="100000">
                                          <p:val>
                                            <p:strVal val="#ppt_x"/>
                                          </p:val>
                                        </p:tav>
                                      </p:tavLst>
                                    </p:anim>
                                    <p:anim calcmode="lin" valueType="num">
                                      <p:cBhvr>
                                        <p:cTn id="67" dur="400" fill="hold"/>
                                        <p:tgtEl>
                                          <p:spTgt spid="114">
                                            <p:txEl>
                                              <p:pRg st="0" end="0"/>
                                            </p:txEl>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00"/>
                                  </p:stCondLst>
                                  <p:childTnLst>
                                    <p:set>
                                      <p:cBhvr>
                                        <p:cTn id="69" dur="1" fill="hold">
                                          <p:stCondLst>
                                            <p:cond delay="0"/>
                                          </p:stCondLst>
                                        </p:cTn>
                                        <p:tgtEl>
                                          <p:spTgt spid="115">
                                            <p:txEl>
                                              <p:pRg st="0" end="0"/>
                                            </p:txEl>
                                          </p:spTgt>
                                        </p:tgtEl>
                                        <p:attrNameLst>
                                          <p:attrName>style.visibility</p:attrName>
                                        </p:attrNameLst>
                                      </p:cBhvr>
                                      <p:to>
                                        <p:strVal val="visible"/>
                                      </p:to>
                                    </p:set>
                                    <p:animEffect transition="in" filter="fade">
                                      <p:cBhvr>
                                        <p:cTn id="70" dur="500"/>
                                        <p:tgtEl>
                                          <p:spTgt spid="115">
                                            <p:txEl>
                                              <p:pRg st="0" end="0"/>
                                            </p:txEl>
                                          </p:spTgt>
                                        </p:tgtEl>
                                      </p:cBhvr>
                                    </p:animEffect>
                                    <p:anim calcmode="lin" valueType="num">
                                      <p:cBhvr>
                                        <p:cTn id="71" dur="5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2" dur="500" fill="hold"/>
                                        <p:tgtEl>
                                          <p:spTgt spid="115">
                                            <p:txEl>
                                              <p:pRg st="0" end="0"/>
                                            </p:txEl>
                                          </p:spTgt>
                                        </p:tgtEl>
                                        <p:attrNameLst>
                                          <p:attrName>ppt_y</p:attrName>
                                        </p:attrNameLst>
                                      </p:cBhvr>
                                      <p:tavLst>
                                        <p:tav tm="0">
                                          <p:val>
                                            <p:strVal val="#ppt_y+.1"/>
                                          </p:val>
                                        </p:tav>
                                        <p:tav tm="100000">
                                          <p:val>
                                            <p:strVal val="#ppt_y"/>
                                          </p:val>
                                        </p:tav>
                                      </p:tavLst>
                                    </p:anim>
                                  </p:childTnLst>
                                </p:cTn>
                              </p:par>
                              <p:par>
                                <p:cTn id="73" presetID="10" presetClass="entr" presetSubtype="0" fill="hold" grpId="0" nodeType="withEffect">
                                  <p:stCondLst>
                                    <p:cond delay="800"/>
                                  </p:stCondLst>
                                  <p:childTnLst>
                                    <p:set>
                                      <p:cBhvr>
                                        <p:cTn id="74" dur="1" fill="hold">
                                          <p:stCondLst>
                                            <p:cond delay="0"/>
                                          </p:stCondLst>
                                        </p:cTn>
                                        <p:tgtEl>
                                          <p:spTgt spid="116">
                                            <p:txEl>
                                              <p:pRg st="0" end="0"/>
                                            </p:txEl>
                                          </p:spTgt>
                                        </p:tgtEl>
                                        <p:attrNameLst>
                                          <p:attrName>style.visibility</p:attrName>
                                        </p:attrNameLst>
                                      </p:cBhvr>
                                      <p:to>
                                        <p:strVal val="visible"/>
                                      </p:to>
                                    </p:set>
                                    <p:animEffect transition="in" filter="fade">
                                      <p:cBhvr>
                                        <p:cTn id="75" dur="500"/>
                                        <p:tgtEl>
                                          <p:spTgt spid="116">
                                            <p:txEl>
                                              <p:pRg st="0" end="0"/>
                                            </p:txEl>
                                          </p:spTgt>
                                        </p:tgtEl>
                                      </p:cBhvr>
                                    </p:animEffect>
                                  </p:childTnLst>
                                </p:cTn>
                              </p:par>
                            </p:childTnLst>
                          </p:cTn>
                        </p:par>
                        <p:par>
                          <p:cTn id="76" fill="hold">
                            <p:stCondLst>
                              <p:cond delay="2500"/>
                            </p:stCondLst>
                            <p:childTnLst>
                              <p:par>
                                <p:cTn id="77" presetID="53" presetClass="entr" presetSubtype="16" fill="hold" grpId="0" nodeType="afterEffect">
                                  <p:stCondLst>
                                    <p:cond delay="0"/>
                                  </p:stCondLst>
                                  <p:childTnLst>
                                    <p:set>
                                      <p:cBhvr>
                                        <p:cTn id="78" dur="1" fill="hold">
                                          <p:stCondLst>
                                            <p:cond delay="0"/>
                                          </p:stCondLst>
                                        </p:cTn>
                                        <p:tgtEl>
                                          <p:spTgt spid="117">
                                            <p:txEl>
                                              <p:pRg st="0" end="0"/>
                                            </p:txEl>
                                          </p:spTgt>
                                        </p:tgtEl>
                                        <p:attrNameLst>
                                          <p:attrName>style.visibility</p:attrName>
                                        </p:attrNameLst>
                                      </p:cBhvr>
                                      <p:to>
                                        <p:strVal val="visible"/>
                                      </p:to>
                                    </p:set>
                                    <p:anim calcmode="lin" valueType="num">
                                      <p:cBhvr>
                                        <p:cTn id="79" dur="300" fill="hold"/>
                                        <p:tgtEl>
                                          <p:spTgt spid="117">
                                            <p:txEl>
                                              <p:pRg st="0" end="0"/>
                                            </p:txEl>
                                          </p:spTgt>
                                        </p:tgtEl>
                                        <p:attrNameLst>
                                          <p:attrName>ppt_w</p:attrName>
                                        </p:attrNameLst>
                                      </p:cBhvr>
                                      <p:tavLst>
                                        <p:tav tm="0">
                                          <p:val>
                                            <p:fltVal val="0"/>
                                          </p:val>
                                        </p:tav>
                                        <p:tav tm="100000">
                                          <p:val>
                                            <p:strVal val="#ppt_w"/>
                                          </p:val>
                                        </p:tav>
                                      </p:tavLst>
                                    </p:anim>
                                    <p:anim calcmode="lin" valueType="num">
                                      <p:cBhvr>
                                        <p:cTn id="80" dur="300" fill="hold"/>
                                        <p:tgtEl>
                                          <p:spTgt spid="117">
                                            <p:txEl>
                                              <p:pRg st="0" end="0"/>
                                            </p:txEl>
                                          </p:spTgt>
                                        </p:tgtEl>
                                        <p:attrNameLst>
                                          <p:attrName>ppt_h</p:attrName>
                                        </p:attrNameLst>
                                      </p:cBhvr>
                                      <p:tavLst>
                                        <p:tav tm="0">
                                          <p:val>
                                            <p:fltVal val="0"/>
                                          </p:val>
                                        </p:tav>
                                        <p:tav tm="100000">
                                          <p:val>
                                            <p:strVal val="#ppt_h"/>
                                          </p:val>
                                        </p:tav>
                                      </p:tavLst>
                                    </p:anim>
                                    <p:animEffect transition="in" filter="fade">
                                      <p:cBhvr>
                                        <p:cTn id="81" dur="300"/>
                                        <p:tgtEl>
                                          <p:spTgt spid="117">
                                            <p:txEl>
                                              <p:pRg st="0" end="0"/>
                                            </p:txEl>
                                          </p:spTgt>
                                        </p:tgtEl>
                                      </p:cBhvr>
                                    </p:animEffect>
                                  </p:childTnLst>
                                </p:cTn>
                              </p:par>
                            </p:childTnLst>
                          </p:cTn>
                        </p:par>
                        <p:par>
                          <p:cTn id="82" fill="hold">
                            <p:stCondLst>
                              <p:cond delay="3000"/>
                            </p:stCondLst>
                            <p:childTnLst>
                              <p:par>
                                <p:cTn id="83" presetID="22" presetClass="entr" presetSubtype="1" fill="hold" nodeType="afterEffect">
                                  <p:stCondLst>
                                    <p:cond delay="0"/>
                                  </p:stCondLst>
                                  <p:childTnLst>
                                    <p:set>
                                      <p:cBhvr>
                                        <p:cTn id="84" dur="1" fill="hold">
                                          <p:stCondLst>
                                            <p:cond delay="0"/>
                                          </p:stCondLst>
                                        </p:cTn>
                                        <p:tgtEl>
                                          <p:spTgt spid="126"/>
                                        </p:tgtEl>
                                        <p:attrNameLst>
                                          <p:attrName>style.visibility</p:attrName>
                                        </p:attrNameLst>
                                      </p:cBhvr>
                                      <p:to>
                                        <p:strVal val="visible"/>
                                      </p:to>
                                    </p:set>
                                    <p:animEffect transition="in" filter="wipe(up)">
                                      <p:cBhvr>
                                        <p:cTn id="85" dur="500"/>
                                        <p:tgtEl>
                                          <p:spTgt spid="126"/>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141"/>
                                        </p:tgtEl>
                                        <p:attrNameLst>
                                          <p:attrName>style.visibility</p:attrName>
                                        </p:attrNameLst>
                                      </p:cBhvr>
                                      <p:to>
                                        <p:strVal val="visible"/>
                                      </p:to>
                                    </p:set>
                                    <p:anim calcmode="lin" valueType="num">
                                      <p:cBhvr>
                                        <p:cTn id="88" dur="500" fill="hold"/>
                                        <p:tgtEl>
                                          <p:spTgt spid="141"/>
                                        </p:tgtEl>
                                        <p:attrNameLst>
                                          <p:attrName>ppt_w</p:attrName>
                                        </p:attrNameLst>
                                      </p:cBhvr>
                                      <p:tavLst>
                                        <p:tav tm="0">
                                          <p:val>
                                            <p:fltVal val="0"/>
                                          </p:val>
                                        </p:tav>
                                        <p:tav tm="100000">
                                          <p:val>
                                            <p:strVal val="#ppt_w"/>
                                          </p:val>
                                        </p:tav>
                                      </p:tavLst>
                                    </p:anim>
                                    <p:anim calcmode="lin" valueType="num">
                                      <p:cBhvr>
                                        <p:cTn id="89" dur="500" fill="hold"/>
                                        <p:tgtEl>
                                          <p:spTgt spid="141"/>
                                        </p:tgtEl>
                                        <p:attrNameLst>
                                          <p:attrName>ppt_h</p:attrName>
                                        </p:attrNameLst>
                                      </p:cBhvr>
                                      <p:tavLst>
                                        <p:tav tm="0">
                                          <p:val>
                                            <p:fltVal val="0"/>
                                          </p:val>
                                        </p:tav>
                                        <p:tav tm="100000">
                                          <p:val>
                                            <p:strVal val="#ppt_h"/>
                                          </p:val>
                                        </p:tav>
                                      </p:tavLst>
                                    </p:anim>
                                    <p:animEffect transition="in" filter="fade">
                                      <p:cBhvr>
                                        <p:cTn id="90" dur="500"/>
                                        <p:tgtEl>
                                          <p:spTgt spid="141"/>
                                        </p:tgtEl>
                                      </p:cBhvr>
                                    </p:animEffect>
                                  </p:childTnLst>
                                </p:cTn>
                              </p:par>
                            </p:childTnLst>
                          </p:cTn>
                        </p:par>
                        <p:par>
                          <p:cTn id="91" fill="hold">
                            <p:stCondLst>
                              <p:cond delay="3500"/>
                            </p:stCondLst>
                            <p:childTnLst>
                              <p:par>
                                <p:cTn id="92" presetID="53" presetClass="entr" presetSubtype="16" fill="hold" grpId="0" nodeType="afterEffect" nodePh="1">
                                  <p:stCondLst>
                                    <p:cond delay="0"/>
                                  </p:stCondLst>
                                  <p:endCondLst>
                                    <p:cond evt="begin" delay="0">
                                      <p:tn val="92"/>
                                    </p:cond>
                                  </p:endCondLst>
                                  <p:childTnLst>
                                    <p:set>
                                      <p:cBhvr>
                                        <p:cTn id="93" dur="1" fill="hold">
                                          <p:stCondLst>
                                            <p:cond delay="0"/>
                                          </p:stCondLst>
                                        </p:cTn>
                                        <p:tgtEl>
                                          <p:spTgt spid="142"/>
                                        </p:tgtEl>
                                        <p:attrNameLst>
                                          <p:attrName>style.visibility</p:attrName>
                                        </p:attrNameLst>
                                      </p:cBhvr>
                                      <p:to>
                                        <p:strVal val="visible"/>
                                      </p:to>
                                    </p:set>
                                    <p:anim calcmode="lin" valueType="num">
                                      <p:cBhvr>
                                        <p:cTn id="94" dur="500" fill="hold"/>
                                        <p:tgtEl>
                                          <p:spTgt spid="142"/>
                                        </p:tgtEl>
                                        <p:attrNameLst>
                                          <p:attrName>ppt_w</p:attrName>
                                        </p:attrNameLst>
                                      </p:cBhvr>
                                      <p:tavLst>
                                        <p:tav tm="0">
                                          <p:val>
                                            <p:fltVal val="0"/>
                                          </p:val>
                                        </p:tav>
                                        <p:tav tm="100000">
                                          <p:val>
                                            <p:strVal val="#ppt_w"/>
                                          </p:val>
                                        </p:tav>
                                      </p:tavLst>
                                    </p:anim>
                                    <p:anim calcmode="lin" valueType="num">
                                      <p:cBhvr>
                                        <p:cTn id="95" dur="500" fill="hold"/>
                                        <p:tgtEl>
                                          <p:spTgt spid="142"/>
                                        </p:tgtEl>
                                        <p:attrNameLst>
                                          <p:attrName>ppt_h</p:attrName>
                                        </p:attrNameLst>
                                      </p:cBhvr>
                                      <p:tavLst>
                                        <p:tav tm="0">
                                          <p:val>
                                            <p:fltVal val="0"/>
                                          </p:val>
                                        </p:tav>
                                        <p:tav tm="100000">
                                          <p:val>
                                            <p:strVal val="#ppt_h"/>
                                          </p:val>
                                        </p:tav>
                                      </p:tavLst>
                                    </p:anim>
                                    <p:animEffect transition="in" filter="fade">
                                      <p:cBhvr>
                                        <p:cTn id="96" dur="500"/>
                                        <p:tgtEl>
                                          <p:spTgt spid="142"/>
                                        </p:tgtEl>
                                      </p:cBhvr>
                                    </p:animEffect>
                                  </p:childTnLst>
                                </p:cTn>
                              </p:par>
                              <p:par>
                                <p:cTn id="97" presetID="42" presetClass="entr" presetSubtype="0" fill="hold" grpId="0" nodeType="withEffect">
                                  <p:stCondLst>
                                    <p:cond delay="200"/>
                                  </p:stCondLst>
                                  <p:childTnLst>
                                    <p:set>
                                      <p:cBhvr>
                                        <p:cTn id="98" dur="1" fill="hold">
                                          <p:stCondLst>
                                            <p:cond delay="0"/>
                                          </p:stCondLst>
                                        </p:cTn>
                                        <p:tgtEl>
                                          <p:spTgt spid="145">
                                            <p:txEl>
                                              <p:pRg st="0" end="0"/>
                                            </p:txEl>
                                          </p:spTgt>
                                        </p:tgtEl>
                                        <p:attrNameLst>
                                          <p:attrName>style.visibility</p:attrName>
                                        </p:attrNameLst>
                                      </p:cBhvr>
                                      <p:to>
                                        <p:strVal val="visible"/>
                                      </p:to>
                                    </p:set>
                                    <p:animEffect transition="in" filter="fade">
                                      <p:cBhvr>
                                        <p:cTn id="99" dur="400"/>
                                        <p:tgtEl>
                                          <p:spTgt spid="145">
                                            <p:txEl>
                                              <p:pRg st="0" end="0"/>
                                            </p:txEl>
                                          </p:spTgt>
                                        </p:tgtEl>
                                      </p:cBhvr>
                                    </p:animEffect>
                                    <p:anim calcmode="lin" valueType="num">
                                      <p:cBhvr>
                                        <p:cTn id="100" dur="400" fill="hold"/>
                                        <p:tgtEl>
                                          <p:spTgt spid="145">
                                            <p:txEl>
                                              <p:pRg st="0" end="0"/>
                                            </p:txEl>
                                          </p:spTgt>
                                        </p:tgtEl>
                                        <p:attrNameLst>
                                          <p:attrName>ppt_x</p:attrName>
                                        </p:attrNameLst>
                                      </p:cBhvr>
                                      <p:tavLst>
                                        <p:tav tm="0">
                                          <p:val>
                                            <p:strVal val="#ppt_x"/>
                                          </p:val>
                                        </p:tav>
                                        <p:tav tm="100000">
                                          <p:val>
                                            <p:strVal val="#ppt_x"/>
                                          </p:val>
                                        </p:tav>
                                      </p:tavLst>
                                    </p:anim>
                                    <p:anim calcmode="lin" valueType="num">
                                      <p:cBhvr>
                                        <p:cTn id="101" dur="400" fill="hold"/>
                                        <p:tgtEl>
                                          <p:spTgt spid="145">
                                            <p:txEl>
                                              <p:pRg st="0" end="0"/>
                                            </p:txEl>
                                          </p:spTgt>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200"/>
                                  </p:stCondLst>
                                  <p:childTnLst>
                                    <p:set>
                                      <p:cBhvr>
                                        <p:cTn id="103" dur="1" fill="hold">
                                          <p:stCondLst>
                                            <p:cond delay="0"/>
                                          </p:stCondLst>
                                        </p:cTn>
                                        <p:tgtEl>
                                          <p:spTgt spid="146">
                                            <p:txEl>
                                              <p:pRg st="0" end="0"/>
                                            </p:txEl>
                                          </p:spTgt>
                                        </p:tgtEl>
                                        <p:attrNameLst>
                                          <p:attrName>style.visibility</p:attrName>
                                        </p:attrNameLst>
                                      </p:cBhvr>
                                      <p:to>
                                        <p:strVal val="visible"/>
                                      </p:to>
                                    </p:set>
                                    <p:animEffect transition="in" filter="fade">
                                      <p:cBhvr>
                                        <p:cTn id="104" dur="500"/>
                                        <p:tgtEl>
                                          <p:spTgt spid="146">
                                            <p:txEl>
                                              <p:pRg st="0" end="0"/>
                                            </p:txEl>
                                          </p:spTgt>
                                        </p:tgtEl>
                                      </p:cBhvr>
                                    </p:animEffect>
                                    <p:anim calcmode="lin" valueType="num">
                                      <p:cBhvr>
                                        <p:cTn id="105" dur="500" fill="hold"/>
                                        <p:tgtEl>
                                          <p:spTgt spid="146">
                                            <p:txEl>
                                              <p:pRg st="0" end="0"/>
                                            </p:txEl>
                                          </p:spTgt>
                                        </p:tgtEl>
                                        <p:attrNameLst>
                                          <p:attrName>ppt_x</p:attrName>
                                        </p:attrNameLst>
                                      </p:cBhvr>
                                      <p:tavLst>
                                        <p:tav tm="0">
                                          <p:val>
                                            <p:strVal val="#ppt_x"/>
                                          </p:val>
                                        </p:tav>
                                        <p:tav tm="100000">
                                          <p:val>
                                            <p:strVal val="#ppt_x"/>
                                          </p:val>
                                        </p:tav>
                                      </p:tavLst>
                                    </p:anim>
                                    <p:anim calcmode="lin" valueType="num">
                                      <p:cBhvr>
                                        <p:cTn id="106" dur="500" fill="hold"/>
                                        <p:tgtEl>
                                          <p:spTgt spid="146">
                                            <p:txEl>
                                              <p:pRg st="0" end="0"/>
                                            </p:txEl>
                                          </p:spTgt>
                                        </p:tgtEl>
                                        <p:attrNameLst>
                                          <p:attrName>ppt_y</p:attrName>
                                        </p:attrNameLst>
                                      </p:cBhvr>
                                      <p:tavLst>
                                        <p:tav tm="0">
                                          <p:val>
                                            <p:strVal val="#ppt_y+.1"/>
                                          </p:val>
                                        </p:tav>
                                        <p:tav tm="100000">
                                          <p:val>
                                            <p:strVal val="#ppt_y"/>
                                          </p:val>
                                        </p:tav>
                                      </p:tavLst>
                                    </p:anim>
                                  </p:childTnLst>
                                </p:cTn>
                              </p:par>
                              <p:par>
                                <p:cTn id="107" presetID="10" presetClass="entr" presetSubtype="0" fill="hold" grpId="0" nodeType="withEffect">
                                  <p:stCondLst>
                                    <p:cond delay="800"/>
                                  </p:stCondLst>
                                  <p:childTnLst>
                                    <p:set>
                                      <p:cBhvr>
                                        <p:cTn id="108" dur="1" fill="hold">
                                          <p:stCondLst>
                                            <p:cond delay="0"/>
                                          </p:stCondLst>
                                        </p:cTn>
                                        <p:tgtEl>
                                          <p:spTgt spid="147">
                                            <p:txEl>
                                              <p:pRg st="0" end="0"/>
                                            </p:txEl>
                                          </p:spTgt>
                                        </p:tgtEl>
                                        <p:attrNameLst>
                                          <p:attrName>style.visibility</p:attrName>
                                        </p:attrNameLst>
                                      </p:cBhvr>
                                      <p:to>
                                        <p:strVal val="visible"/>
                                      </p:to>
                                    </p:set>
                                    <p:animEffect transition="in" filter="fade">
                                      <p:cBhvr>
                                        <p:cTn id="109" dur="500"/>
                                        <p:tgtEl>
                                          <p:spTgt spid="147">
                                            <p:txEl>
                                              <p:pRg st="0" end="0"/>
                                            </p:txEl>
                                          </p:spTgt>
                                        </p:tgtEl>
                                      </p:cBhvr>
                                    </p:animEffect>
                                  </p:childTnLst>
                                </p:cTn>
                              </p:par>
                            </p:childTnLst>
                          </p:cTn>
                        </p:par>
                        <p:par>
                          <p:cTn id="110" fill="hold">
                            <p:stCondLst>
                              <p:cond delay="4000"/>
                            </p:stCondLst>
                            <p:childTnLst>
                              <p:par>
                                <p:cTn id="111" presetID="53" presetClass="entr" presetSubtype="16" fill="hold" grpId="0" nodeType="afterEffect">
                                  <p:stCondLst>
                                    <p:cond delay="0"/>
                                  </p:stCondLst>
                                  <p:childTnLst>
                                    <p:set>
                                      <p:cBhvr>
                                        <p:cTn id="112" dur="1" fill="hold">
                                          <p:stCondLst>
                                            <p:cond delay="0"/>
                                          </p:stCondLst>
                                        </p:cTn>
                                        <p:tgtEl>
                                          <p:spTgt spid="148">
                                            <p:txEl>
                                              <p:pRg st="0" end="0"/>
                                            </p:txEl>
                                          </p:spTgt>
                                        </p:tgtEl>
                                        <p:attrNameLst>
                                          <p:attrName>style.visibility</p:attrName>
                                        </p:attrNameLst>
                                      </p:cBhvr>
                                      <p:to>
                                        <p:strVal val="visible"/>
                                      </p:to>
                                    </p:set>
                                    <p:anim calcmode="lin" valueType="num">
                                      <p:cBhvr>
                                        <p:cTn id="113" dur="300" fill="hold"/>
                                        <p:tgtEl>
                                          <p:spTgt spid="148">
                                            <p:txEl>
                                              <p:pRg st="0" end="0"/>
                                            </p:txEl>
                                          </p:spTgt>
                                        </p:tgtEl>
                                        <p:attrNameLst>
                                          <p:attrName>ppt_w</p:attrName>
                                        </p:attrNameLst>
                                      </p:cBhvr>
                                      <p:tavLst>
                                        <p:tav tm="0">
                                          <p:val>
                                            <p:fltVal val="0"/>
                                          </p:val>
                                        </p:tav>
                                        <p:tav tm="100000">
                                          <p:val>
                                            <p:strVal val="#ppt_w"/>
                                          </p:val>
                                        </p:tav>
                                      </p:tavLst>
                                    </p:anim>
                                    <p:anim calcmode="lin" valueType="num">
                                      <p:cBhvr>
                                        <p:cTn id="114" dur="300" fill="hold"/>
                                        <p:tgtEl>
                                          <p:spTgt spid="148">
                                            <p:txEl>
                                              <p:pRg st="0" end="0"/>
                                            </p:txEl>
                                          </p:spTgt>
                                        </p:tgtEl>
                                        <p:attrNameLst>
                                          <p:attrName>ppt_h</p:attrName>
                                        </p:attrNameLst>
                                      </p:cBhvr>
                                      <p:tavLst>
                                        <p:tav tm="0">
                                          <p:val>
                                            <p:fltVal val="0"/>
                                          </p:val>
                                        </p:tav>
                                        <p:tav tm="100000">
                                          <p:val>
                                            <p:strVal val="#ppt_h"/>
                                          </p:val>
                                        </p:tav>
                                      </p:tavLst>
                                    </p:anim>
                                    <p:animEffect transition="in" filter="fade">
                                      <p:cBhvr>
                                        <p:cTn id="115" dur="300"/>
                                        <p:tgtEl>
                                          <p:spTgt spid="148">
                                            <p:txEl>
                                              <p:pRg st="0" end="0"/>
                                            </p:txEl>
                                          </p:spTgt>
                                        </p:tgtEl>
                                      </p:cBhvr>
                                    </p:animEffect>
                                  </p:childTnLst>
                                </p:cTn>
                              </p:par>
                            </p:childTnLst>
                          </p:cTn>
                        </p:par>
                        <p:par>
                          <p:cTn id="116" fill="hold">
                            <p:stCondLst>
                              <p:cond delay="4500"/>
                            </p:stCondLst>
                            <p:childTnLst>
                              <p:par>
                                <p:cTn id="117" presetID="22" presetClass="entr" presetSubtype="1" fill="hold" nodeType="afterEffect">
                                  <p:stCondLst>
                                    <p:cond delay="0"/>
                                  </p:stCondLst>
                                  <p:childTnLst>
                                    <p:set>
                                      <p:cBhvr>
                                        <p:cTn id="118" dur="1" fill="hold">
                                          <p:stCondLst>
                                            <p:cond delay="0"/>
                                          </p:stCondLst>
                                        </p:cTn>
                                        <p:tgtEl>
                                          <p:spTgt spid="153"/>
                                        </p:tgtEl>
                                        <p:attrNameLst>
                                          <p:attrName>style.visibility</p:attrName>
                                        </p:attrNameLst>
                                      </p:cBhvr>
                                      <p:to>
                                        <p:strVal val="visible"/>
                                      </p:to>
                                    </p:set>
                                    <p:animEffect transition="in" filter="wipe(up)">
                                      <p:cBhvr>
                                        <p:cTn id="119" dur="500"/>
                                        <p:tgtEl>
                                          <p:spTgt spid="153"/>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60"/>
                                        </p:tgtEl>
                                        <p:attrNameLst>
                                          <p:attrName>style.visibility</p:attrName>
                                        </p:attrNameLst>
                                      </p:cBhvr>
                                      <p:to>
                                        <p:strVal val="visible"/>
                                      </p:to>
                                    </p:set>
                                    <p:anim calcmode="lin" valueType="num">
                                      <p:cBhvr>
                                        <p:cTn id="122" dur="500" fill="hold"/>
                                        <p:tgtEl>
                                          <p:spTgt spid="160"/>
                                        </p:tgtEl>
                                        <p:attrNameLst>
                                          <p:attrName>ppt_w</p:attrName>
                                        </p:attrNameLst>
                                      </p:cBhvr>
                                      <p:tavLst>
                                        <p:tav tm="0">
                                          <p:val>
                                            <p:fltVal val="0"/>
                                          </p:val>
                                        </p:tav>
                                        <p:tav tm="100000">
                                          <p:val>
                                            <p:strVal val="#ppt_w"/>
                                          </p:val>
                                        </p:tav>
                                      </p:tavLst>
                                    </p:anim>
                                    <p:anim calcmode="lin" valueType="num">
                                      <p:cBhvr>
                                        <p:cTn id="123" dur="500" fill="hold"/>
                                        <p:tgtEl>
                                          <p:spTgt spid="160"/>
                                        </p:tgtEl>
                                        <p:attrNameLst>
                                          <p:attrName>ppt_h</p:attrName>
                                        </p:attrNameLst>
                                      </p:cBhvr>
                                      <p:tavLst>
                                        <p:tav tm="0">
                                          <p:val>
                                            <p:fltVal val="0"/>
                                          </p:val>
                                        </p:tav>
                                        <p:tav tm="100000">
                                          <p:val>
                                            <p:strVal val="#ppt_h"/>
                                          </p:val>
                                        </p:tav>
                                      </p:tavLst>
                                    </p:anim>
                                    <p:animEffect transition="in" filter="fade">
                                      <p:cBhvr>
                                        <p:cTn id="124" dur="500"/>
                                        <p:tgtEl>
                                          <p:spTgt spid="160"/>
                                        </p:tgtEl>
                                      </p:cBhvr>
                                    </p:animEffect>
                                  </p:childTnLst>
                                </p:cTn>
                              </p:par>
                            </p:childTnLst>
                          </p:cTn>
                        </p:par>
                        <p:par>
                          <p:cTn id="125" fill="hold">
                            <p:stCondLst>
                              <p:cond delay="5000"/>
                            </p:stCondLst>
                            <p:childTnLst>
                              <p:par>
                                <p:cTn id="126" presetID="53" presetClass="entr" presetSubtype="16" fill="hold" grpId="0" nodeType="afterEffect" nodePh="1">
                                  <p:stCondLst>
                                    <p:cond delay="0"/>
                                  </p:stCondLst>
                                  <p:endCondLst>
                                    <p:cond evt="begin" delay="0">
                                      <p:tn val="126"/>
                                    </p:cond>
                                  </p:endCondLst>
                                  <p:childTnLst>
                                    <p:set>
                                      <p:cBhvr>
                                        <p:cTn id="127" dur="1" fill="hold">
                                          <p:stCondLst>
                                            <p:cond delay="0"/>
                                          </p:stCondLst>
                                        </p:cTn>
                                        <p:tgtEl>
                                          <p:spTgt spid="161"/>
                                        </p:tgtEl>
                                        <p:attrNameLst>
                                          <p:attrName>style.visibility</p:attrName>
                                        </p:attrNameLst>
                                      </p:cBhvr>
                                      <p:to>
                                        <p:strVal val="visible"/>
                                      </p:to>
                                    </p:set>
                                    <p:anim calcmode="lin" valueType="num">
                                      <p:cBhvr>
                                        <p:cTn id="128" dur="500" fill="hold"/>
                                        <p:tgtEl>
                                          <p:spTgt spid="161"/>
                                        </p:tgtEl>
                                        <p:attrNameLst>
                                          <p:attrName>ppt_w</p:attrName>
                                        </p:attrNameLst>
                                      </p:cBhvr>
                                      <p:tavLst>
                                        <p:tav tm="0">
                                          <p:val>
                                            <p:fltVal val="0"/>
                                          </p:val>
                                        </p:tav>
                                        <p:tav tm="100000">
                                          <p:val>
                                            <p:strVal val="#ppt_w"/>
                                          </p:val>
                                        </p:tav>
                                      </p:tavLst>
                                    </p:anim>
                                    <p:anim calcmode="lin" valueType="num">
                                      <p:cBhvr>
                                        <p:cTn id="129" dur="500" fill="hold"/>
                                        <p:tgtEl>
                                          <p:spTgt spid="161"/>
                                        </p:tgtEl>
                                        <p:attrNameLst>
                                          <p:attrName>ppt_h</p:attrName>
                                        </p:attrNameLst>
                                      </p:cBhvr>
                                      <p:tavLst>
                                        <p:tav tm="0">
                                          <p:val>
                                            <p:fltVal val="0"/>
                                          </p:val>
                                        </p:tav>
                                        <p:tav tm="100000">
                                          <p:val>
                                            <p:strVal val="#ppt_h"/>
                                          </p:val>
                                        </p:tav>
                                      </p:tavLst>
                                    </p:anim>
                                    <p:animEffect transition="in" filter="fade">
                                      <p:cBhvr>
                                        <p:cTn id="130" dur="500"/>
                                        <p:tgtEl>
                                          <p:spTgt spid="161"/>
                                        </p:tgtEl>
                                      </p:cBhvr>
                                    </p:animEffect>
                                  </p:childTnLst>
                                </p:cTn>
                              </p:par>
                              <p:par>
                                <p:cTn id="131" presetID="42" presetClass="entr" presetSubtype="0" fill="hold" grpId="0" nodeType="withEffect">
                                  <p:stCondLst>
                                    <p:cond delay="200"/>
                                  </p:stCondLst>
                                  <p:childTnLst>
                                    <p:set>
                                      <p:cBhvr>
                                        <p:cTn id="132" dur="1" fill="hold">
                                          <p:stCondLst>
                                            <p:cond delay="0"/>
                                          </p:stCondLst>
                                        </p:cTn>
                                        <p:tgtEl>
                                          <p:spTgt spid="162">
                                            <p:txEl>
                                              <p:pRg st="0" end="0"/>
                                            </p:txEl>
                                          </p:spTgt>
                                        </p:tgtEl>
                                        <p:attrNameLst>
                                          <p:attrName>style.visibility</p:attrName>
                                        </p:attrNameLst>
                                      </p:cBhvr>
                                      <p:to>
                                        <p:strVal val="visible"/>
                                      </p:to>
                                    </p:set>
                                    <p:animEffect transition="in" filter="fade">
                                      <p:cBhvr>
                                        <p:cTn id="133" dur="400"/>
                                        <p:tgtEl>
                                          <p:spTgt spid="162">
                                            <p:txEl>
                                              <p:pRg st="0" end="0"/>
                                            </p:txEl>
                                          </p:spTgt>
                                        </p:tgtEl>
                                      </p:cBhvr>
                                    </p:animEffect>
                                    <p:anim calcmode="lin" valueType="num">
                                      <p:cBhvr>
                                        <p:cTn id="134" dur="400" fill="hold"/>
                                        <p:tgtEl>
                                          <p:spTgt spid="162">
                                            <p:txEl>
                                              <p:pRg st="0" end="0"/>
                                            </p:txEl>
                                          </p:spTgt>
                                        </p:tgtEl>
                                        <p:attrNameLst>
                                          <p:attrName>ppt_x</p:attrName>
                                        </p:attrNameLst>
                                      </p:cBhvr>
                                      <p:tavLst>
                                        <p:tav tm="0">
                                          <p:val>
                                            <p:strVal val="#ppt_x"/>
                                          </p:val>
                                        </p:tav>
                                        <p:tav tm="100000">
                                          <p:val>
                                            <p:strVal val="#ppt_x"/>
                                          </p:val>
                                        </p:tav>
                                      </p:tavLst>
                                    </p:anim>
                                    <p:anim calcmode="lin" valueType="num">
                                      <p:cBhvr>
                                        <p:cTn id="135" dur="400" fill="hold"/>
                                        <p:tgtEl>
                                          <p:spTgt spid="162">
                                            <p:txEl>
                                              <p:pRg st="0" end="0"/>
                                            </p:txEl>
                                          </p:spTgt>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200"/>
                                  </p:stCondLst>
                                  <p:childTnLst>
                                    <p:set>
                                      <p:cBhvr>
                                        <p:cTn id="137" dur="1" fill="hold">
                                          <p:stCondLst>
                                            <p:cond delay="0"/>
                                          </p:stCondLst>
                                        </p:cTn>
                                        <p:tgtEl>
                                          <p:spTgt spid="163">
                                            <p:txEl>
                                              <p:pRg st="0" end="0"/>
                                            </p:txEl>
                                          </p:spTgt>
                                        </p:tgtEl>
                                        <p:attrNameLst>
                                          <p:attrName>style.visibility</p:attrName>
                                        </p:attrNameLst>
                                      </p:cBhvr>
                                      <p:to>
                                        <p:strVal val="visible"/>
                                      </p:to>
                                    </p:set>
                                    <p:animEffect transition="in" filter="fade">
                                      <p:cBhvr>
                                        <p:cTn id="138" dur="500"/>
                                        <p:tgtEl>
                                          <p:spTgt spid="163">
                                            <p:txEl>
                                              <p:pRg st="0" end="0"/>
                                            </p:txEl>
                                          </p:spTgt>
                                        </p:tgtEl>
                                      </p:cBhvr>
                                    </p:animEffect>
                                    <p:anim calcmode="lin" valueType="num">
                                      <p:cBhvr>
                                        <p:cTn id="139" dur="500" fill="hold"/>
                                        <p:tgtEl>
                                          <p:spTgt spid="163">
                                            <p:txEl>
                                              <p:pRg st="0" end="0"/>
                                            </p:txEl>
                                          </p:spTgt>
                                        </p:tgtEl>
                                        <p:attrNameLst>
                                          <p:attrName>ppt_x</p:attrName>
                                        </p:attrNameLst>
                                      </p:cBhvr>
                                      <p:tavLst>
                                        <p:tav tm="0">
                                          <p:val>
                                            <p:strVal val="#ppt_x"/>
                                          </p:val>
                                        </p:tav>
                                        <p:tav tm="100000">
                                          <p:val>
                                            <p:strVal val="#ppt_x"/>
                                          </p:val>
                                        </p:tav>
                                      </p:tavLst>
                                    </p:anim>
                                    <p:anim calcmode="lin" valueType="num">
                                      <p:cBhvr>
                                        <p:cTn id="140" dur="500" fill="hold"/>
                                        <p:tgtEl>
                                          <p:spTgt spid="163">
                                            <p:txEl>
                                              <p:pRg st="0" end="0"/>
                                            </p:txEl>
                                          </p:spTgt>
                                        </p:tgtEl>
                                        <p:attrNameLst>
                                          <p:attrName>ppt_y</p:attrName>
                                        </p:attrNameLst>
                                      </p:cBhvr>
                                      <p:tavLst>
                                        <p:tav tm="0">
                                          <p:val>
                                            <p:strVal val="#ppt_y+.1"/>
                                          </p:val>
                                        </p:tav>
                                        <p:tav tm="100000">
                                          <p:val>
                                            <p:strVal val="#ppt_y"/>
                                          </p:val>
                                        </p:tav>
                                      </p:tavLst>
                                    </p:anim>
                                  </p:childTnLst>
                                </p:cTn>
                              </p:par>
                              <p:par>
                                <p:cTn id="141" presetID="10" presetClass="entr" presetSubtype="0" fill="hold" grpId="0" nodeType="withEffect">
                                  <p:stCondLst>
                                    <p:cond delay="800"/>
                                  </p:stCondLst>
                                  <p:childTnLst>
                                    <p:set>
                                      <p:cBhvr>
                                        <p:cTn id="142" dur="1" fill="hold">
                                          <p:stCondLst>
                                            <p:cond delay="0"/>
                                          </p:stCondLst>
                                        </p:cTn>
                                        <p:tgtEl>
                                          <p:spTgt spid="164">
                                            <p:txEl>
                                              <p:pRg st="0" end="0"/>
                                            </p:txEl>
                                          </p:spTgt>
                                        </p:tgtEl>
                                        <p:attrNameLst>
                                          <p:attrName>style.visibility</p:attrName>
                                        </p:attrNameLst>
                                      </p:cBhvr>
                                      <p:to>
                                        <p:strVal val="visible"/>
                                      </p:to>
                                    </p:set>
                                    <p:animEffect transition="in" filter="fade">
                                      <p:cBhvr>
                                        <p:cTn id="143" dur="500"/>
                                        <p:tgtEl>
                                          <p:spTgt spid="164">
                                            <p:txEl>
                                              <p:pRg st="0" end="0"/>
                                            </p:txEl>
                                          </p:spTgt>
                                        </p:tgtEl>
                                      </p:cBhvr>
                                    </p:animEffect>
                                  </p:childTnLst>
                                </p:cTn>
                              </p:par>
                            </p:childTnLst>
                          </p:cTn>
                        </p:par>
                        <p:par>
                          <p:cTn id="144" fill="hold">
                            <p:stCondLst>
                              <p:cond delay="5500"/>
                            </p:stCondLst>
                            <p:childTnLst>
                              <p:par>
                                <p:cTn id="145" presetID="53" presetClass="entr" presetSubtype="16" fill="hold" grpId="0" nodeType="afterEffect">
                                  <p:stCondLst>
                                    <p:cond delay="0"/>
                                  </p:stCondLst>
                                  <p:childTnLst>
                                    <p:set>
                                      <p:cBhvr>
                                        <p:cTn id="146" dur="1" fill="hold">
                                          <p:stCondLst>
                                            <p:cond delay="0"/>
                                          </p:stCondLst>
                                        </p:cTn>
                                        <p:tgtEl>
                                          <p:spTgt spid="165">
                                            <p:txEl>
                                              <p:pRg st="0" end="0"/>
                                            </p:txEl>
                                          </p:spTgt>
                                        </p:tgtEl>
                                        <p:attrNameLst>
                                          <p:attrName>style.visibility</p:attrName>
                                        </p:attrNameLst>
                                      </p:cBhvr>
                                      <p:to>
                                        <p:strVal val="visible"/>
                                      </p:to>
                                    </p:set>
                                    <p:anim calcmode="lin" valueType="num">
                                      <p:cBhvr>
                                        <p:cTn id="147" dur="300" fill="hold"/>
                                        <p:tgtEl>
                                          <p:spTgt spid="165">
                                            <p:txEl>
                                              <p:pRg st="0" end="0"/>
                                            </p:txEl>
                                          </p:spTgt>
                                        </p:tgtEl>
                                        <p:attrNameLst>
                                          <p:attrName>ppt_w</p:attrName>
                                        </p:attrNameLst>
                                      </p:cBhvr>
                                      <p:tavLst>
                                        <p:tav tm="0">
                                          <p:val>
                                            <p:fltVal val="0"/>
                                          </p:val>
                                        </p:tav>
                                        <p:tav tm="100000">
                                          <p:val>
                                            <p:strVal val="#ppt_w"/>
                                          </p:val>
                                        </p:tav>
                                      </p:tavLst>
                                    </p:anim>
                                    <p:anim calcmode="lin" valueType="num">
                                      <p:cBhvr>
                                        <p:cTn id="148" dur="300" fill="hold"/>
                                        <p:tgtEl>
                                          <p:spTgt spid="165">
                                            <p:txEl>
                                              <p:pRg st="0" end="0"/>
                                            </p:txEl>
                                          </p:spTgt>
                                        </p:tgtEl>
                                        <p:attrNameLst>
                                          <p:attrName>ppt_h</p:attrName>
                                        </p:attrNameLst>
                                      </p:cBhvr>
                                      <p:tavLst>
                                        <p:tav tm="0">
                                          <p:val>
                                            <p:fltVal val="0"/>
                                          </p:val>
                                        </p:tav>
                                        <p:tav tm="100000">
                                          <p:val>
                                            <p:strVal val="#ppt_h"/>
                                          </p:val>
                                        </p:tav>
                                      </p:tavLst>
                                    </p:anim>
                                    <p:animEffect transition="in" filter="fade">
                                      <p:cBhvr>
                                        <p:cTn id="149" dur="300"/>
                                        <p:tgtEl>
                                          <p:spTgt spid="1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40" grpId="0" animBg="1"/>
      <p:bldP spid="41" grpId="0"/>
      <p:bldP spid="69" grpId="0" build="p">
        <p:tmplLst>
          <p:tmpl lvl="1">
            <p:tnLst>
              <p:par>
                <p:cTn presetID="42" presetClass="entr" presetSubtype="0" fill="hold" nodeType="withEffect">
                  <p:stCondLst>
                    <p:cond delay="200"/>
                  </p:stCondLst>
                  <p:childTnLst>
                    <p:set>
                      <p:cBhvr>
                        <p:cTn dur="1" fill="hold">
                          <p:stCondLst>
                            <p:cond delay="0"/>
                          </p:stCondLst>
                        </p:cTn>
                        <p:tgtEl>
                          <p:spTgt spid="69"/>
                        </p:tgtEl>
                        <p:attrNameLst>
                          <p:attrName>style.visibility</p:attrName>
                        </p:attrNameLst>
                      </p:cBhvr>
                      <p:to>
                        <p:strVal val="visible"/>
                      </p:to>
                    </p:set>
                    <p:animEffect transition="in" filter="fade">
                      <p:cBhvr>
                        <p:cTn dur="400"/>
                        <p:tgtEl>
                          <p:spTgt spid="69"/>
                        </p:tgtEl>
                      </p:cBhvr>
                    </p:animEffect>
                    <p:anim calcmode="lin" valueType="num">
                      <p:cBhvr>
                        <p:cTn dur="400" fill="hold"/>
                        <p:tgtEl>
                          <p:spTgt spid="69"/>
                        </p:tgtEl>
                        <p:attrNameLst>
                          <p:attrName>ppt_x</p:attrName>
                        </p:attrNameLst>
                      </p:cBhvr>
                      <p:tavLst>
                        <p:tav tm="0">
                          <p:val>
                            <p:strVal val="#ppt_x"/>
                          </p:val>
                        </p:tav>
                        <p:tav tm="100000">
                          <p:val>
                            <p:strVal val="#ppt_x"/>
                          </p:val>
                        </p:tav>
                      </p:tavLst>
                    </p:anim>
                    <p:anim calcmode="lin" valueType="num">
                      <p:cBhvr>
                        <p:cTn dur="400" fill="hold"/>
                        <p:tgtEl>
                          <p:spTgt spid="69"/>
                        </p:tgtEl>
                        <p:attrNameLst>
                          <p:attrName>ppt_y</p:attrName>
                        </p:attrNameLst>
                      </p:cBhvr>
                      <p:tavLst>
                        <p:tav tm="0">
                          <p:val>
                            <p:strVal val="#ppt_y+.1"/>
                          </p:val>
                        </p:tav>
                        <p:tav tm="100000">
                          <p:val>
                            <p:strVal val="#ppt_y"/>
                          </p:val>
                        </p:tav>
                      </p:tavLst>
                    </p:anim>
                  </p:childTnLst>
                </p:cTn>
              </p:par>
            </p:tnLst>
          </p:tmpl>
        </p:tmplLst>
      </p:bldP>
      <p:bldP spid="70" grpId="0" build="p">
        <p:tmplLst>
          <p:tmpl lvl="1">
            <p:tnLst>
              <p:par>
                <p:cTn presetID="42" presetClass="entr" presetSubtype="0" fill="hold" nodeType="withEffect">
                  <p:stCondLst>
                    <p:cond delay="2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anim calcmode="lin" valueType="num">
                      <p:cBhvr>
                        <p:cTn dur="500" fill="hold"/>
                        <p:tgtEl>
                          <p:spTgt spid="70"/>
                        </p:tgtEl>
                        <p:attrNameLst>
                          <p:attrName>ppt_x</p:attrName>
                        </p:attrNameLst>
                      </p:cBhvr>
                      <p:tavLst>
                        <p:tav tm="0">
                          <p:val>
                            <p:strVal val="#ppt_x"/>
                          </p:val>
                        </p:tav>
                        <p:tav tm="100000">
                          <p:val>
                            <p:strVal val="#ppt_x"/>
                          </p:val>
                        </p:tav>
                      </p:tavLst>
                    </p:anim>
                    <p:anim calcmode="lin" valueType="num">
                      <p:cBhvr>
                        <p:cTn dur="500" fill="hold"/>
                        <p:tgtEl>
                          <p:spTgt spid="70"/>
                        </p:tgtEl>
                        <p:attrNameLst>
                          <p:attrName>ppt_y</p:attrName>
                        </p:attrNameLst>
                      </p:cBhvr>
                      <p:tavLst>
                        <p:tav tm="0">
                          <p:val>
                            <p:strVal val="#ppt_y+.1"/>
                          </p:val>
                        </p:tav>
                        <p:tav tm="100000">
                          <p:val>
                            <p:strVal val="#ppt_y"/>
                          </p:val>
                        </p:tav>
                      </p:tavLst>
                    </p:anim>
                  </p:childTnLst>
                </p:cTn>
              </p:par>
            </p:tnLst>
          </p:tmpl>
        </p:tmplLst>
      </p:bldP>
      <p:bldP spid="71" grpId="0" build="p">
        <p:tmplLst>
          <p:tmpl lvl="1">
            <p:tnLst>
              <p:par>
                <p:cTn presetID="10" presetClass="entr" presetSubtype="0" fill="hold" nodeType="withEffect">
                  <p:stCondLst>
                    <p:cond delay="8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build="p">
        <p:tmplLst>
          <p:tmpl lvl="1">
            <p:tnLst>
              <p:par>
                <p:cTn presetID="53" presetClass="entr" presetSubtype="16"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 calcmode="lin" valueType="num">
                      <p:cBhvr>
                        <p:cTn dur="300" fill="hold"/>
                        <p:tgtEl>
                          <p:spTgt spid="72"/>
                        </p:tgtEl>
                        <p:attrNameLst>
                          <p:attrName>ppt_w</p:attrName>
                        </p:attrNameLst>
                      </p:cBhvr>
                      <p:tavLst>
                        <p:tav tm="0">
                          <p:val>
                            <p:fltVal val="0"/>
                          </p:val>
                        </p:tav>
                        <p:tav tm="100000">
                          <p:val>
                            <p:strVal val="#ppt_w"/>
                          </p:val>
                        </p:tav>
                      </p:tavLst>
                    </p:anim>
                    <p:anim calcmode="lin" valueType="num">
                      <p:cBhvr>
                        <p:cTn dur="300" fill="hold"/>
                        <p:tgtEl>
                          <p:spTgt spid="72"/>
                        </p:tgtEl>
                        <p:attrNameLst>
                          <p:attrName>ppt_h</p:attrName>
                        </p:attrNameLst>
                      </p:cBhvr>
                      <p:tavLst>
                        <p:tav tm="0">
                          <p:val>
                            <p:fltVal val="0"/>
                          </p:val>
                        </p:tav>
                        <p:tav tm="100000">
                          <p:val>
                            <p:strVal val="#ppt_h"/>
                          </p:val>
                        </p:tav>
                      </p:tavLst>
                    </p:anim>
                    <p:animEffect transition="in" filter="fade">
                      <p:cBhvr>
                        <p:cTn dur="300"/>
                        <p:tgtEl>
                          <p:spTgt spid="72"/>
                        </p:tgtEl>
                      </p:cBhvr>
                    </p:animEffect>
                  </p:childTnLst>
                </p:cTn>
              </p:par>
            </p:tnLst>
          </p:tmpl>
        </p:tmplLst>
      </p:bldP>
      <p:bldP spid="108" grpId="0" animBg="1"/>
      <p:bldP spid="109" grpId="0"/>
      <p:bldP spid="114" grpId="0" build="p">
        <p:tmplLst>
          <p:tmpl lvl="1">
            <p:tnLst>
              <p:par>
                <p:cTn presetID="42" presetClass="entr" presetSubtype="0" fill="hold" nodeType="withEffect">
                  <p:stCondLst>
                    <p:cond delay="200"/>
                  </p:stCondLst>
                  <p:childTnLst>
                    <p:set>
                      <p:cBhvr>
                        <p:cTn dur="1" fill="hold">
                          <p:stCondLst>
                            <p:cond delay="0"/>
                          </p:stCondLst>
                        </p:cTn>
                        <p:tgtEl>
                          <p:spTgt spid="114"/>
                        </p:tgtEl>
                        <p:attrNameLst>
                          <p:attrName>style.visibility</p:attrName>
                        </p:attrNameLst>
                      </p:cBhvr>
                      <p:to>
                        <p:strVal val="visible"/>
                      </p:to>
                    </p:set>
                    <p:animEffect transition="in" filter="fade">
                      <p:cBhvr>
                        <p:cTn dur="400"/>
                        <p:tgtEl>
                          <p:spTgt spid="114"/>
                        </p:tgtEl>
                      </p:cBhvr>
                    </p:animEffect>
                    <p:anim calcmode="lin" valueType="num">
                      <p:cBhvr>
                        <p:cTn dur="400" fill="hold"/>
                        <p:tgtEl>
                          <p:spTgt spid="114"/>
                        </p:tgtEl>
                        <p:attrNameLst>
                          <p:attrName>ppt_x</p:attrName>
                        </p:attrNameLst>
                      </p:cBhvr>
                      <p:tavLst>
                        <p:tav tm="0">
                          <p:val>
                            <p:strVal val="#ppt_x"/>
                          </p:val>
                        </p:tav>
                        <p:tav tm="100000">
                          <p:val>
                            <p:strVal val="#ppt_x"/>
                          </p:val>
                        </p:tav>
                      </p:tavLst>
                    </p:anim>
                    <p:anim calcmode="lin" valueType="num">
                      <p:cBhvr>
                        <p:cTn dur="400" fill="hold"/>
                        <p:tgtEl>
                          <p:spTgt spid="114"/>
                        </p:tgtEl>
                        <p:attrNameLst>
                          <p:attrName>ppt_y</p:attrName>
                        </p:attrNameLst>
                      </p:cBhvr>
                      <p:tavLst>
                        <p:tav tm="0">
                          <p:val>
                            <p:strVal val="#ppt_y+.1"/>
                          </p:val>
                        </p:tav>
                        <p:tav tm="100000">
                          <p:val>
                            <p:strVal val="#ppt_y"/>
                          </p:val>
                        </p:tav>
                      </p:tavLst>
                    </p:anim>
                  </p:childTnLst>
                </p:cTn>
              </p:par>
            </p:tnLst>
          </p:tmpl>
        </p:tmplLst>
      </p:bldP>
      <p:bldP spid="115" grpId="0" build="p">
        <p:tmplLst>
          <p:tmpl lvl="1">
            <p:tnLst>
              <p:par>
                <p:cTn presetID="42" presetClass="entr" presetSubtype="0" fill="hold" nodeType="withEffect">
                  <p:stCondLst>
                    <p:cond delay="200"/>
                  </p:stCondLst>
                  <p:childTnLst>
                    <p:set>
                      <p:cBhvr>
                        <p:cTn dur="1" fill="hold">
                          <p:stCondLst>
                            <p:cond delay="0"/>
                          </p:stCondLst>
                        </p:cTn>
                        <p:tgtEl>
                          <p:spTgt spid="115"/>
                        </p:tgtEl>
                        <p:attrNameLst>
                          <p:attrName>style.visibility</p:attrName>
                        </p:attrNameLst>
                      </p:cBhvr>
                      <p:to>
                        <p:strVal val="visible"/>
                      </p:to>
                    </p:set>
                    <p:animEffect transition="in" filter="fade">
                      <p:cBhvr>
                        <p:cTn dur="500"/>
                        <p:tgtEl>
                          <p:spTgt spid="115"/>
                        </p:tgtEl>
                      </p:cBhvr>
                    </p:animEffect>
                    <p:anim calcmode="lin" valueType="num">
                      <p:cBhvr>
                        <p:cTn dur="500" fill="hold"/>
                        <p:tgtEl>
                          <p:spTgt spid="115"/>
                        </p:tgtEl>
                        <p:attrNameLst>
                          <p:attrName>ppt_x</p:attrName>
                        </p:attrNameLst>
                      </p:cBhvr>
                      <p:tavLst>
                        <p:tav tm="0">
                          <p:val>
                            <p:strVal val="#ppt_x"/>
                          </p:val>
                        </p:tav>
                        <p:tav tm="100000">
                          <p:val>
                            <p:strVal val="#ppt_x"/>
                          </p:val>
                        </p:tav>
                      </p:tavLst>
                    </p:anim>
                    <p:anim calcmode="lin" valueType="num">
                      <p:cBhvr>
                        <p:cTn dur="500" fill="hold"/>
                        <p:tgtEl>
                          <p:spTgt spid="115"/>
                        </p:tgtEl>
                        <p:attrNameLst>
                          <p:attrName>ppt_y</p:attrName>
                        </p:attrNameLst>
                      </p:cBhvr>
                      <p:tavLst>
                        <p:tav tm="0">
                          <p:val>
                            <p:strVal val="#ppt_y+.1"/>
                          </p:val>
                        </p:tav>
                        <p:tav tm="100000">
                          <p:val>
                            <p:strVal val="#ppt_y"/>
                          </p:val>
                        </p:tav>
                      </p:tavLst>
                    </p:anim>
                  </p:childTnLst>
                </p:cTn>
              </p:par>
            </p:tnLst>
          </p:tmpl>
        </p:tmplLst>
      </p:bldP>
      <p:bldP spid="116" grpId="0" build="p">
        <p:tmplLst>
          <p:tmpl lvl="1">
            <p:tnLst>
              <p:par>
                <p:cTn presetID="10" presetClass="entr" presetSubtype="0" fill="hold" nodeType="withEffect">
                  <p:stCondLst>
                    <p:cond delay="800"/>
                  </p:st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7" grpId="0" build="p">
        <p:tmplLst>
          <p:tmpl lvl="1">
            <p:tnLst>
              <p:par>
                <p:cTn presetID="53" presetClass="entr" presetSubtype="16"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 calcmode="lin" valueType="num">
                      <p:cBhvr>
                        <p:cTn dur="300" fill="hold"/>
                        <p:tgtEl>
                          <p:spTgt spid="117"/>
                        </p:tgtEl>
                        <p:attrNameLst>
                          <p:attrName>ppt_w</p:attrName>
                        </p:attrNameLst>
                      </p:cBhvr>
                      <p:tavLst>
                        <p:tav tm="0">
                          <p:val>
                            <p:fltVal val="0"/>
                          </p:val>
                        </p:tav>
                        <p:tav tm="100000">
                          <p:val>
                            <p:strVal val="#ppt_w"/>
                          </p:val>
                        </p:tav>
                      </p:tavLst>
                    </p:anim>
                    <p:anim calcmode="lin" valueType="num">
                      <p:cBhvr>
                        <p:cTn dur="300" fill="hold"/>
                        <p:tgtEl>
                          <p:spTgt spid="117"/>
                        </p:tgtEl>
                        <p:attrNameLst>
                          <p:attrName>ppt_h</p:attrName>
                        </p:attrNameLst>
                      </p:cBhvr>
                      <p:tavLst>
                        <p:tav tm="0">
                          <p:val>
                            <p:fltVal val="0"/>
                          </p:val>
                        </p:tav>
                        <p:tav tm="100000">
                          <p:val>
                            <p:strVal val="#ppt_h"/>
                          </p:val>
                        </p:tav>
                      </p:tavLst>
                    </p:anim>
                    <p:animEffect transition="in" filter="fade">
                      <p:cBhvr>
                        <p:cTn dur="300"/>
                        <p:tgtEl>
                          <p:spTgt spid="117"/>
                        </p:tgtEl>
                      </p:cBhvr>
                    </p:animEffect>
                  </p:childTnLst>
                </p:cTn>
              </p:par>
            </p:tnLst>
          </p:tmpl>
        </p:tmplLst>
      </p:bldP>
      <p:bldP spid="141" grpId="0" animBg="1"/>
      <p:bldP spid="142" grpId="0"/>
      <p:bldP spid="145" grpId="0" build="p">
        <p:tmplLst>
          <p:tmpl lvl="1">
            <p:tnLst>
              <p:par>
                <p:cTn presetID="42" presetClass="entr" presetSubtype="0" fill="hold" nodeType="withEffect">
                  <p:stCondLst>
                    <p:cond delay="200"/>
                  </p:stCondLst>
                  <p:childTnLst>
                    <p:set>
                      <p:cBhvr>
                        <p:cTn dur="1" fill="hold">
                          <p:stCondLst>
                            <p:cond delay="0"/>
                          </p:stCondLst>
                        </p:cTn>
                        <p:tgtEl>
                          <p:spTgt spid="145"/>
                        </p:tgtEl>
                        <p:attrNameLst>
                          <p:attrName>style.visibility</p:attrName>
                        </p:attrNameLst>
                      </p:cBhvr>
                      <p:to>
                        <p:strVal val="visible"/>
                      </p:to>
                    </p:set>
                    <p:animEffect transition="in" filter="fade">
                      <p:cBhvr>
                        <p:cTn dur="400"/>
                        <p:tgtEl>
                          <p:spTgt spid="145"/>
                        </p:tgtEl>
                      </p:cBhvr>
                    </p:animEffect>
                    <p:anim calcmode="lin" valueType="num">
                      <p:cBhvr>
                        <p:cTn dur="400" fill="hold"/>
                        <p:tgtEl>
                          <p:spTgt spid="145"/>
                        </p:tgtEl>
                        <p:attrNameLst>
                          <p:attrName>ppt_x</p:attrName>
                        </p:attrNameLst>
                      </p:cBhvr>
                      <p:tavLst>
                        <p:tav tm="0">
                          <p:val>
                            <p:strVal val="#ppt_x"/>
                          </p:val>
                        </p:tav>
                        <p:tav tm="100000">
                          <p:val>
                            <p:strVal val="#ppt_x"/>
                          </p:val>
                        </p:tav>
                      </p:tavLst>
                    </p:anim>
                    <p:anim calcmode="lin" valueType="num">
                      <p:cBhvr>
                        <p:cTn dur="400" fill="hold"/>
                        <p:tgtEl>
                          <p:spTgt spid="145"/>
                        </p:tgtEl>
                        <p:attrNameLst>
                          <p:attrName>ppt_y</p:attrName>
                        </p:attrNameLst>
                      </p:cBhvr>
                      <p:tavLst>
                        <p:tav tm="0">
                          <p:val>
                            <p:strVal val="#ppt_y+.1"/>
                          </p:val>
                        </p:tav>
                        <p:tav tm="100000">
                          <p:val>
                            <p:strVal val="#ppt_y"/>
                          </p:val>
                        </p:tav>
                      </p:tavLst>
                    </p:anim>
                  </p:childTnLst>
                </p:cTn>
              </p:par>
            </p:tnLst>
          </p:tmpl>
        </p:tmplLst>
      </p:bldP>
      <p:bldP spid="146" grpId="0" build="p">
        <p:tmplLst>
          <p:tmpl lvl="1">
            <p:tnLst>
              <p:par>
                <p:cTn presetID="42" presetClass="entr" presetSubtype="0" fill="hold" nodeType="withEffect">
                  <p:stCondLst>
                    <p:cond delay="200"/>
                  </p:stCondLst>
                  <p:childTnLst>
                    <p:set>
                      <p:cBhvr>
                        <p:cTn dur="1" fill="hold">
                          <p:stCondLst>
                            <p:cond delay="0"/>
                          </p:stCondLst>
                        </p:cTn>
                        <p:tgtEl>
                          <p:spTgt spid="146"/>
                        </p:tgtEl>
                        <p:attrNameLst>
                          <p:attrName>style.visibility</p:attrName>
                        </p:attrNameLst>
                      </p:cBhvr>
                      <p:to>
                        <p:strVal val="visible"/>
                      </p:to>
                    </p:set>
                    <p:animEffect transition="in" filter="fade">
                      <p:cBhvr>
                        <p:cTn dur="500"/>
                        <p:tgtEl>
                          <p:spTgt spid="146"/>
                        </p:tgtEl>
                      </p:cBhvr>
                    </p:animEffect>
                    <p:anim calcmode="lin" valueType="num">
                      <p:cBhvr>
                        <p:cTn dur="500" fill="hold"/>
                        <p:tgtEl>
                          <p:spTgt spid="146"/>
                        </p:tgtEl>
                        <p:attrNameLst>
                          <p:attrName>ppt_x</p:attrName>
                        </p:attrNameLst>
                      </p:cBhvr>
                      <p:tavLst>
                        <p:tav tm="0">
                          <p:val>
                            <p:strVal val="#ppt_x"/>
                          </p:val>
                        </p:tav>
                        <p:tav tm="100000">
                          <p:val>
                            <p:strVal val="#ppt_x"/>
                          </p:val>
                        </p:tav>
                      </p:tavLst>
                    </p:anim>
                    <p:anim calcmode="lin" valueType="num">
                      <p:cBhvr>
                        <p:cTn dur="500" fill="hold"/>
                        <p:tgtEl>
                          <p:spTgt spid="146"/>
                        </p:tgtEl>
                        <p:attrNameLst>
                          <p:attrName>ppt_y</p:attrName>
                        </p:attrNameLst>
                      </p:cBhvr>
                      <p:tavLst>
                        <p:tav tm="0">
                          <p:val>
                            <p:strVal val="#ppt_y+.1"/>
                          </p:val>
                        </p:tav>
                        <p:tav tm="100000">
                          <p:val>
                            <p:strVal val="#ppt_y"/>
                          </p:val>
                        </p:tav>
                      </p:tavLst>
                    </p:anim>
                  </p:childTnLst>
                </p:cTn>
              </p:par>
            </p:tnLst>
          </p:tmpl>
        </p:tmplLst>
      </p:bldP>
      <p:bldP spid="147" grpId="0" build="p">
        <p:tmplLst>
          <p:tmpl lvl="1">
            <p:tnLst>
              <p:par>
                <p:cTn presetID="10" presetClass="entr" presetSubtype="0" fill="hold" nodeType="withEffect">
                  <p:stCondLst>
                    <p:cond delay="800"/>
                  </p:stCondLst>
                  <p:childTnLst>
                    <p:set>
                      <p:cBhvr>
                        <p:cTn dur="1" fill="hold">
                          <p:stCondLst>
                            <p:cond delay="0"/>
                          </p:stCondLst>
                        </p:cTn>
                        <p:tgtEl>
                          <p:spTgt spid="147"/>
                        </p:tgtEl>
                        <p:attrNameLst>
                          <p:attrName>style.visibility</p:attrName>
                        </p:attrNameLst>
                      </p:cBhvr>
                      <p:to>
                        <p:strVal val="visible"/>
                      </p:to>
                    </p:set>
                    <p:animEffect transition="in" filter="fade">
                      <p:cBhvr>
                        <p:cTn dur="500"/>
                        <p:tgtEl>
                          <p:spTgt spid="147"/>
                        </p:tgtEl>
                      </p:cBhvr>
                    </p:animEffect>
                  </p:childTnLst>
                </p:cTn>
              </p:par>
            </p:tnLst>
          </p:tmpl>
        </p:tmplLst>
      </p:bldP>
      <p:bldP spid="148" grpId="0" build="p">
        <p:tmplLst>
          <p:tmpl lvl="1">
            <p:tnLst>
              <p:par>
                <p:cTn presetID="53" presetClass="entr" presetSubtype="16" fill="hold" nodeType="afterEffect">
                  <p:stCondLst>
                    <p:cond delay="0"/>
                  </p:stCondLst>
                  <p:childTnLst>
                    <p:set>
                      <p:cBhvr>
                        <p:cTn dur="1" fill="hold">
                          <p:stCondLst>
                            <p:cond delay="0"/>
                          </p:stCondLst>
                        </p:cTn>
                        <p:tgtEl>
                          <p:spTgt spid="148"/>
                        </p:tgtEl>
                        <p:attrNameLst>
                          <p:attrName>style.visibility</p:attrName>
                        </p:attrNameLst>
                      </p:cBhvr>
                      <p:to>
                        <p:strVal val="visible"/>
                      </p:to>
                    </p:set>
                    <p:anim calcmode="lin" valueType="num">
                      <p:cBhvr>
                        <p:cTn dur="300" fill="hold"/>
                        <p:tgtEl>
                          <p:spTgt spid="148"/>
                        </p:tgtEl>
                        <p:attrNameLst>
                          <p:attrName>ppt_w</p:attrName>
                        </p:attrNameLst>
                      </p:cBhvr>
                      <p:tavLst>
                        <p:tav tm="0">
                          <p:val>
                            <p:fltVal val="0"/>
                          </p:val>
                        </p:tav>
                        <p:tav tm="100000">
                          <p:val>
                            <p:strVal val="#ppt_w"/>
                          </p:val>
                        </p:tav>
                      </p:tavLst>
                    </p:anim>
                    <p:anim calcmode="lin" valueType="num">
                      <p:cBhvr>
                        <p:cTn dur="300" fill="hold"/>
                        <p:tgtEl>
                          <p:spTgt spid="148"/>
                        </p:tgtEl>
                        <p:attrNameLst>
                          <p:attrName>ppt_h</p:attrName>
                        </p:attrNameLst>
                      </p:cBhvr>
                      <p:tavLst>
                        <p:tav tm="0">
                          <p:val>
                            <p:fltVal val="0"/>
                          </p:val>
                        </p:tav>
                        <p:tav tm="100000">
                          <p:val>
                            <p:strVal val="#ppt_h"/>
                          </p:val>
                        </p:tav>
                      </p:tavLst>
                    </p:anim>
                    <p:animEffect transition="in" filter="fade">
                      <p:cBhvr>
                        <p:cTn dur="300"/>
                        <p:tgtEl>
                          <p:spTgt spid="148"/>
                        </p:tgtEl>
                      </p:cBhvr>
                    </p:animEffect>
                  </p:childTnLst>
                </p:cTn>
              </p:par>
            </p:tnLst>
          </p:tmpl>
        </p:tmplLst>
      </p:bldP>
      <p:bldP spid="160" grpId="0" animBg="1"/>
      <p:bldP spid="161" grpId="0"/>
      <p:bldP spid="162" grpId="0" build="p">
        <p:tmplLst>
          <p:tmpl lvl="1">
            <p:tnLst>
              <p:par>
                <p:cTn presetID="42" presetClass="entr" presetSubtype="0" fill="hold" nodeType="withEffect">
                  <p:stCondLst>
                    <p:cond delay="200"/>
                  </p:stCondLst>
                  <p:childTnLst>
                    <p:set>
                      <p:cBhvr>
                        <p:cTn dur="1" fill="hold">
                          <p:stCondLst>
                            <p:cond delay="0"/>
                          </p:stCondLst>
                        </p:cTn>
                        <p:tgtEl>
                          <p:spTgt spid="162"/>
                        </p:tgtEl>
                        <p:attrNameLst>
                          <p:attrName>style.visibility</p:attrName>
                        </p:attrNameLst>
                      </p:cBhvr>
                      <p:to>
                        <p:strVal val="visible"/>
                      </p:to>
                    </p:set>
                    <p:animEffect transition="in" filter="fade">
                      <p:cBhvr>
                        <p:cTn dur="400"/>
                        <p:tgtEl>
                          <p:spTgt spid="162"/>
                        </p:tgtEl>
                      </p:cBhvr>
                    </p:animEffect>
                    <p:anim calcmode="lin" valueType="num">
                      <p:cBhvr>
                        <p:cTn dur="400" fill="hold"/>
                        <p:tgtEl>
                          <p:spTgt spid="162"/>
                        </p:tgtEl>
                        <p:attrNameLst>
                          <p:attrName>ppt_x</p:attrName>
                        </p:attrNameLst>
                      </p:cBhvr>
                      <p:tavLst>
                        <p:tav tm="0">
                          <p:val>
                            <p:strVal val="#ppt_x"/>
                          </p:val>
                        </p:tav>
                        <p:tav tm="100000">
                          <p:val>
                            <p:strVal val="#ppt_x"/>
                          </p:val>
                        </p:tav>
                      </p:tavLst>
                    </p:anim>
                    <p:anim calcmode="lin" valueType="num">
                      <p:cBhvr>
                        <p:cTn dur="400" fill="hold"/>
                        <p:tgtEl>
                          <p:spTgt spid="162"/>
                        </p:tgtEl>
                        <p:attrNameLst>
                          <p:attrName>ppt_y</p:attrName>
                        </p:attrNameLst>
                      </p:cBhvr>
                      <p:tavLst>
                        <p:tav tm="0">
                          <p:val>
                            <p:strVal val="#ppt_y+.1"/>
                          </p:val>
                        </p:tav>
                        <p:tav tm="100000">
                          <p:val>
                            <p:strVal val="#ppt_y"/>
                          </p:val>
                        </p:tav>
                      </p:tavLst>
                    </p:anim>
                  </p:childTnLst>
                </p:cTn>
              </p:par>
            </p:tnLst>
          </p:tmpl>
        </p:tmplLst>
      </p:bldP>
      <p:bldP spid="163" grpId="0" build="p">
        <p:tmplLst>
          <p:tmpl lvl="1">
            <p:tnLst>
              <p:par>
                <p:cTn presetID="42" presetClass="entr" presetSubtype="0" fill="hold" nodeType="withEffect">
                  <p:stCondLst>
                    <p:cond delay="200"/>
                  </p:stCondLst>
                  <p:childTnLst>
                    <p:set>
                      <p:cBhvr>
                        <p:cTn dur="1" fill="hold">
                          <p:stCondLst>
                            <p:cond delay="0"/>
                          </p:stCondLst>
                        </p:cTn>
                        <p:tgtEl>
                          <p:spTgt spid="163"/>
                        </p:tgtEl>
                        <p:attrNameLst>
                          <p:attrName>style.visibility</p:attrName>
                        </p:attrNameLst>
                      </p:cBhvr>
                      <p:to>
                        <p:strVal val="visible"/>
                      </p:to>
                    </p:set>
                    <p:animEffect transition="in" filter="fade">
                      <p:cBhvr>
                        <p:cTn dur="500"/>
                        <p:tgtEl>
                          <p:spTgt spid="163"/>
                        </p:tgtEl>
                      </p:cBhvr>
                    </p:animEffect>
                    <p:anim calcmode="lin" valueType="num">
                      <p:cBhvr>
                        <p:cTn dur="500" fill="hold"/>
                        <p:tgtEl>
                          <p:spTgt spid="163"/>
                        </p:tgtEl>
                        <p:attrNameLst>
                          <p:attrName>ppt_x</p:attrName>
                        </p:attrNameLst>
                      </p:cBhvr>
                      <p:tavLst>
                        <p:tav tm="0">
                          <p:val>
                            <p:strVal val="#ppt_x"/>
                          </p:val>
                        </p:tav>
                        <p:tav tm="100000">
                          <p:val>
                            <p:strVal val="#ppt_x"/>
                          </p:val>
                        </p:tav>
                      </p:tavLst>
                    </p:anim>
                    <p:anim calcmode="lin" valueType="num">
                      <p:cBhvr>
                        <p:cTn dur="500" fill="hold"/>
                        <p:tgtEl>
                          <p:spTgt spid="163"/>
                        </p:tgtEl>
                        <p:attrNameLst>
                          <p:attrName>ppt_y</p:attrName>
                        </p:attrNameLst>
                      </p:cBhvr>
                      <p:tavLst>
                        <p:tav tm="0">
                          <p:val>
                            <p:strVal val="#ppt_y+.1"/>
                          </p:val>
                        </p:tav>
                        <p:tav tm="100000">
                          <p:val>
                            <p:strVal val="#ppt_y"/>
                          </p:val>
                        </p:tav>
                      </p:tavLst>
                    </p:anim>
                  </p:childTnLst>
                </p:cTn>
              </p:par>
            </p:tnLst>
          </p:tmpl>
        </p:tmplLst>
      </p:bldP>
      <p:bldP spid="164" grpId="0" build="p">
        <p:tmplLst>
          <p:tmpl lvl="1">
            <p:tnLst>
              <p:par>
                <p:cTn presetID="10" presetClass="entr" presetSubtype="0" fill="hold" nodeType="withEffect">
                  <p:stCondLst>
                    <p:cond delay="800"/>
                  </p:stCondLst>
                  <p:childTnLst>
                    <p:set>
                      <p:cBhvr>
                        <p:cTn dur="1" fill="hold">
                          <p:stCondLst>
                            <p:cond delay="0"/>
                          </p:stCondLst>
                        </p:cTn>
                        <p:tgtEl>
                          <p:spTgt spid="164"/>
                        </p:tgtEl>
                        <p:attrNameLst>
                          <p:attrName>style.visibility</p:attrName>
                        </p:attrNameLst>
                      </p:cBhvr>
                      <p:to>
                        <p:strVal val="visible"/>
                      </p:to>
                    </p:set>
                    <p:animEffect transition="in" filter="fade">
                      <p:cBhvr>
                        <p:cTn dur="500"/>
                        <p:tgtEl>
                          <p:spTgt spid="164"/>
                        </p:tgtEl>
                      </p:cBhvr>
                    </p:animEffect>
                  </p:childTnLst>
                </p:cTn>
              </p:par>
            </p:tnLst>
          </p:tmpl>
        </p:tmplLst>
      </p:bldP>
      <p:bldP spid="165" grpId="0" build="p">
        <p:tmplLst>
          <p:tmpl lvl="1">
            <p:tnLst>
              <p:par>
                <p:cTn presetID="53" presetClass="entr" presetSubtype="16" fill="hold" nodeType="afterEffect">
                  <p:stCondLst>
                    <p:cond delay="0"/>
                  </p:stCondLst>
                  <p:childTnLst>
                    <p:set>
                      <p:cBhvr>
                        <p:cTn dur="1" fill="hold">
                          <p:stCondLst>
                            <p:cond delay="0"/>
                          </p:stCondLst>
                        </p:cTn>
                        <p:tgtEl>
                          <p:spTgt spid="165"/>
                        </p:tgtEl>
                        <p:attrNameLst>
                          <p:attrName>style.visibility</p:attrName>
                        </p:attrNameLst>
                      </p:cBhvr>
                      <p:to>
                        <p:strVal val="visible"/>
                      </p:to>
                    </p:set>
                    <p:anim calcmode="lin" valueType="num">
                      <p:cBhvr>
                        <p:cTn dur="300" fill="hold"/>
                        <p:tgtEl>
                          <p:spTgt spid="165"/>
                        </p:tgtEl>
                        <p:attrNameLst>
                          <p:attrName>ppt_w</p:attrName>
                        </p:attrNameLst>
                      </p:cBhvr>
                      <p:tavLst>
                        <p:tav tm="0">
                          <p:val>
                            <p:fltVal val="0"/>
                          </p:val>
                        </p:tav>
                        <p:tav tm="100000">
                          <p:val>
                            <p:strVal val="#ppt_w"/>
                          </p:val>
                        </p:tav>
                      </p:tavLst>
                    </p:anim>
                    <p:anim calcmode="lin" valueType="num">
                      <p:cBhvr>
                        <p:cTn dur="300" fill="hold"/>
                        <p:tgtEl>
                          <p:spTgt spid="165"/>
                        </p:tgtEl>
                        <p:attrNameLst>
                          <p:attrName>ppt_h</p:attrName>
                        </p:attrNameLst>
                      </p:cBhvr>
                      <p:tavLst>
                        <p:tav tm="0">
                          <p:val>
                            <p:fltVal val="0"/>
                          </p:val>
                        </p:tav>
                        <p:tav tm="100000">
                          <p:val>
                            <p:strVal val="#ppt_h"/>
                          </p:val>
                        </p:tav>
                      </p:tavLst>
                    </p:anim>
                    <p:animEffect transition="in" filter="fade">
                      <p:cBhvr>
                        <p:cTn dur="300"/>
                        <p:tgtEl>
                          <p:spTgt spid="165"/>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324582"/>
            <a:ext cx="8229600" cy="431780"/>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452438" y="827103"/>
            <a:ext cx="8229600"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35" name="Group 34"/>
          <p:cNvGrpSpPr/>
          <p:nvPr userDrawn="1"/>
        </p:nvGrpSpPr>
        <p:grpSpPr>
          <a:xfrm>
            <a:off x="75982" y="385540"/>
            <a:ext cx="287999" cy="342172"/>
            <a:chOff x="5270500" y="1460500"/>
            <a:chExt cx="1701800" cy="2705100"/>
          </a:xfrm>
        </p:grpSpPr>
        <p:sp>
          <p:nvSpPr>
            <p:cNvPr id="36" name="Rounded Rectangle 35"/>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37" name="Rounded Rectangle 36"/>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38" name="Rounded Rectangle 37"/>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grpSp>
      <p:cxnSp>
        <p:nvCxnSpPr>
          <p:cNvPr id="85" name="Straight Connector 84"/>
          <p:cNvCxnSpPr/>
          <p:nvPr userDrawn="1"/>
        </p:nvCxnSpPr>
        <p:spPr>
          <a:xfrm flipH="1">
            <a:off x="452438" y="3810001"/>
            <a:ext cx="3997320" cy="0"/>
          </a:xfrm>
          <a:prstGeom prst="line">
            <a:avLst/>
          </a:prstGeom>
          <a:ln w="3175" cmpd="sng">
            <a:solidFill>
              <a:schemeClr val="accent1">
                <a:lumMod val="7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userDrawn="1"/>
        </p:nvCxnSpPr>
        <p:spPr>
          <a:xfrm>
            <a:off x="4572000" y="1622327"/>
            <a:ext cx="0" cy="4656556"/>
          </a:xfrm>
          <a:prstGeom prst="line">
            <a:avLst/>
          </a:prstGeom>
          <a:ln w="3175" cmpd="sng">
            <a:solidFill>
              <a:schemeClr val="accent1">
                <a:lumMod val="7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userDrawn="1"/>
        </p:nvCxnSpPr>
        <p:spPr>
          <a:xfrm flipH="1">
            <a:off x="4679961" y="3810001"/>
            <a:ext cx="3997320" cy="0"/>
          </a:xfrm>
          <a:prstGeom prst="line">
            <a:avLst/>
          </a:prstGeom>
          <a:ln w="3175" cmpd="sng">
            <a:solidFill>
              <a:schemeClr val="accent1">
                <a:lumMod val="7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90" name="Arc 89"/>
          <p:cNvSpPr>
            <a:spLocks noChangeAspect="1"/>
          </p:cNvSpPr>
          <p:nvPr userDrawn="1"/>
        </p:nvSpPr>
        <p:spPr>
          <a:xfrm>
            <a:off x="749966" y="1622324"/>
            <a:ext cx="1584000" cy="1900798"/>
          </a:xfrm>
          <a:prstGeom prst="arc">
            <a:avLst>
              <a:gd name="adj1" fmla="val 11622373"/>
              <a:gd name="adj2" fmla="val 10303517"/>
            </a:avLst>
          </a:prstGeom>
          <a:ln w="127000" cap="sq" cmpd="sng">
            <a:solidFill>
              <a:schemeClr val="accent2"/>
            </a:solidFill>
            <a:bevel/>
            <a:headEnd type="none"/>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2880" b="0" i="0" u="none" strike="noStrike" kern="1200" cap="none" spc="0" normalizeH="0" baseline="0" noProof="0">
              <a:ln>
                <a:noFill/>
              </a:ln>
              <a:solidFill>
                <a:prstClr val="black"/>
              </a:solidFill>
              <a:effectLst/>
              <a:uLnTx/>
              <a:uFillTx/>
              <a:latin typeface="Calibri"/>
              <a:ea typeface="微软雅黑"/>
              <a:cs typeface="+mn-cs"/>
            </a:endParaRPr>
          </a:p>
        </p:txBody>
      </p:sp>
      <p:sp>
        <p:nvSpPr>
          <p:cNvPr id="94" name="Text Placeholder 7"/>
          <p:cNvSpPr>
            <a:spLocks noGrp="1"/>
          </p:cNvSpPr>
          <p:nvPr>
            <p:ph type="body" sz="quarter" idx="18" hasCustomPrompt="1"/>
          </p:nvPr>
        </p:nvSpPr>
        <p:spPr>
          <a:xfrm>
            <a:off x="2537916" y="1901182"/>
            <a:ext cx="1911842" cy="431780"/>
          </a:xfrm>
          <a:prstGeom prst="rect">
            <a:avLst/>
          </a:prstGeom>
        </p:spPr>
        <p:txBody>
          <a:bodyPr vert="horz" lIns="0" tIns="40504" rIns="0" bIns="40504" anchor="ctr"/>
          <a:lstStyle>
            <a:lvl1pPr marL="0" indent="0" algn="ctr">
              <a:lnSpc>
                <a:spcPct val="100000"/>
              </a:lnSpc>
              <a:spcBef>
                <a:spcPts val="0"/>
              </a:spcBef>
              <a:buNone/>
              <a:defRPr sz="144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95" name="Text Placeholder 7"/>
          <p:cNvSpPr>
            <a:spLocks noGrp="1"/>
          </p:cNvSpPr>
          <p:nvPr>
            <p:ph type="body" sz="quarter" idx="19" hasCustomPrompt="1"/>
          </p:nvPr>
        </p:nvSpPr>
        <p:spPr>
          <a:xfrm>
            <a:off x="2537916" y="2342747"/>
            <a:ext cx="1911842" cy="228451"/>
          </a:xfrm>
          <a:prstGeom prst="rect">
            <a:avLst/>
          </a:prstGeom>
        </p:spPr>
        <p:txBody>
          <a:bodyPr vert="horz" lIns="0" tIns="40504" rIns="0" bIns="40504" anchor="ctr"/>
          <a:lstStyle>
            <a:lvl1pPr marL="0" indent="0" algn="ctr">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96" name="Text Placeholder 2"/>
          <p:cNvSpPr>
            <a:spLocks noGrp="1"/>
          </p:cNvSpPr>
          <p:nvPr>
            <p:ph type="body" sz="quarter" idx="16" hasCustomPrompt="1"/>
          </p:nvPr>
        </p:nvSpPr>
        <p:spPr>
          <a:xfrm>
            <a:off x="2533158" y="2643087"/>
            <a:ext cx="1911842" cy="779972"/>
          </a:xfrm>
          <a:prstGeom prst="rect">
            <a:avLst/>
          </a:prstGeom>
        </p:spPr>
        <p:txBody>
          <a:bodyPr vert="horz" lIns="0" tIns="0" rIns="0" bIns="0"/>
          <a:lstStyle>
            <a:lvl1pPr marL="0" indent="0" algn="ctr">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106" name="Oval 105"/>
          <p:cNvSpPr>
            <a:spLocks noChangeAspect="1"/>
          </p:cNvSpPr>
          <p:nvPr userDrawn="1"/>
        </p:nvSpPr>
        <p:spPr>
          <a:xfrm>
            <a:off x="452440" y="2203998"/>
            <a:ext cx="612001" cy="734399"/>
          </a:xfrm>
          <a:prstGeom prst="ellipse">
            <a:avLst/>
          </a:prstGeom>
          <a:solidFill>
            <a:schemeClr val="accent2"/>
          </a:solidFill>
          <a:ln w="381000" cap="rnd"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2880" b="0" i="0" u="none" strike="noStrike" kern="1200" cap="none" spc="0" normalizeH="0" baseline="0" noProof="0">
              <a:ln>
                <a:noFill/>
              </a:ln>
              <a:solidFill>
                <a:prstClr val="black"/>
              </a:solidFill>
              <a:effectLst/>
              <a:uLnTx/>
              <a:uFillTx/>
              <a:latin typeface="Calibri"/>
              <a:ea typeface="微软雅黑"/>
              <a:cs typeface="+mn-cs"/>
            </a:endParaRPr>
          </a:p>
        </p:txBody>
      </p:sp>
      <p:sp>
        <p:nvSpPr>
          <p:cNvPr id="110" name="Text Placeholder 7"/>
          <p:cNvSpPr>
            <a:spLocks noGrp="1"/>
          </p:cNvSpPr>
          <p:nvPr>
            <p:ph type="body" sz="quarter" idx="65" hasCustomPrompt="1"/>
          </p:nvPr>
        </p:nvSpPr>
        <p:spPr>
          <a:xfrm>
            <a:off x="511314" y="2203998"/>
            <a:ext cx="528106" cy="67451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114" name="Picture Placeholder 2"/>
          <p:cNvSpPr>
            <a:spLocks noGrp="1" noChangeAspect="1"/>
          </p:cNvSpPr>
          <p:nvPr>
            <p:ph type="pic" sz="quarter" idx="17"/>
          </p:nvPr>
        </p:nvSpPr>
        <p:spPr>
          <a:xfrm>
            <a:off x="943346" y="1764020"/>
            <a:ext cx="1269135" cy="1598076"/>
          </a:xfrm>
          <a:custGeom>
            <a:avLst/>
            <a:gdLst/>
            <a:ahLst/>
            <a:cxnLst/>
            <a:rect l="l" t="t" r="r" b="b"/>
            <a:pathLst>
              <a:path w="1269135" h="1331730">
                <a:moveTo>
                  <a:pt x="603269" y="0"/>
                </a:moveTo>
                <a:cubicBezTo>
                  <a:pt x="971017" y="0"/>
                  <a:pt x="1269135" y="298118"/>
                  <a:pt x="1269135" y="665865"/>
                </a:cubicBezTo>
                <a:cubicBezTo>
                  <a:pt x="1269135" y="1033612"/>
                  <a:pt x="971017" y="1331730"/>
                  <a:pt x="603269" y="1331730"/>
                </a:cubicBezTo>
                <a:cubicBezTo>
                  <a:pt x="373427" y="1331730"/>
                  <a:pt x="170783" y="1215278"/>
                  <a:pt x="51122" y="1038157"/>
                </a:cubicBezTo>
                <a:lnTo>
                  <a:pt x="10130" y="962634"/>
                </a:lnTo>
                <a:lnTo>
                  <a:pt x="39648" y="946612"/>
                </a:lnTo>
                <a:cubicBezTo>
                  <a:pt x="125833" y="888387"/>
                  <a:pt x="182497" y="789784"/>
                  <a:pt x="182497" y="677946"/>
                </a:cubicBezTo>
                <a:cubicBezTo>
                  <a:pt x="182497" y="566109"/>
                  <a:pt x="125833" y="467505"/>
                  <a:pt x="39648" y="409280"/>
                </a:cubicBezTo>
                <a:lnTo>
                  <a:pt x="0" y="387760"/>
                </a:lnTo>
                <a:lnTo>
                  <a:pt x="51122" y="293574"/>
                </a:lnTo>
                <a:cubicBezTo>
                  <a:pt x="170783" y="116452"/>
                  <a:pt x="373427" y="0"/>
                  <a:pt x="603269"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118" name="Arc 117"/>
          <p:cNvSpPr>
            <a:spLocks noChangeAspect="1"/>
          </p:cNvSpPr>
          <p:nvPr userDrawn="1"/>
        </p:nvSpPr>
        <p:spPr>
          <a:xfrm>
            <a:off x="4982247" y="1622324"/>
            <a:ext cx="1584000" cy="1900798"/>
          </a:xfrm>
          <a:prstGeom prst="arc">
            <a:avLst>
              <a:gd name="adj1" fmla="val 11622373"/>
              <a:gd name="adj2" fmla="val 10303517"/>
            </a:avLst>
          </a:prstGeom>
          <a:ln w="127000" cap="sq" cmpd="sng">
            <a:solidFill>
              <a:schemeClr val="accent3"/>
            </a:solidFill>
            <a:bevel/>
            <a:headEnd type="none"/>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2880" b="0" i="0" u="none" strike="noStrike" kern="1200" cap="none" spc="0" normalizeH="0" baseline="0" noProof="0">
              <a:ln>
                <a:noFill/>
              </a:ln>
              <a:solidFill>
                <a:prstClr val="black"/>
              </a:solidFill>
              <a:effectLst/>
              <a:uLnTx/>
              <a:uFillTx/>
              <a:latin typeface="Calibri"/>
              <a:ea typeface="微软雅黑"/>
              <a:cs typeface="+mn-cs"/>
            </a:endParaRPr>
          </a:p>
        </p:txBody>
      </p:sp>
      <p:sp>
        <p:nvSpPr>
          <p:cNvPr id="121" name="Text Placeholder 7"/>
          <p:cNvSpPr>
            <a:spLocks noGrp="1"/>
          </p:cNvSpPr>
          <p:nvPr>
            <p:ph type="body" sz="quarter" idx="68" hasCustomPrompt="1"/>
          </p:nvPr>
        </p:nvSpPr>
        <p:spPr>
          <a:xfrm>
            <a:off x="6770197" y="1901182"/>
            <a:ext cx="1911842" cy="431780"/>
          </a:xfrm>
          <a:prstGeom prst="rect">
            <a:avLst/>
          </a:prstGeom>
        </p:spPr>
        <p:txBody>
          <a:bodyPr vert="horz" lIns="0" tIns="40504" rIns="0" bIns="40504" anchor="ctr"/>
          <a:lstStyle>
            <a:lvl1pPr marL="0" indent="0" algn="ctr">
              <a:lnSpc>
                <a:spcPct val="100000"/>
              </a:lnSpc>
              <a:spcBef>
                <a:spcPts val="0"/>
              </a:spcBef>
              <a:buNone/>
              <a:defRPr sz="144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122" name="Text Placeholder 7"/>
          <p:cNvSpPr>
            <a:spLocks noGrp="1"/>
          </p:cNvSpPr>
          <p:nvPr>
            <p:ph type="body" sz="quarter" idx="69" hasCustomPrompt="1"/>
          </p:nvPr>
        </p:nvSpPr>
        <p:spPr>
          <a:xfrm>
            <a:off x="6770197" y="2342747"/>
            <a:ext cx="1911842" cy="228451"/>
          </a:xfrm>
          <a:prstGeom prst="rect">
            <a:avLst/>
          </a:prstGeom>
        </p:spPr>
        <p:txBody>
          <a:bodyPr vert="horz" lIns="0" tIns="40504" rIns="0" bIns="40504" anchor="ctr"/>
          <a:lstStyle>
            <a:lvl1pPr marL="0" indent="0" algn="ctr">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23" name="Text Placeholder 2"/>
          <p:cNvSpPr>
            <a:spLocks noGrp="1"/>
          </p:cNvSpPr>
          <p:nvPr>
            <p:ph type="body" sz="quarter" idx="70" hasCustomPrompt="1"/>
          </p:nvPr>
        </p:nvSpPr>
        <p:spPr>
          <a:xfrm>
            <a:off x="6765439" y="2643087"/>
            <a:ext cx="1911842" cy="779972"/>
          </a:xfrm>
          <a:prstGeom prst="rect">
            <a:avLst/>
          </a:prstGeom>
        </p:spPr>
        <p:txBody>
          <a:bodyPr vert="horz" lIns="0" tIns="0" rIns="0" bIns="0"/>
          <a:lstStyle>
            <a:lvl1pPr marL="0" indent="0" algn="ctr">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130" name="Oval 129"/>
          <p:cNvSpPr>
            <a:spLocks noChangeAspect="1"/>
          </p:cNvSpPr>
          <p:nvPr userDrawn="1"/>
        </p:nvSpPr>
        <p:spPr>
          <a:xfrm>
            <a:off x="4684722" y="2203998"/>
            <a:ext cx="612001" cy="734399"/>
          </a:xfrm>
          <a:prstGeom prst="ellipse">
            <a:avLst/>
          </a:prstGeom>
          <a:solidFill>
            <a:schemeClr val="accent3"/>
          </a:solidFill>
          <a:ln w="381000" cap="rnd"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2880" b="0" i="0" u="none" strike="noStrike" kern="1200" cap="none" spc="0" normalizeH="0" baseline="0" noProof="0">
              <a:ln>
                <a:noFill/>
              </a:ln>
              <a:solidFill>
                <a:prstClr val="black"/>
              </a:solidFill>
              <a:effectLst/>
              <a:uLnTx/>
              <a:uFillTx/>
              <a:latin typeface="Calibri"/>
              <a:ea typeface="微软雅黑"/>
              <a:cs typeface="+mn-cs"/>
            </a:endParaRPr>
          </a:p>
        </p:txBody>
      </p:sp>
      <p:sp>
        <p:nvSpPr>
          <p:cNvPr id="133" name="Text Placeholder 7"/>
          <p:cNvSpPr>
            <a:spLocks noGrp="1"/>
          </p:cNvSpPr>
          <p:nvPr>
            <p:ph type="body" sz="quarter" idx="67" hasCustomPrompt="1"/>
          </p:nvPr>
        </p:nvSpPr>
        <p:spPr>
          <a:xfrm>
            <a:off x="4743594" y="2203998"/>
            <a:ext cx="528106" cy="67451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136" name="Picture Placeholder 2"/>
          <p:cNvSpPr>
            <a:spLocks noGrp="1" noChangeAspect="1"/>
          </p:cNvSpPr>
          <p:nvPr>
            <p:ph type="pic" sz="quarter" idx="66"/>
          </p:nvPr>
        </p:nvSpPr>
        <p:spPr>
          <a:xfrm>
            <a:off x="5175625" y="1764020"/>
            <a:ext cx="1269135" cy="1598076"/>
          </a:xfrm>
          <a:custGeom>
            <a:avLst/>
            <a:gdLst/>
            <a:ahLst/>
            <a:cxnLst/>
            <a:rect l="l" t="t" r="r" b="b"/>
            <a:pathLst>
              <a:path w="1269135" h="1331730">
                <a:moveTo>
                  <a:pt x="603269" y="0"/>
                </a:moveTo>
                <a:cubicBezTo>
                  <a:pt x="971017" y="0"/>
                  <a:pt x="1269135" y="298118"/>
                  <a:pt x="1269135" y="665865"/>
                </a:cubicBezTo>
                <a:cubicBezTo>
                  <a:pt x="1269135" y="1033612"/>
                  <a:pt x="971017" y="1331730"/>
                  <a:pt x="603269" y="1331730"/>
                </a:cubicBezTo>
                <a:cubicBezTo>
                  <a:pt x="373427" y="1331730"/>
                  <a:pt x="170783" y="1215278"/>
                  <a:pt x="51122" y="1038157"/>
                </a:cubicBezTo>
                <a:lnTo>
                  <a:pt x="10130" y="962634"/>
                </a:lnTo>
                <a:lnTo>
                  <a:pt x="39648" y="946612"/>
                </a:lnTo>
                <a:cubicBezTo>
                  <a:pt x="125833" y="888387"/>
                  <a:pt x="182497" y="789784"/>
                  <a:pt x="182497" y="677946"/>
                </a:cubicBezTo>
                <a:cubicBezTo>
                  <a:pt x="182497" y="566109"/>
                  <a:pt x="125833" y="467505"/>
                  <a:pt x="39648" y="409280"/>
                </a:cubicBezTo>
                <a:lnTo>
                  <a:pt x="0" y="387760"/>
                </a:lnTo>
                <a:lnTo>
                  <a:pt x="51122" y="293574"/>
                </a:lnTo>
                <a:cubicBezTo>
                  <a:pt x="170783" y="116452"/>
                  <a:pt x="373427" y="0"/>
                  <a:pt x="603269"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139" name="Arc 138"/>
          <p:cNvSpPr>
            <a:spLocks noChangeAspect="1"/>
          </p:cNvSpPr>
          <p:nvPr userDrawn="1"/>
        </p:nvSpPr>
        <p:spPr>
          <a:xfrm>
            <a:off x="749966" y="4121684"/>
            <a:ext cx="1584000" cy="1900798"/>
          </a:xfrm>
          <a:prstGeom prst="arc">
            <a:avLst>
              <a:gd name="adj1" fmla="val 11622373"/>
              <a:gd name="adj2" fmla="val 10303517"/>
            </a:avLst>
          </a:prstGeom>
          <a:ln w="127000" cap="sq" cmpd="sng">
            <a:solidFill>
              <a:schemeClr val="accent4"/>
            </a:solidFill>
            <a:bevel/>
            <a:headEnd type="none"/>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2880" b="0" i="0" u="none" strike="noStrike" kern="1200" cap="none" spc="0" normalizeH="0" baseline="0" noProof="0">
              <a:ln>
                <a:noFill/>
              </a:ln>
              <a:solidFill>
                <a:prstClr val="black"/>
              </a:solidFill>
              <a:effectLst/>
              <a:uLnTx/>
              <a:uFillTx/>
              <a:latin typeface="Calibri"/>
              <a:ea typeface="微软雅黑"/>
              <a:cs typeface="+mn-cs"/>
            </a:endParaRPr>
          </a:p>
        </p:txBody>
      </p:sp>
      <p:sp>
        <p:nvSpPr>
          <p:cNvPr id="141" name="Text Placeholder 7"/>
          <p:cNvSpPr>
            <a:spLocks noGrp="1"/>
          </p:cNvSpPr>
          <p:nvPr>
            <p:ph type="body" sz="quarter" idx="73" hasCustomPrompt="1"/>
          </p:nvPr>
        </p:nvSpPr>
        <p:spPr>
          <a:xfrm>
            <a:off x="2537916" y="4400542"/>
            <a:ext cx="1911842" cy="431780"/>
          </a:xfrm>
          <a:prstGeom prst="rect">
            <a:avLst/>
          </a:prstGeom>
        </p:spPr>
        <p:txBody>
          <a:bodyPr vert="horz" lIns="0" tIns="40504" rIns="0" bIns="40504" anchor="ctr"/>
          <a:lstStyle>
            <a:lvl1pPr marL="0" indent="0" algn="ctr">
              <a:lnSpc>
                <a:spcPct val="100000"/>
              </a:lnSpc>
              <a:spcBef>
                <a:spcPts val="0"/>
              </a:spcBef>
              <a:buNone/>
              <a:defRPr sz="144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142" name="Text Placeholder 7"/>
          <p:cNvSpPr>
            <a:spLocks noGrp="1"/>
          </p:cNvSpPr>
          <p:nvPr>
            <p:ph type="body" sz="quarter" idx="74" hasCustomPrompt="1"/>
          </p:nvPr>
        </p:nvSpPr>
        <p:spPr>
          <a:xfrm>
            <a:off x="2537916" y="4842107"/>
            <a:ext cx="1911842" cy="228451"/>
          </a:xfrm>
          <a:prstGeom prst="rect">
            <a:avLst/>
          </a:prstGeom>
        </p:spPr>
        <p:txBody>
          <a:bodyPr vert="horz" lIns="0" tIns="40504" rIns="0" bIns="40504" anchor="ctr"/>
          <a:lstStyle>
            <a:lvl1pPr marL="0" indent="0" algn="ctr">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43" name="Text Placeholder 2"/>
          <p:cNvSpPr>
            <a:spLocks noGrp="1"/>
          </p:cNvSpPr>
          <p:nvPr>
            <p:ph type="body" sz="quarter" idx="75" hasCustomPrompt="1"/>
          </p:nvPr>
        </p:nvSpPr>
        <p:spPr>
          <a:xfrm>
            <a:off x="2533158" y="5142447"/>
            <a:ext cx="1911842" cy="779972"/>
          </a:xfrm>
          <a:prstGeom prst="rect">
            <a:avLst/>
          </a:prstGeom>
        </p:spPr>
        <p:txBody>
          <a:bodyPr vert="horz" lIns="0" tIns="0" rIns="0" bIns="0"/>
          <a:lstStyle>
            <a:lvl1pPr marL="0" indent="0" algn="ctr">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147" name="Oval 146"/>
          <p:cNvSpPr>
            <a:spLocks noChangeAspect="1"/>
          </p:cNvSpPr>
          <p:nvPr userDrawn="1"/>
        </p:nvSpPr>
        <p:spPr>
          <a:xfrm>
            <a:off x="452440" y="4703358"/>
            <a:ext cx="612001" cy="734399"/>
          </a:xfrm>
          <a:prstGeom prst="ellipse">
            <a:avLst/>
          </a:prstGeom>
          <a:solidFill>
            <a:schemeClr val="accent4"/>
          </a:solidFill>
          <a:ln w="381000" cap="rnd"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2880" b="0" i="0" u="none" strike="noStrike" kern="1200" cap="none" spc="0" normalizeH="0" baseline="0" noProof="0">
              <a:ln>
                <a:noFill/>
              </a:ln>
              <a:solidFill>
                <a:prstClr val="black"/>
              </a:solidFill>
              <a:effectLst/>
              <a:uLnTx/>
              <a:uFillTx/>
              <a:latin typeface="Calibri"/>
              <a:ea typeface="微软雅黑"/>
              <a:cs typeface="+mn-cs"/>
            </a:endParaRPr>
          </a:p>
        </p:txBody>
      </p:sp>
      <p:sp>
        <p:nvSpPr>
          <p:cNvPr id="149" name="Text Placeholder 7"/>
          <p:cNvSpPr>
            <a:spLocks noGrp="1"/>
          </p:cNvSpPr>
          <p:nvPr>
            <p:ph type="body" sz="quarter" idx="72" hasCustomPrompt="1"/>
          </p:nvPr>
        </p:nvSpPr>
        <p:spPr>
          <a:xfrm>
            <a:off x="511314" y="4703358"/>
            <a:ext cx="528106" cy="67451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151" name="Picture Placeholder 2"/>
          <p:cNvSpPr>
            <a:spLocks noGrp="1" noChangeAspect="1"/>
          </p:cNvSpPr>
          <p:nvPr>
            <p:ph type="pic" sz="quarter" idx="71"/>
          </p:nvPr>
        </p:nvSpPr>
        <p:spPr>
          <a:xfrm>
            <a:off x="943346" y="4263380"/>
            <a:ext cx="1269135" cy="1598076"/>
          </a:xfrm>
          <a:custGeom>
            <a:avLst/>
            <a:gdLst/>
            <a:ahLst/>
            <a:cxnLst/>
            <a:rect l="l" t="t" r="r" b="b"/>
            <a:pathLst>
              <a:path w="1269135" h="1331730">
                <a:moveTo>
                  <a:pt x="603269" y="0"/>
                </a:moveTo>
                <a:cubicBezTo>
                  <a:pt x="971017" y="0"/>
                  <a:pt x="1269135" y="298118"/>
                  <a:pt x="1269135" y="665865"/>
                </a:cubicBezTo>
                <a:cubicBezTo>
                  <a:pt x="1269135" y="1033612"/>
                  <a:pt x="971017" y="1331730"/>
                  <a:pt x="603269" y="1331730"/>
                </a:cubicBezTo>
                <a:cubicBezTo>
                  <a:pt x="373427" y="1331730"/>
                  <a:pt x="170783" y="1215278"/>
                  <a:pt x="51122" y="1038157"/>
                </a:cubicBezTo>
                <a:lnTo>
                  <a:pt x="10130" y="962634"/>
                </a:lnTo>
                <a:lnTo>
                  <a:pt x="39648" y="946612"/>
                </a:lnTo>
                <a:cubicBezTo>
                  <a:pt x="125833" y="888387"/>
                  <a:pt x="182497" y="789784"/>
                  <a:pt x="182497" y="677946"/>
                </a:cubicBezTo>
                <a:cubicBezTo>
                  <a:pt x="182497" y="566109"/>
                  <a:pt x="125833" y="467505"/>
                  <a:pt x="39648" y="409280"/>
                </a:cubicBezTo>
                <a:lnTo>
                  <a:pt x="0" y="387760"/>
                </a:lnTo>
                <a:lnTo>
                  <a:pt x="51122" y="293574"/>
                </a:lnTo>
                <a:cubicBezTo>
                  <a:pt x="170783" y="116452"/>
                  <a:pt x="373427" y="0"/>
                  <a:pt x="603269"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153" name="Arc 152"/>
          <p:cNvSpPr>
            <a:spLocks noChangeAspect="1"/>
          </p:cNvSpPr>
          <p:nvPr userDrawn="1"/>
        </p:nvSpPr>
        <p:spPr>
          <a:xfrm>
            <a:off x="4982247" y="4121684"/>
            <a:ext cx="1584000" cy="1900798"/>
          </a:xfrm>
          <a:prstGeom prst="arc">
            <a:avLst>
              <a:gd name="adj1" fmla="val 11622373"/>
              <a:gd name="adj2" fmla="val 10303517"/>
            </a:avLst>
          </a:prstGeom>
          <a:ln w="127000" cap="sq" cmpd="sng">
            <a:solidFill>
              <a:schemeClr val="accent5"/>
            </a:solidFill>
            <a:bevel/>
            <a:headEnd type="none"/>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2880" b="0" i="0" u="none" strike="noStrike" kern="1200" cap="none" spc="0" normalizeH="0" baseline="0" noProof="0">
              <a:ln>
                <a:noFill/>
              </a:ln>
              <a:solidFill>
                <a:prstClr val="black"/>
              </a:solidFill>
              <a:effectLst/>
              <a:uLnTx/>
              <a:uFillTx/>
              <a:latin typeface="Calibri"/>
              <a:ea typeface="微软雅黑"/>
              <a:cs typeface="+mn-cs"/>
            </a:endParaRPr>
          </a:p>
        </p:txBody>
      </p:sp>
      <p:sp>
        <p:nvSpPr>
          <p:cNvPr id="154" name="Text Placeholder 7"/>
          <p:cNvSpPr>
            <a:spLocks noGrp="1"/>
          </p:cNvSpPr>
          <p:nvPr>
            <p:ph type="body" sz="quarter" idx="78" hasCustomPrompt="1"/>
          </p:nvPr>
        </p:nvSpPr>
        <p:spPr>
          <a:xfrm>
            <a:off x="6770197" y="4400542"/>
            <a:ext cx="1911842" cy="431780"/>
          </a:xfrm>
          <a:prstGeom prst="rect">
            <a:avLst/>
          </a:prstGeom>
        </p:spPr>
        <p:txBody>
          <a:bodyPr vert="horz" lIns="0" tIns="40504" rIns="0" bIns="40504" anchor="ctr"/>
          <a:lstStyle>
            <a:lvl1pPr marL="0" indent="0" algn="ctr">
              <a:lnSpc>
                <a:spcPct val="100000"/>
              </a:lnSpc>
              <a:spcBef>
                <a:spcPts val="0"/>
              </a:spcBef>
              <a:buNone/>
              <a:defRPr sz="144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155" name="Text Placeholder 7"/>
          <p:cNvSpPr>
            <a:spLocks noGrp="1"/>
          </p:cNvSpPr>
          <p:nvPr>
            <p:ph type="body" sz="quarter" idx="79" hasCustomPrompt="1"/>
          </p:nvPr>
        </p:nvSpPr>
        <p:spPr>
          <a:xfrm>
            <a:off x="6770197" y="4842107"/>
            <a:ext cx="1911842" cy="228451"/>
          </a:xfrm>
          <a:prstGeom prst="rect">
            <a:avLst/>
          </a:prstGeom>
        </p:spPr>
        <p:txBody>
          <a:bodyPr vert="horz" lIns="0" tIns="40504" rIns="0" bIns="40504" anchor="ctr"/>
          <a:lstStyle>
            <a:lvl1pPr marL="0" indent="0" algn="ctr">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56" name="Text Placeholder 2"/>
          <p:cNvSpPr>
            <a:spLocks noGrp="1"/>
          </p:cNvSpPr>
          <p:nvPr>
            <p:ph type="body" sz="quarter" idx="80" hasCustomPrompt="1"/>
          </p:nvPr>
        </p:nvSpPr>
        <p:spPr>
          <a:xfrm>
            <a:off x="6765439" y="5142447"/>
            <a:ext cx="1911842" cy="779972"/>
          </a:xfrm>
          <a:prstGeom prst="rect">
            <a:avLst/>
          </a:prstGeom>
        </p:spPr>
        <p:txBody>
          <a:bodyPr vert="horz" lIns="0" tIns="0" rIns="0" bIns="0"/>
          <a:lstStyle>
            <a:lvl1pPr marL="0" indent="0" algn="ctr">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157" name="Oval 156"/>
          <p:cNvSpPr>
            <a:spLocks noChangeAspect="1"/>
          </p:cNvSpPr>
          <p:nvPr userDrawn="1"/>
        </p:nvSpPr>
        <p:spPr>
          <a:xfrm>
            <a:off x="4684722" y="4703358"/>
            <a:ext cx="612001" cy="734399"/>
          </a:xfrm>
          <a:prstGeom prst="ellipse">
            <a:avLst/>
          </a:prstGeom>
          <a:solidFill>
            <a:schemeClr val="accent5"/>
          </a:solidFill>
          <a:ln w="381000" cap="rnd"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2880" b="0" i="0" u="none" strike="noStrike" kern="1200" cap="none" spc="0" normalizeH="0" baseline="0" noProof="0">
              <a:ln>
                <a:noFill/>
              </a:ln>
              <a:solidFill>
                <a:prstClr val="black"/>
              </a:solidFill>
              <a:effectLst/>
              <a:uLnTx/>
              <a:uFillTx/>
              <a:latin typeface="Calibri"/>
              <a:ea typeface="微软雅黑"/>
              <a:cs typeface="+mn-cs"/>
            </a:endParaRPr>
          </a:p>
        </p:txBody>
      </p:sp>
      <p:sp>
        <p:nvSpPr>
          <p:cNvPr id="158" name="Text Placeholder 7"/>
          <p:cNvSpPr>
            <a:spLocks noGrp="1"/>
          </p:cNvSpPr>
          <p:nvPr>
            <p:ph type="body" sz="quarter" idx="77" hasCustomPrompt="1"/>
          </p:nvPr>
        </p:nvSpPr>
        <p:spPr>
          <a:xfrm>
            <a:off x="4743594" y="4703358"/>
            <a:ext cx="528106" cy="67451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159" name="Picture Placeholder 2"/>
          <p:cNvSpPr>
            <a:spLocks noGrp="1" noChangeAspect="1"/>
          </p:cNvSpPr>
          <p:nvPr>
            <p:ph type="pic" sz="quarter" idx="76"/>
          </p:nvPr>
        </p:nvSpPr>
        <p:spPr>
          <a:xfrm>
            <a:off x="5175625" y="4263380"/>
            <a:ext cx="1269135" cy="1598076"/>
          </a:xfrm>
          <a:custGeom>
            <a:avLst/>
            <a:gdLst/>
            <a:ahLst/>
            <a:cxnLst/>
            <a:rect l="l" t="t" r="r" b="b"/>
            <a:pathLst>
              <a:path w="1269135" h="1331730">
                <a:moveTo>
                  <a:pt x="603269" y="0"/>
                </a:moveTo>
                <a:cubicBezTo>
                  <a:pt x="971017" y="0"/>
                  <a:pt x="1269135" y="298118"/>
                  <a:pt x="1269135" y="665865"/>
                </a:cubicBezTo>
                <a:cubicBezTo>
                  <a:pt x="1269135" y="1033612"/>
                  <a:pt x="971017" y="1331730"/>
                  <a:pt x="603269" y="1331730"/>
                </a:cubicBezTo>
                <a:cubicBezTo>
                  <a:pt x="373427" y="1331730"/>
                  <a:pt x="170783" y="1215278"/>
                  <a:pt x="51122" y="1038157"/>
                </a:cubicBezTo>
                <a:lnTo>
                  <a:pt x="10130" y="962634"/>
                </a:lnTo>
                <a:lnTo>
                  <a:pt x="39648" y="946612"/>
                </a:lnTo>
                <a:cubicBezTo>
                  <a:pt x="125833" y="888387"/>
                  <a:pt x="182497" y="789784"/>
                  <a:pt x="182497" y="677946"/>
                </a:cubicBezTo>
                <a:cubicBezTo>
                  <a:pt x="182497" y="566109"/>
                  <a:pt x="125833" y="467505"/>
                  <a:pt x="39648" y="409280"/>
                </a:cubicBezTo>
                <a:lnTo>
                  <a:pt x="0" y="387760"/>
                </a:lnTo>
                <a:lnTo>
                  <a:pt x="51122" y="293574"/>
                </a:lnTo>
                <a:cubicBezTo>
                  <a:pt x="170783" y="116452"/>
                  <a:pt x="373427" y="0"/>
                  <a:pt x="603269"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Tree>
    <p:extLst>
      <p:ext uri="{BB962C8B-B14F-4D97-AF65-F5344CB8AC3E}">
        <p14:creationId xmlns:p14="http://schemas.microsoft.com/office/powerpoint/2010/main" val="1106901023"/>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wipe(up)">
                                      <p:cBhvr>
                                        <p:cTn id="21" dur="500"/>
                                        <p:tgtEl>
                                          <p:spTgt spid="85"/>
                                        </p:tgtEl>
                                      </p:cBhvr>
                                    </p:animEffect>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wipe(up)">
                                      <p:cBhvr>
                                        <p:cTn id="25" dur="500"/>
                                        <p:tgtEl>
                                          <p:spTgt spid="81"/>
                                        </p:tgtEl>
                                      </p:cBhvr>
                                    </p:animEffect>
                                  </p:childTnLst>
                                </p:cTn>
                              </p:par>
                            </p:childTnLst>
                          </p:cTn>
                        </p:par>
                        <p:par>
                          <p:cTn id="26" fill="hold">
                            <p:stCondLst>
                              <p:cond delay="1500"/>
                            </p:stCondLst>
                            <p:childTnLst>
                              <p:par>
                                <p:cTn id="27" presetID="22" presetClass="entr" presetSubtype="1" fill="hold" nodeType="afterEffect">
                                  <p:stCondLst>
                                    <p:cond delay="0"/>
                                  </p:stCondLst>
                                  <p:childTnLst>
                                    <p:set>
                                      <p:cBhvr>
                                        <p:cTn id="28" dur="1" fill="hold">
                                          <p:stCondLst>
                                            <p:cond delay="0"/>
                                          </p:stCondLst>
                                        </p:cTn>
                                        <p:tgtEl>
                                          <p:spTgt spid="83"/>
                                        </p:tgtEl>
                                        <p:attrNameLst>
                                          <p:attrName>style.visibility</p:attrName>
                                        </p:attrNameLst>
                                      </p:cBhvr>
                                      <p:to>
                                        <p:strVal val="visible"/>
                                      </p:to>
                                    </p:set>
                                    <p:animEffect transition="in" filter="wipe(up)">
                                      <p:cBhvr>
                                        <p:cTn id="29" dur="500"/>
                                        <p:tgtEl>
                                          <p:spTgt spid="83"/>
                                        </p:tgtEl>
                                      </p:cBhvr>
                                    </p:animEffect>
                                  </p:childTnLst>
                                </p:cTn>
                              </p:par>
                              <p:par>
                                <p:cTn id="30" presetID="42" presetClass="entr" presetSubtype="0" fill="hold" grpId="0" nodeType="withEffect">
                                  <p:stCondLst>
                                    <p:cond delay="200"/>
                                  </p:stCondLst>
                                  <p:childTnLst>
                                    <p:set>
                                      <p:cBhvr>
                                        <p:cTn id="31" dur="1" fill="hold">
                                          <p:stCondLst>
                                            <p:cond delay="0"/>
                                          </p:stCondLst>
                                        </p:cTn>
                                        <p:tgtEl>
                                          <p:spTgt spid="94">
                                            <p:txEl>
                                              <p:pRg st="0" end="0"/>
                                            </p:txEl>
                                          </p:spTgt>
                                        </p:tgtEl>
                                        <p:attrNameLst>
                                          <p:attrName>style.visibility</p:attrName>
                                        </p:attrNameLst>
                                      </p:cBhvr>
                                      <p:to>
                                        <p:strVal val="visible"/>
                                      </p:to>
                                    </p:set>
                                    <p:animEffect transition="in" filter="fade">
                                      <p:cBhvr>
                                        <p:cTn id="32" dur="400"/>
                                        <p:tgtEl>
                                          <p:spTgt spid="94">
                                            <p:txEl>
                                              <p:pRg st="0" end="0"/>
                                            </p:txEl>
                                          </p:spTgt>
                                        </p:tgtEl>
                                      </p:cBhvr>
                                    </p:animEffect>
                                    <p:anim calcmode="lin" valueType="num">
                                      <p:cBhvr>
                                        <p:cTn id="33" dur="400" fill="hold"/>
                                        <p:tgtEl>
                                          <p:spTgt spid="94">
                                            <p:txEl>
                                              <p:pRg st="0" end="0"/>
                                            </p:txEl>
                                          </p:spTgt>
                                        </p:tgtEl>
                                        <p:attrNameLst>
                                          <p:attrName>ppt_x</p:attrName>
                                        </p:attrNameLst>
                                      </p:cBhvr>
                                      <p:tavLst>
                                        <p:tav tm="0">
                                          <p:val>
                                            <p:strVal val="#ppt_x"/>
                                          </p:val>
                                        </p:tav>
                                        <p:tav tm="100000">
                                          <p:val>
                                            <p:strVal val="#ppt_x"/>
                                          </p:val>
                                        </p:tav>
                                      </p:tavLst>
                                    </p:anim>
                                    <p:anim calcmode="lin" valueType="num">
                                      <p:cBhvr>
                                        <p:cTn id="34" dur="400" fill="hold"/>
                                        <p:tgtEl>
                                          <p:spTgt spid="94">
                                            <p:txEl>
                                              <p:pRg st="0" end="0"/>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00"/>
                                  </p:stCondLst>
                                  <p:childTnLst>
                                    <p:set>
                                      <p:cBhvr>
                                        <p:cTn id="36" dur="1" fill="hold">
                                          <p:stCondLst>
                                            <p:cond delay="0"/>
                                          </p:stCondLst>
                                        </p:cTn>
                                        <p:tgtEl>
                                          <p:spTgt spid="95">
                                            <p:txEl>
                                              <p:pRg st="0" end="0"/>
                                            </p:txEl>
                                          </p:spTgt>
                                        </p:tgtEl>
                                        <p:attrNameLst>
                                          <p:attrName>style.visibility</p:attrName>
                                        </p:attrNameLst>
                                      </p:cBhvr>
                                      <p:to>
                                        <p:strVal val="visible"/>
                                      </p:to>
                                    </p:set>
                                    <p:animEffect transition="in" filter="fade">
                                      <p:cBhvr>
                                        <p:cTn id="37" dur="500"/>
                                        <p:tgtEl>
                                          <p:spTgt spid="95">
                                            <p:txEl>
                                              <p:pRg st="0" end="0"/>
                                            </p:txEl>
                                          </p:spTgt>
                                        </p:tgtEl>
                                      </p:cBhvr>
                                    </p:animEffect>
                                    <p:anim calcmode="lin" valueType="num">
                                      <p:cBhvr>
                                        <p:cTn id="38" dur="500" fill="hold"/>
                                        <p:tgtEl>
                                          <p:spTgt spid="95">
                                            <p:txEl>
                                              <p:pRg st="0" end="0"/>
                                            </p:txEl>
                                          </p:spTgt>
                                        </p:tgtEl>
                                        <p:attrNameLst>
                                          <p:attrName>ppt_x</p:attrName>
                                        </p:attrNameLst>
                                      </p:cBhvr>
                                      <p:tavLst>
                                        <p:tav tm="0">
                                          <p:val>
                                            <p:strVal val="#ppt_x"/>
                                          </p:val>
                                        </p:tav>
                                        <p:tav tm="100000">
                                          <p:val>
                                            <p:strVal val="#ppt_x"/>
                                          </p:val>
                                        </p:tav>
                                      </p:tavLst>
                                    </p:anim>
                                    <p:anim calcmode="lin" valueType="num">
                                      <p:cBhvr>
                                        <p:cTn id="39" dur="500" fill="hold"/>
                                        <p:tgtEl>
                                          <p:spTgt spid="95">
                                            <p:txEl>
                                              <p:pRg st="0" end="0"/>
                                            </p:txEl>
                                          </p:spTgt>
                                        </p:tgtEl>
                                        <p:attrNameLst>
                                          <p:attrName>ppt_y</p:attrName>
                                        </p:attrNameLst>
                                      </p:cBhvr>
                                      <p:tavLst>
                                        <p:tav tm="0">
                                          <p:val>
                                            <p:strVal val="#ppt_y+.1"/>
                                          </p:val>
                                        </p:tav>
                                        <p:tav tm="100000">
                                          <p:val>
                                            <p:strVal val="#ppt_y"/>
                                          </p:val>
                                        </p:tav>
                                      </p:tavLst>
                                    </p:anim>
                                  </p:childTnLst>
                                </p:cTn>
                              </p:par>
                              <p:par>
                                <p:cTn id="40" presetID="10" presetClass="entr" presetSubtype="0" fill="hold" grpId="0" nodeType="withEffect">
                                  <p:stCondLst>
                                    <p:cond delay="800"/>
                                  </p:stCondLst>
                                  <p:childTnLst>
                                    <p:set>
                                      <p:cBhvr>
                                        <p:cTn id="41" dur="1" fill="hold">
                                          <p:stCondLst>
                                            <p:cond delay="0"/>
                                          </p:stCondLst>
                                        </p:cTn>
                                        <p:tgtEl>
                                          <p:spTgt spid="96">
                                            <p:txEl>
                                              <p:pRg st="0" end="0"/>
                                            </p:txEl>
                                          </p:spTgt>
                                        </p:tgtEl>
                                        <p:attrNameLst>
                                          <p:attrName>style.visibility</p:attrName>
                                        </p:attrNameLst>
                                      </p:cBhvr>
                                      <p:to>
                                        <p:strVal val="visible"/>
                                      </p:to>
                                    </p:set>
                                    <p:animEffect transition="in" filter="fade">
                                      <p:cBhvr>
                                        <p:cTn id="42" dur="500"/>
                                        <p:tgtEl>
                                          <p:spTgt spid="96">
                                            <p:txEl>
                                              <p:pRg st="0" end="0"/>
                                            </p:txEl>
                                          </p:spTgt>
                                        </p:tgtEl>
                                      </p:cBhvr>
                                    </p:animEffect>
                                  </p:childTnLst>
                                </p:cTn>
                              </p:par>
                            </p:childTnLst>
                          </p:cTn>
                        </p:par>
                        <p:par>
                          <p:cTn id="43" fill="hold">
                            <p:stCondLst>
                              <p:cond delay="2000"/>
                            </p:stCondLst>
                            <p:childTnLst>
                              <p:par>
                                <p:cTn id="44" presetID="53" presetClass="entr" presetSubtype="16"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2500"/>
                            </p:stCondLst>
                            <p:childTnLst>
                              <p:par>
                                <p:cTn id="50" presetID="53" presetClass="entr" presetSubtype="16" fill="hold" grpId="0" nodeType="afterEffect">
                                  <p:stCondLst>
                                    <p:cond delay="0"/>
                                  </p:stCondLst>
                                  <p:childTnLst>
                                    <p:set>
                                      <p:cBhvr>
                                        <p:cTn id="51" dur="1" fill="hold">
                                          <p:stCondLst>
                                            <p:cond delay="0"/>
                                          </p:stCondLst>
                                        </p:cTn>
                                        <p:tgtEl>
                                          <p:spTgt spid="110">
                                            <p:txEl>
                                              <p:pRg st="0" end="0"/>
                                            </p:txEl>
                                          </p:spTgt>
                                        </p:tgtEl>
                                        <p:attrNameLst>
                                          <p:attrName>style.visibility</p:attrName>
                                        </p:attrNameLst>
                                      </p:cBhvr>
                                      <p:to>
                                        <p:strVal val="visible"/>
                                      </p:to>
                                    </p:set>
                                    <p:anim calcmode="lin" valueType="num">
                                      <p:cBhvr>
                                        <p:cTn id="52" dur="300" fill="hold"/>
                                        <p:tgtEl>
                                          <p:spTgt spid="110">
                                            <p:txEl>
                                              <p:pRg st="0" end="0"/>
                                            </p:txEl>
                                          </p:spTgt>
                                        </p:tgtEl>
                                        <p:attrNameLst>
                                          <p:attrName>ppt_w</p:attrName>
                                        </p:attrNameLst>
                                      </p:cBhvr>
                                      <p:tavLst>
                                        <p:tav tm="0">
                                          <p:val>
                                            <p:fltVal val="0"/>
                                          </p:val>
                                        </p:tav>
                                        <p:tav tm="100000">
                                          <p:val>
                                            <p:strVal val="#ppt_w"/>
                                          </p:val>
                                        </p:tav>
                                      </p:tavLst>
                                    </p:anim>
                                    <p:anim calcmode="lin" valueType="num">
                                      <p:cBhvr>
                                        <p:cTn id="53" dur="300" fill="hold"/>
                                        <p:tgtEl>
                                          <p:spTgt spid="110">
                                            <p:txEl>
                                              <p:pRg st="0" end="0"/>
                                            </p:txEl>
                                          </p:spTgt>
                                        </p:tgtEl>
                                        <p:attrNameLst>
                                          <p:attrName>ppt_h</p:attrName>
                                        </p:attrNameLst>
                                      </p:cBhvr>
                                      <p:tavLst>
                                        <p:tav tm="0">
                                          <p:val>
                                            <p:fltVal val="0"/>
                                          </p:val>
                                        </p:tav>
                                        <p:tav tm="100000">
                                          <p:val>
                                            <p:strVal val="#ppt_h"/>
                                          </p:val>
                                        </p:tav>
                                      </p:tavLst>
                                    </p:anim>
                                    <p:animEffect transition="in" filter="fade">
                                      <p:cBhvr>
                                        <p:cTn id="54" dur="300"/>
                                        <p:tgtEl>
                                          <p:spTgt spid="110">
                                            <p:txEl>
                                              <p:pRg st="0" end="0"/>
                                            </p:txEl>
                                          </p:spTgt>
                                        </p:tgtEl>
                                      </p:cBhvr>
                                    </p:animEffect>
                                  </p:childTnLst>
                                </p:cTn>
                              </p:par>
                            </p:childTnLst>
                          </p:cTn>
                        </p:par>
                        <p:par>
                          <p:cTn id="55" fill="hold">
                            <p:stCondLst>
                              <p:cond delay="3000"/>
                            </p:stCondLst>
                            <p:childTnLst>
                              <p:par>
                                <p:cTn id="56" presetID="6" presetClass="entr" presetSubtype="16" fill="hold" grpId="0" nodeType="afterEffect">
                                  <p:stCondLst>
                                    <p:cond delay="0"/>
                                  </p:stCondLst>
                                  <p:childTnLst>
                                    <p:set>
                                      <p:cBhvr>
                                        <p:cTn id="57" dur="1" fill="hold">
                                          <p:stCondLst>
                                            <p:cond delay="0"/>
                                          </p:stCondLst>
                                        </p:cTn>
                                        <p:tgtEl>
                                          <p:spTgt spid="90"/>
                                        </p:tgtEl>
                                        <p:attrNameLst>
                                          <p:attrName>style.visibility</p:attrName>
                                        </p:attrNameLst>
                                      </p:cBhvr>
                                      <p:to>
                                        <p:strVal val="visible"/>
                                      </p:to>
                                    </p:set>
                                    <p:animEffect transition="in" filter="circle(in)">
                                      <p:cBhvr>
                                        <p:cTn id="58" dur="1000"/>
                                        <p:tgtEl>
                                          <p:spTgt spid="90"/>
                                        </p:tgtEl>
                                      </p:cBhvr>
                                    </p:animEffect>
                                  </p:childTnLst>
                                </p:cTn>
                              </p:par>
                            </p:childTnLst>
                          </p:cTn>
                        </p:par>
                        <p:par>
                          <p:cTn id="59" fill="hold">
                            <p:stCondLst>
                              <p:cond delay="4000"/>
                            </p:stCondLst>
                            <p:childTnLst>
                              <p:par>
                                <p:cTn id="60" presetID="53" presetClass="entr" presetSubtype="16" fill="hold" grpId="0" nodeType="afterEffect" nodePh="1">
                                  <p:stCondLst>
                                    <p:cond delay="0"/>
                                  </p:stCondLst>
                                  <p:endCondLst>
                                    <p:cond evt="begin" delay="0">
                                      <p:tn val="60"/>
                                    </p:cond>
                                  </p:endCondLst>
                                  <p:childTnLst>
                                    <p:set>
                                      <p:cBhvr>
                                        <p:cTn id="61" dur="1" fill="hold">
                                          <p:stCondLst>
                                            <p:cond delay="0"/>
                                          </p:stCondLst>
                                        </p:cTn>
                                        <p:tgtEl>
                                          <p:spTgt spid="114"/>
                                        </p:tgtEl>
                                        <p:attrNameLst>
                                          <p:attrName>style.visibility</p:attrName>
                                        </p:attrNameLst>
                                      </p:cBhvr>
                                      <p:to>
                                        <p:strVal val="visible"/>
                                      </p:to>
                                    </p:set>
                                    <p:anim calcmode="lin" valueType="num">
                                      <p:cBhvr>
                                        <p:cTn id="62" dur="500" fill="hold"/>
                                        <p:tgtEl>
                                          <p:spTgt spid="114"/>
                                        </p:tgtEl>
                                        <p:attrNameLst>
                                          <p:attrName>ppt_w</p:attrName>
                                        </p:attrNameLst>
                                      </p:cBhvr>
                                      <p:tavLst>
                                        <p:tav tm="0">
                                          <p:val>
                                            <p:fltVal val="0"/>
                                          </p:val>
                                        </p:tav>
                                        <p:tav tm="100000">
                                          <p:val>
                                            <p:strVal val="#ppt_w"/>
                                          </p:val>
                                        </p:tav>
                                      </p:tavLst>
                                    </p:anim>
                                    <p:anim calcmode="lin" valueType="num">
                                      <p:cBhvr>
                                        <p:cTn id="63" dur="500" fill="hold"/>
                                        <p:tgtEl>
                                          <p:spTgt spid="114"/>
                                        </p:tgtEl>
                                        <p:attrNameLst>
                                          <p:attrName>ppt_h</p:attrName>
                                        </p:attrNameLst>
                                      </p:cBhvr>
                                      <p:tavLst>
                                        <p:tav tm="0">
                                          <p:val>
                                            <p:fltVal val="0"/>
                                          </p:val>
                                        </p:tav>
                                        <p:tav tm="100000">
                                          <p:val>
                                            <p:strVal val="#ppt_h"/>
                                          </p:val>
                                        </p:tav>
                                      </p:tavLst>
                                    </p:anim>
                                    <p:animEffect transition="in" filter="fade">
                                      <p:cBhvr>
                                        <p:cTn id="64" dur="500"/>
                                        <p:tgtEl>
                                          <p:spTgt spid="114"/>
                                        </p:tgtEl>
                                      </p:cBhvr>
                                    </p:animEffect>
                                  </p:childTnLst>
                                </p:cTn>
                              </p:par>
                              <p:par>
                                <p:cTn id="65" presetID="42" presetClass="entr" presetSubtype="0" fill="hold" grpId="0" nodeType="withEffect">
                                  <p:stCondLst>
                                    <p:cond delay="200"/>
                                  </p:stCondLst>
                                  <p:childTnLst>
                                    <p:set>
                                      <p:cBhvr>
                                        <p:cTn id="66" dur="1" fill="hold">
                                          <p:stCondLst>
                                            <p:cond delay="0"/>
                                          </p:stCondLst>
                                        </p:cTn>
                                        <p:tgtEl>
                                          <p:spTgt spid="121">
                                            <p:txEl>
                                              <p:pRg st="0" end="0"/>
                                            </p:txEl>
                                          </p:spTgt>
                                        </p:tgtEl>
                                        <p:attrNameLst>
                                          <p:attrName>style.visibility</p:attrName>
                                        </p:attrNameLst>
                                      </p:cBhvr>
                                      <p:to>
                                        <p:strVal val="visible"/>
                                      </p:to>
                                    </p:set>
                                    <p:animEffect transition="in" filter="fade">
                                      <p:cBhvr>
                                        <p:cTn id="67" dur="400"/>
                                        <p:tgtEl>
                                          <p:spTgt spid="121">
                                            <p:txEl>
                                              <p:pRg st="0" end="0"/>
                                            </p:txEl>
                                          </p:spTgt>
                                        </p:tgtEl>
                                      </p:cBhvr>
                                    </p:animEffect>
                                    <p:anim calcmode="lin" valueType="num">
                                      <p:cBhvr>
                                        <p:cTn id="68" dur="4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69" dur="400" fill="hold"/>
                                        <p:tgtEl>
                                          <p:spTgt spid="121">
                                            <p:txEl>
                                              <p:pRg st="0" end="0"/>
                                            </p:tx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200"/>
                                  </p:stCondLst>
                                  <p:childTnLst>
                                    <p:set>
                                      <p:cBhvr>
                                        <p:cTn id="71" dur="1" fill="hold">
                                          <p:stCondLst>
                                            <p:cond delay="0"/>
                                          </p:stCondLst>
                                        </p:cTn>
                                        <p:tgtEl>
                                          <p:spTgt spid="122">
                                            <p:txEl>
                                              <p:pRg st="0" end="0"/>
                                            </p:txEl>
                                          </p:spTgt>
                                        </p:tgtEl>
                                        <p:attrNameLst>
                                          <p:attrName>style.visibility</p:attrName>
                                        </p:attrNameLst>
                                      </p:cBhvr>
                                      <p:to>
                                        <p:strVal val="visible"/>
                                      </p:to>
                                    </p:set>
                                    <p:animEffect transition="in" filter="fade">
                                      <p:cBhvr>
                                        <p:cTn id="72" dur="500"/>
                                        <p:tgtEl>
                                          <p:spTgt spid="122">
                                            <p:txEl>
                                              <p:pRg st="0" end="0"/>
                                            </p:txEl>
                                          </p:spTgt>
                                        </p:tgtEl>
                                      </p:cBhvr>
                                    </p:animEffect>
                                    <p:anim calcmode="lin" valueType="num">
                                      <p:cBhvr>
                                        <p:cTn id="73" dur="500" fill="hold"/>
                                        <p:tgtEl>
                                          <p:spTgt spid="122">
                                            <p:txEl>
                                              <p:pRg st="0" end="0"/>
                                            </p:txEl>
                                          </p:spTgt>
                                        </p:tgtEl>
                                        <p:attrNameLst>
                                          <p:attrName>ppt_x</p:attrName>
                                        </p:attrNameLst>
                                      </p:cBhvr>
                                      <p:tavLst>
                                        <p:tav tm="0">
                                          <p:val>
                                            <p:strVal val="#ppt_x"/>
                                          </p:val>
                                        </p:tav>
                                        <p:tav tm="100000">
                                          <p:val>
                                            <p:strVal val="#ppt_x"/>
                                          </p:val>
                                        </p:tav>
                                      </p:tavLst>
                                    </p:anim>
                                    <p:anim calcmode="lin" valueType="num">
                                      <p:cBhvr>
                                        <p:cTn id="74" dur="500" fill="hold"/>
                                        <p:tgtEl>
                                          <p:spTgt spid="122">
                                            <p:txEl>
                                              <p:pRg st="0" end="0"/>
                                            </p:txEl>
                                          </p:spTgt>
                                        </p:tgtEl>
                                        <p:attrNameLst>
                                          <p:attrName>ppt_y</p:attrName>
                                        </p:attrNameLst>
                                      </p:cBhvr>
                                      <p:tavLst>
                                        <p:tav tm="0">
                                          <p:val>
                                            <p:strVal val="#ppt_y+.1"/>
                                          </p:val>
                                        </p:tav>
                                        <p:tav tm="100000">
                                          <p:val>
                                            <p:strVal val="#ppt_y"/>
                                          </p:val>
                                        </p:tav>
                                      </p:tavLst>
                                    </p:anim>
                                  </p:childTnLst>
                                </p:cTn>
                              </p:par>
                              <p:par>
                                <p:cTn id="75" presetID="10" presetClass="entr" presetSubtype="0" fill="hold" grpId="0" nodeType="withEffect">
                                  <p:stCondLst>
                                    <p:cond delay="800"/>
                                  </p:stCondLst>
                                  <p:childTnLst>
                                    <p:set>
                                      <p:cBhvr>
                                        <p:cTn id="76" dur="1" fill="hold">
                                          <p:stCondLst>
                                            <p:cond delay="0"/>
                                          </p:stCondLst>
                                        </p:cTn>
                                        <p:tgtEl>
                                          <p:spTgt spid="123">
                                            <p:txEl>
                                              <p:pRg st="0" end="0"/>
                                            </p:txEl>
                                          </p:spTgt>
                                        </p:tgtEl>
                                        <p:attrNameLst>
                                          <p:attrName>style.visibility</p:attrName>
                                        </p:attrNameLst>
                                      </p:cBhvr>
                                      <p:to>
                                        <p:strVal val="visible"/>
                                      </p:to>
                                    </p:set>
                                    <p:animEffect transition="in" filter="fade">
                                      <p:cBhvr>
                                        <p:cTn id="77" dur="500"/>
                                        <p:tgtEl>
                                          <p:spTgt spid="123">
                                            <p:txEl>
                                              <p:pRg st="0" end="0"/>
                                            </p:txEl>
                                          </p:spTgt>
                                        </p:tgtEl>
                                      </p:cBhvr>
                                    </p:animEffect>
                                  </p:childTnLst>
                                </p:cTn>
                              </p:par>
                            </p:childTnLst>
                          </p:cTn>
                        </p:par>
                        <p:par>
                          <p:cTn id="78" fill="hold">
                            <p:stCondLst>
                              <p:cond delay="4500"/>
                            </p:stCondLst>
                            <p:childTnLst>
                              <p:par>
                                <p:cTn id="79" presetID="53" presetClass="entr" presetSubtype="16" fill="hold" grpId="0" nodeType="afterEffect">
                                  <p:stCondLst>
                                    <p:cond delay="0"/>
                                  </p:stCondLst>
                                  <p:childTnLst>
                                    <p:set>
                                      <p:cBhvr>
                                        <p:cTn id="80" dur="1" fill="hold">
                                          <p:stCondLst>
                                            <p:cond delay="0"/>
                                          </p:stCondLst>
                                        </p:cTn>
                                        <p:tgtEl>
                                          <p:spTgt spid="130"/>
                                        </p:tgtEl>
                                        <p:attrNameLst>
                                          <p:attrName>style.visibility</p:attrName>
                                        </p:attrNameLst>
                                      </p:cBhvr>
                                      <p:to>
                                        <p:strVal val="visible"/>
                                      </p:to>
                                    </p:set>
                                    <p:anim calcmode="lin" valueType="num">
                                      <p:cBhvr>
                                        <p:cTn id="81" dur="500" fill="hold"/>
                                        <p:tgtEl>
                                          <p:spTgt spid="130"/>
                                        </p:tgtEl>
                                        <p:attrNameLst>
                                          <p:attrName>ppt_w</p:attrName>
                                        </p:attrNameLst>
                                      </p:cBhvr>
                                      <p:tavLst>
                                        <p:tav tm="0">
                                          <p:val>
                                            <p:fltVal val="0"/>
                                          </p:val>
                                        </p:tav>
                                        <p:tav tm="100000">
                                          <p:val>
                                            <p:strVal val="#ppt_w"/>
                                          </p:val>
                                        </p:tav>
                                      </p:tavLst>
                                    </p:anim>
                                    <p:anim calcmode="lin" valueType="num">
                                      <p:cBhvr>
                                        <p:cTn id="82" dur="500" fill="hold"/>
                                        <p:tgtEl>
                                          <p:spTgt spid="130"/>
                                        </p:tgtEl>
                                        <p:attrNameLst>
                                          <p:attrName>ppt_h</p:attrName>
                                        </p:attrNameLst>
                                      </p:cBhvr>
                                      <p:tavLst>
                                        <p:tav tm="0">
                                          <p:val>
                                            <p:fltVal val="0"/>
                                          </p:val>
                                        </p:tav>
                                        <p:tav tm="100000">
                                          <p:val>
                                            <p:strVal val="#ppt_h"/>
                                          </p:val>
                                        </p:tav>
                                      </p:tavLst>
                                    </p:anim>
                                    <p:animEffect transition="in" filter="fade">
                                      <p:cBhvr>
                                        <p:cTn id="83" dur="500"/>
                                        <p:tgtEl>
                                          <p:spTgt spid="130"/>
                                        </p:tgtEl>
                                      </p:cBhvr>
                                    </p:animEffect>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133">
                                            <p:txEl>
                                              <p:pRg st="0" end="0"/>
                                            </p:txEl>
                                          </p:spTgt>
                                        </p:tgtEl>
                                        <p:attrNameLst>
                                          <p:attrName>style.visibility</p:attrName>
                                        </p:attrNameLst>
                                      </p:cBhvr>
                                      <p:to>
                                        <p:strVal val="visible"/>
                                      </p:to>
                                    </p:set>
                                    <p:anim calcmode="lin" valueType="num">
                                      <p:cBhvr>
                                        <p:cTn id="87" dur="300" fill="hold"/>
                                        <p:tgtEl>
                                          <p:spTgt spid="133">
                                            <p:txEl>
                                              <p:pRg st="0" end="0"/>
                                            </p:txEl>
                                          </p:spTgt>
                                        </p:tgtEl>
                                        <p:attrNameLst>
                                          <p:attrName>ppt_w</p:attrName>
                                        </p:attrNameLst>
                                      </p:cBhvr>
                                      <p:tavLst>
                                        <p:tav tm="0">
                                          <p:val>
                                            <p:fltVal val="0"/>
                                          </p:val>
                                        </p:tav>
                                        <p:tav tm="100000">
                                          <p:val>
                                            <p:strVal val="#ppt_w"/>
                                          </p:val>
                                        </p:tav>
                                      </p:tavLst>
                                    </p:anim>
                                    <p:anim calcmode="lin" valueType="num">
                                      <p:cBhvr>
                                        <p:cTn id="88" dur="300" fill="hold"/>
                                        <p:tgtEl>
                                          <p:spTgt spid="133">
                                            <p:txEl>
                                              <p:pRg st="0" end="0"/>
                                            </p:txEl>
                                          </p:spTgt>
                                        </p:tgtEl>
                                        <p:attrNameLst>
                                          <p:attrName>ppt_h</p:attrName>
                                        </p:attrNameLst>
                                      </p:cBhvr>
                                      <p:tavLst>
                                        <p:tav tm="0">
                                          <p:val>
                                            <p:fltVal val="0"/>
                                          </p:val>
                                        </p:tav>
                                        <p:tav tm="100000">
                                          <p:val>
                                            <p:strVal val="#ppt_h"/>
                                          </p:val>
                                        </p:tav>
                                      </p:tavLst>
                                    </p:anim>
                                    <p:animEffect transition="in" filter="fade">
                                      <p:cBhvr>
                                        <p:cTn id="89" dur="300"/>
                                        <p:tgtEl>
                                          <p:spTgt spid="133">
                                            <p:txEl>
                                              <p:pRg st="0" end="0"/>
                                            </p:txEl>
                                          </p:spTgt>
                                        </p:tgtEl>
                                      </p:cBhvr>
                                    </p:animEffect>
                                  </p:childTnLst>
                                </p:cTn>
                              </p:par>
                            </p:childTnLst>
                          </p:cTn>
                        </p:par>
                        <p:par>
                          <p:cTn id="90" fill="hold">
                            <p:stCondLst>
                              <p:cond delay="5500"/>
                            </p:stCondLst>
                            <p:childTnLst>
                              <p:par>
                                <p:cTn id="91" presetID="6" presetClass="entr" presetSubtype="16"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circle(in)">
                                      <p:cBhvr>
                                        <p:cTn id="93" dur="1000"/>
                                        <p:tgtEl>
                                          <p:spTgt spid="118"/>
                                        </p:tgtEl>
                                      </p:cBhvr>
                                    </p:animEffect>
                                  </p:childTnLst>
                                </p:cTn>
                              </p:par>
                            </p:childTnLst>
                          </p:cTn>
                        </p:par>
                        <p:par>
                          <p:cTn id="94" fill="hold">
                            <p:stCondLst>
                              <p:cond delay="6500"/>
                            </p:stCondLst>
                            <p:childTnLst>
                              <p:par>
                                <p:cTn id="95" presetID="53" presetClass="entr" presetSubtype="16" fill="hold" grpId="0" nodeType="afterEffect" nodePh="1">
                                  <p:stCondLst>
                                    <p:cond delay="0"/>
                                  </p:stCondLst>
                                  <p:endCondLst>
                                    <p:cond evt="begin" delay="0">
                                      <p:tn val="95"/>
                                    </p:cond>
                                  </p:endCondLst>
                                  <p:childTnLst>
                                    <p:set>
                                      <p:cBhvr>
                                        <p:cTn id="96" dur="1" fill="hold">
                                          <p:stCondLst>
                                            <p:cond delay="0"/>
                                          </p:stCondLst>
                                        </p:cTn>
                                        <p:tgtEl>
                                          <p:spTgt spid="136"/>
                                        </p:tgtEl>
                                        <p:attrNameLst>
                                          <p:attrName>style.visibility</p:attrName>
                                        </p:attrNameLst>
                                      </p:cBhvr>
                                      <p:to>
                                        <p:strVal val="visible"/>
                                      </p:to>
                                    </p:set>
                                    <p:anim calcmode="lin" valueType="num">
                                      <p:cBhvr>
                                        <p:cTn id="97" dur="500" fill="hold"/>
                                        <p:tgtEl>
                                          <p:spTgt spid="136"/>
                                        </p:tgtEl>
                                        <p:attrNameLst>
                                          <p:attrName>ppt_w</p:attrName>
                                        </p:attrNameLst>
                                      </p:cBhvr>
                                      <p:tavLst>
                                        <p:tav tm="0">
                                          <p:val>
                                            <p:fltVal val="0"/>
                                          </p:val>
                                        </p:tav>
                                        <p:tav tm="100000">
                                          <p:val>
                                            <p:strVal val="#ppt_w"/>
                                          </p:val>
                                        </p:tav>
                                      </p:tavLst>
                                    </p:anim>
                                    <p:anim calcmode="lin" valueType="num">
                                      <p:cBhvr>
                                        <p:cTn id="98" dur="500" fill="hold"/>
                                        <p:tgtEl>
                                          <p:spTgt spid="136"/>
                                        </p:tgtEl>
                                        <p:attrNameLst>
                                          <p:attrName>ppt_h</p:attrName>
                                        </p:attrNameLst>
                                      </p:cBhvr>
                                      <p:tavLst>
                                        <p:tav tm="0">
                                          <p:val>
                                            <p:fltVal val="0"/>
                                          </p:val>
                                        </p:tav>
                                        <p:tav tm="100000">
                                          <p:val>
                                            <p:strVal val="#ppt_h"/>
                                          </p:val>
                                        </p:tav>
                                      </p:tavLst>
                                    </p:anim>
                                    <p:animEffect transition="in" filter="fade">
                                      <p:cBhvr>
                                        <p:cTn id="99" dur="500"/>
                                        <p:tgtEl>
                                          <p:spTgt spid="136"/>
                                        </p:tgtEl>
                                      </p:cBhvr>
                                    </p:animEffect>
                                  </p:childTnLst>
                                </p:cTn>
                              </p:par>
                              <p:par>
                                <p:cTn id="100" presetID="42" presetClass="entr" presetSubtype="0" fill="hold" grpId="0" nodeType="withEffect">
                                  <p:stCondLst>
                                    <p:cond delay="200"/>
                                  </p:stCondLst>
                                  <p:childTnLst>
                                    <p:set>
                                      <p:cBhvr>
                                        <p:cTn id="101" dur="1" fill="hold">
                                          <p:stCondLst>
                                            <p:cond delay="0"/>
                                          </p:stCondLst>
                                        </p:cTn>
                                        <p:tgtEl>
                                          <p:spTgt spid="141">
                                            <p:txEl>
                                              <p:pRg st="0" end="0"/>
                                            </p:txEl>
                                          </p:spTgt>
                                        </p:tgtEl>
                                        <p:attrNameLst>
                                          <p:attrName>style.visibility</p:attrName>
                                        </p:attrNameLst>
                                      </p:cBhvr>
                                      <p:to>
                                        <p:strVal val="visible"/>
                                      </p:to>
                                    </p:set>
                                    <p:animEffect transition="in" filter="fade">
                                      <p:cBhvr>
                                        <p:cTn id="102" dur="400"/>
                                        <p:tgtEl>
                                          <p:spTgt spid="141">
                                            <p:txEl>
                                              <p:pRg st="0" end="0"/>
                                            </p:txEl>
                                          </p:spTgt>
                                        </p:tgtEl>
                                      </p:cBhvr>
                                    </p:animEffect>
                                    <p:anim calcmode="lin" valueType="num">
                                      <p:cBhvr>
                                        <p:cTn id="103" dur="400" fill="hold"/>
                                        <p:tgtEl>
                                          <p:spTgt spid="141">
                                            <p:txEl>
                                              <p:pRg st="0" end="0"/>
                                            </p:txEl>
                                          </p:spTgt>
                                        </p:tgtEl>
                                        <p:attrNameLst>
                                          <p:attrName>ppt_x</p:attrName>
                                        </p:attrNameLst>
                                      </p:cBhvr>
                                      <p:tavLst>
                                        <p:tav tm="0">
                                          <p:val>
                                            <p:strVal val="#ppt_x"/>
                                          </p:val>
                                        </p:tav>
                                        <p:tav tm="100000">
                                          <p:val>
                                            <p:strVal val="#ppt_x"/>
                                          </p:val>
                                        </p:tav>
                                      </p:tavLst>
                                    </p:anim>
                                    <p:anim calcmode="lin" valueType="num">
                                      <p:cBhvr>
                                        <p:cTn id="104" dur="400" fill="hold"/>
                                        <p:tgtEl>
                                          <p:spTgt spid="141">
                                            <p:txEl>
                                              <p:pRg st="0" end="0"/>
                                            </p:txEl>
                                          </p:spTgt>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200"/>
                                  </p:stCondLst>
                                  <p:childTnLst>
                                    <p:set>
                                      <p:cBhvr>
                                        <p:cTn id="106" dur="1" fill="hold">
                                          <p:stCondLst>
                                            <p:cond delay="0"/>
                                          </p:stCondLst>
                                        </p:cTn>
                                        <p:tgtEl>
                                          <p:spTgt spid="142">
                                            <p:txEl>
                                              <p:pRg st="0" end="0"/>
                                            </p:txEl>
                                          </p:spTgt>
                                        </p:tgtEl>
                                        <p:attrNameLst>
                                          <p:attrName>style.visibility</p:attrName>
                                        </p:attrNameLst>
                                      </p:cBhvr>
                                      <p:to>
                                        <p:strVal val="visible"/>
                                      </p:to>
                                    </p:set>
                                    <p:animEffect transition="in" filter="fade">
                                      <p:cBhvr>
                                        <p:cTn id="107" dur="500"/>
                                        <p:tgtEl>
                                          <p:spTgt spid="142">
                                            <p:txEl>
                                              <p:pRg st="0" end="0"/>
                                            </p:txEl>
                                          </p:spTgt>
                                        </p:tgtEl>
                                      </p:cBhvr>
                                    </p:animEffect>
                                    <p:anim calcmode="lin" valueType="num">
                                      <p:cBhvr>
                                        <p:cTn id="108" dur="500" fill="hold"/>
                                        <p:tgtEl>
                                          <p:spTgt spid="142">
                                            <p:txEl>
                                              <p:pRg st="0" end="0"/>
                                            </p:txEl>
                                          </p:spTgt>
                                        </p:tgtEl>
                                        <p:attrNameLst>
                                          <p:attrName>ppt_x</p:attrName>
                                        </p:attrNameLst>
                                      </p:cBhvr>
                                      <p:tavLst>
                                        <p:tav tm="0">
                                          <p:val>
                                            <p:strVal val="#ppt_x"/>
                                          </p:val>
                                        </p:tav>
                                        <p:tav tm="100000">
                                          <p:val>
                                            <p:strVal val="#ppt_x"/>
                                          </p:val>
                                        </p:tav>
                                      </p:tavLst>
                                    </p:anim>
                                    <p:anim calcmode="lin" valueType="num">
                                      <p:cBhvr>
                                        <p:cTn id="109" dur="500" fill="hold"/>
                                        <p:tgtEl>
                                          <p:spTgt spid="142">
                                            <p:txEl>
                                              <p:pRg st="0" end="0"/>
                                            </p:txEl>
                                          </p:spTgt>
                                        </p:tgtEl>
                                        <p:attrNameLst>
                                          <p:attrName>ppt_y</p:attrName>
                                        </p:attrNameLst>
                                      </p:cBhvr>
                                      <p:tavLst>
                                        <p:tav tm="0">
                                          <p:val>
                                            <p:strVal val="#ppt_y+.1"/>
                                          </p:val>
                                        </p:tav>
                                        <p:tav tm="100000">
                                          <p:val>
                                            <p:strVal val="#ppt_y"/>
                                          </p:val>
                                        </p:tav>
                                      </p:tavLst>
                                    </p:anim>
                                  </p:childTnLst>
                                </p:cTn>
                              </p:par>
                              <p:par>
                                <p:cTn id="110" presetID="10" presetClass="entr" presetSubtype="0" fill="hold" grpId="0" nodeType="withEffect">
                                  <p:stCondLst>
                                    <p:cond delay="800"/>
                                  </p:stCondLst>
                                  <p:childTnLst>
                                    <p:set>
                                      <p:cBhvr>
                                        <p:cTn id="111" dur="1" fill="hold">
                                          <p:stCondLst>
                                            <p:cond delay="0"/>
                                          </p:stCondLst>
                                        </p:cTn>
                                        <p:tgtEl>
                                          <p:spTgt spid="143">
                                            <p:txEl>
                                              <p:pRg st="0" end="0"/>
                                            </p:txEl>
                                          </p:spTgt>
                                        </p:tgtEl>
                                        <p:attrNameLst>
                                          <p:attrName>style.visibility</p:attrName>
                                        </p:attrNameLst>
                                      </p:cBhvr>
                                      <p:to>
                                        <p:strVal val="visible"/>
                                      </p:to>
                                    </p:set>
                                    <p:animEffect transition="in" filter="fade">
                                      <p:cBhvr>
                                        <p:cTn id="112" dur="500"/>
                                        <p:tgtEl>
                                          <p:spTgt spid="143">
                                            <p:txEl>
                                              <p:pRg st="0" end="0"/>
                                            </p:txEl>
                                          </p:spTgt>
                                        </p:tgtEl>
                                      </p:cBhvr>
                                    </p:animEffect>
                                  </p:childTnLst>
                                </p:cTn>
                              </p:par>
                            </p:childTnLst>
                          </p:cTn>
                        </p:par>
                        <p:par>
                          <p:cTn id="113" fill="hold">
                            <p:stCondLst>
                              <p:cond delay="7000"/>
                            </p:stCondLst>
                            <p:childTnLst>
                              <p:par>
                                <p:cTn id="114" presetID="53" presetClass="entr" presetSubtype="16" fill="hold" grpId="0" nodeType="afterEffect">
                                  <p:stCondLst>
                                    <p:cond delay="0"/>
                                  </p:stCondLst>
                                  <p:childTnLst>
                                    <p:set>
                                      <p:cBhvr>
                                        <p:cTn id="115" dur="1" fill="hold">
                                          <p:stCondLst>
                                            <p:cond delay="0"/>
                                          </p:stCondLst>
                                        </p:cTn>
                                        <p:tgtEl>
                                          <p:spTgt spid="147"/>
                                        </p:tgtEl>
                                        <p:attrNameLst>
                                          <p:attrName>style.visibility</p:attrName>
                                        </p:attrNameLst>
                                      </p:cBhvr>
                                      <p:to>
                                        <p:strVal val="visible"/>
                                      </p:to>
                                    </p:set>
                                    <p:anim calcmode="lin" valueType="num">
                                      <p:cBhvr>
                                        <p:cTn id="116" dur="500" fill="hold"/>
                                        <p:tgtEl>
                                          <p:spTgt spid="147"/>
                                        </p:tgtEl>
                                        <p:attrNameLst>
                                          <p:attrName>ppt_w</p:attrName>
                                        </p:attrNameLst>
                                      </p:cBhvr>
                                      <p:tavLst>
                                        <p:tav tm="0">
                                          <p:val>
                                            <p:fltVal val="0"/>
                                          </p:val>
                                        </p:tav>
                                        <p:tav tm="100000">
                                          <p:val>
                                            <p:strVal val="#ppt_w"/>
                                          </p:val>
                                        </p:tav>
                                      </p:tavLst>
                                    </p:anim>
                                    <p:anim calcmode="lin" valueType="num">
                                      <p:cBhvr>
                                        <p:cTn id="117" dur="500" fill="hold"/>
                                        <p:tgtEl>
                                          <p:spTgt spid="147"/>
                                        </p:tgtEl>
                                        <p:attrNameLst>
                                          <p:attrName>ppt_h</p:attrName>
                                        </p:attrNameLst>
                                      </p:cBhvr>
                                      <p:tavLst>
                                        <p:tav tm="0">
                                          <p:val>
                                            <p:fltVal val="0"/>
                                          </p:val>
                                        </p:tav>
                                        <p:tav tm="100000">
                                          <p:val>
                                            <p:strVal val="#ppt_h"/>
                                          </p:val>
                                        </p:tav>
                                      </p:tavLst>
                                    </p:anim>
                                    <p:animEffect transition="in" filter="fade">
                                      <p:cBhvr>
                                        <p:cTn id="118" dur="500"/>
                                        <p:tgtEl>
                                          <p:spTgt spid="147"/>
                                        </p:tgtEl>
                                      </p:cBhvr>
                                    </p:animEffect>
                                  </p:childTnLst>
                                </p:cTn>
                              </p:par>
                            </p:childTnLst>
                          </p:cTn>
                        </p:par>
                        <p:par>
                          <p:cTn id="119" fill="hold">
                            <p:stCondLst>
                              <p:cond delay="7500"/>
                            </p:stCondLst>
                            <p:childTnLst>
                              <p:par>
                                <p:cTn id="120" presetID="53" presetClass="entr" presetSubtype="16" fill="hold" grpId="0" nodeType="afterEffect">
                                  <p:stCondLst>
                                    <p:cond delay="0"/>
                                  </p:stCondLst>
                                  <p:childTnLst>
                                    <p:set>
                                      <p:cBhvr>
                                        <p:cTn id="121" dur="1" fill="hold">
                                          <p:stCondLst>
                                            <p:cond delay="0"/>
                                          </p:stCondLst>
                                        </p:cTn>
                                        <p:tgtEl>
                                          <p:spTgt spid="149">
                                            <p:txEl>
                                              <p:pRg st="0" end="0"/>
                                            </p:txEl>
                                          </p:spTgt>
                                        </p:tgtEl>
                                        <p:attrNameLst>
                                          <p:attrName>style.visibility</p:attrName>
                                        </p:attrNameLst>
                                      </p:cBhvr>
                                      <p:to>
                                        <p:strVal val="visible"/>
                                      </p:to>
                                    </p:set>
                                    <p:anim calcmode="lin" valueType="num">
                                      <p:cBhvr>
                                        <p:cTn id="122" dur="300" fill="hold"/>
                                        <p:tgtEl>
                                          <p:spTgt spid="149">
                                            <p:txEl>
                                              <p:pRg st="0" end="0"/>
                                            </p:txEl>
                                          </p:spTgt>
                                        </p:tgtEl>
                                        <p:attrNameLst>
                                          <p:attrName>ppt_w</p:attrName>
                                        </p:attrNameLst>
                                      </p:cBhvr>
                                      <p:tavLst>
                                        <p:tav tm="0">
                                          <p:val>
                                            <p:fltVal val="0"/>
                                          </p:val>
                                        </p:tav>
                                        <p:tav tm="100000">
                                          <p:val>
                                            <p:strVal val="#ppt_w"/>
                                          </p:val>
                                        </p:tav>
                                      </p:tavLst>
                                    </p:anim>
                                    <p:anim calcmode="lin" valueType="num">
                                      <p:cBhvr>
                                        <p:cTn id="123" dur="300" fill="hold"/>
                                        <p:tgtEl>
                                          <p:spTgt spid="149">
                                            <p:txEl>
                                              <p:pRg st="0" end="0"/>
                                            </p:txEl>
                                          </p:spTgt>
                                        </p:tgtEl>
                                        <p:attrNameLst>
                                          <p:attrName>ppt_h</p:attrName>
                                        </p:attrNameLst>
                                      </p:cBhvr>
                                      <p:tavLst>
                                        <p:tav tm="0">
                                          <p:val>
                                            <p:fltVal val="0"/>
                                          </p:val>
                                        </p:tav>
                                        <p:tav tm="100000">
                                          <p:val>
                                            <p:strVal val="#ppt_h"/>
                                          </p:val>
                                        </p:tav>
                                      </p:tavLst>
                                    </p:anim>
                                    <p:animEffect transition="in" filter="fade">
                                      <p:cBhvr>
                                        <p:cTn id="124" dur="300"/>
                                        <p:tgtEl>
                                          <p:spTgt spid="149">
                                            <p:txEl>
                                              <p:pRg st="0" end="0"/>
                                            </p:txEl>
                                          </p:spTgt>
                                        </p:tgtEl>
                                      </p:cBhvr>
                                    </p:animEffect>
                                  </p:childTnLst>
                                </p:cTn>
                              </p:par>
                            </p:childTnLst>
                          </p:cTn>
                        </p:par>
                        <p:par>
                          <p:cTn id="125" fill="hold">
                            <p:stCondLst>
                              <p:cond delay="8000"/>
                            </p:stCondLst>
                            <p:childTnLst>
                              <p:par>
                                <p:cTn id="126" presetID="6" presetClass="entr" presetSubtype="16" fill="hold" grpId="0" nodeType="afterEffect">
                                  <p:stCondLst>
                                    <p:cond delay="0"/>
                                  </p:stCondLst>
                                  <p:childTnLst>
                                    <p:set>
                                      <p:cBhvr>
                                        <p:cTn id="127" dur="1" fill="hold">
                                          <p:stCondLst>
                                            <p:cond delay="0"/>
                                          </p:stCondLst>
                                        </p:cTn>
                                        <p:tgtEl>
                                          <p:spTgt spid="139"/>
                                        </p:tgtEl>
                                        <p:attrNameLst>
                                          <p:attrName>style.visibility</p:attrName>
                                        </p:attrNameLst>
                                      </p:cBhvr>
                                      <p:to>
                                        <p:strVal val="visible"/>
                                      </p:to>
                                    </p:set>
                                    <p:animEffect transition="in" filter="circle(in)">
                                      <p:cBhvr>
                                        <p:cTn id="128" dur="1000"/>
                                        <p:tgtEl>
                                          <p:spTgt spid="139"/>
                                        </p:tgtEl>
                                      </p:cBhvr>
                                    </p:animEffect>
                                  </p:childTnLst>
                                </p:cTn>
                              </p:par>
                            </p:childTnLst>
                          </p:cTn>
                        </p:par>
                        <p:par>
                          <p:cTn id="129" fill="hold">
                            <p:stCondLst>
                              <p:cond delay="9000"/>
                            </p:stCondLst>
                            <p:childTnLst>
                              <p:par>
                                <p:cTn id="130" presetID="53" presetClass="entr" presetSubtype="16" fill="hold" grpId="0" nodeType="afterEffect" nodePh="1">
                                  <p:stCondLst>
                                    <p:cond delay="0"/>
                                  </p:stCondLst>
                                  <p:endCondLst>
                                    <p:cond evt="begin" delay="0">
                                      <p:tn val="130"/>
                                    </p:cond>
                                  </p:endCondLst>
                                  <p:childTnLst>
                                    <p:set>
                                      <p:cBhvr>
                                        <p:cTn id="131" dur="1" fill="hold">
                                          <p:stCondLst>
                                            <p:cond delay="0"/>
                                          </p:stCondLst>
                                        </p:cTn>
                                        <p:tgtEl>
                                          <p:spTgt spid="151"/>
                                        </p:tgtEl>
                                        <p:attrNameLst>
                                          <p:attrName>style.visibility</p:attrName>
                                        </p:attrNameLst>
                                      </p:cBhvr>
                                      <p:to>
                                        <p:strVal val="visible"/>
                                      </p:to>
                                    </p:set>
                                    <p:anim calcmode="lin" valueType="num">
                                      <p:cBhvr>
                                        <p:cTn id="132" dur="500" fill="hold"/>
                                        <p:tgtEl>
                                          <p:spTgt spid="151"/>
                                        </p:tgtEl>
                                        <p:attrNameLst>
                                          <p:attrName>ppt_w</p:attrName>
                                        </p:attrNameLst>
                                      </p:cBhvr>
                                      <p:tavLst>
                                        <p:tav tm="0">
                                          <p:val>
                                            <p:fltVal val="0"/>
                                          </p:val>
                                        </p:tav>
                                        <p:tav tm="100000">
                                          <p:val>
                                            <p:strVal val="#ppt_w"/>
                                          </p:val>
                                        </p:tav>
                                      </p:tavLst>
                                    </p:anim>
                                    <p:anim calcmode="lin" valueType="num">
                                      <p:cBhvr>
                                        <p:cTn id="133" dur="500" fill="hold"/>
                                        <p:tgtEl>
                                          <p:spTgt spid="151"/>
                                        </p:tgtEl>
                                        <p:attrNameLst>
                                          <p:attrName>ppt_h</p:attrName>
                                        </p:attrNameLst>
                                      </p:cBhvr>
                                      <p:tavLst>
                                        <p:tav tm="0">
                                          <p:val>
                                            <p:fltVal val="0"/>
                                          </p:val>
                                        </p:tav>
                                        <p:tav tm="100000">
                                          <p:val>
                                            <p:strVal val="#ppt_h"/>
                                          </p:val>
                                        </p:tav>
                                      </p:tavLst>
                                    </p:anim>
                                    <p:animEffect transition="in" filter="fade">
                                      <p:cBhvr>
                                        <p:cTn id="134" dur="500"/>
                                        <p:tgtEl>
                                          <p:spTgt spid="151"/>
                                        </p:tgtEl>
                                      </p:cBhvr>
                                    </p:animEffect>
                                  </p:childTnLst>
                                </p:cTn>
                              </p:par>
                              <p:par>
                                <p:cTn id="135" presetID="42" presetClass="entr" presetSubtype="0" fill="hold" grpId="0" nodeType="withEffect">
                                  <p:stCondLst>
                                    <p:cond delay="200"/>
                                  </p:stCondLst>
                                  <p:childTnLst>
                                    <p:set>
                                      <p:cBhvr>
                                        <p:cTn id="136" dur="1" fill="hold">
                                          <p:stCondLst>
                                            <p:cond delay="0"/>
                                          </p:stCondLst>
                                        </p:cTn>
                                        <p:tgtEl>
                                          <p:spTgt spid="154">
                                            <p:txEl>
                                              <p:pRg st="0" end="0"/>
                                            </p:txEl>
                                          </p:spTgt>
                                        </p:tgtEl>
                                        <p:attrNameLst>
                                          <p:attrName>style.visibility</p:attrName>
                                        </p:attrNameLst>
                                      </p:cBhvr>
                                      <p:to>
                                        <p:strVal val="visible"/>
                                      </p:to>
                                    </p:set>
                                    <p:animEffect transition="in" filter="fade">
                                      <p:cBhvr>
                                        <p:cTn id="137" dur="400"/>
                                        <p:tgtEl>
                                          <p:spTgt spid="154">
                                            <p:txEl>
                                              <p:pRg st="0" end="0"/>
                                            </p:txEl>
                                          </p:spTgt>
                                        </p:tgtEl>
                                      </p:cBhvr>
                                    </p:animEffect>
                                    <p:anim calcmode="lin" valueType="num">
                                      <p:cBhvr>
                                        <p:cTn id="138" dur="400" fill="hold"/>
                                        <p:tgtEl>
                                          <p:spTgt spid="154">
                                            <p:txEl>
                                              <p:pRg st="0" end="0"/>
                                            </p:txEl>
                                          </p:spTgt>
                                        </p:tgtEl>
                                        <p:attrNameLst>
                                          <p:attrName>ppt_x</p:attrName>
                                        </p:attrNameLst>
                                      </p:cBhvr>
                                      <p:tavLst>
                                        <p:tav tm="0">
                                          <p:val>
                                            <p:strVal val="#ppt_x"/>
                                          </p:val>
                                        </p:tav>
                                        <p:tav tm="100000">
                                          <p:val>
                                            <p:strVal val="#ppt_x"/>
                                          </p:val>
                                        </p:tav>
                                      </p:tavLst>
                                    </p:anim>
                                    <p:anim calcmode="lin" valueType="num">
                                      <p:cBhvr>
                                        <p:cTn id="139" dur="400" fill="hold"/>
                                        <p:tgtEl>
                                          <p:spTgt spid="154">
                                            <p:txEl>
                                              <p:pRg st="0" end="0"/>
                                            </p:txEl>
                                          </p:spTgt>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200"/>
                                  </p:stCondLst>
                                  <p:childTnLst>
                                    <p:set>
                                      <p:cBhvr>
                                        <p:cTn id="141" dur="1" fill="hold">
                                          <p:stCondLst>
                                            <p:cond delay="0"/>
                                          </p:stCondLst>
                                        </p:cTn>
                                        <p:tgtEl>
                                          <p:spTgt spid="155">
                                            <p:txEl>
                                              <p:pRg st="0" end="0"/>
                                            </p:txEl>
                                          </p:spTgt>
                                        </p:tgtEl>
                                        <p:attrNameLst>
                                          <p:attrName>style.visibility</p:attrName>
                                        </p:attrNameLst>
                                      </p:cBhvr>
                                      <p:to>
                                        <p:strVal val="visible"/>
                                      </p:to>
                                    </p:set>
                                    <p:animEffect transition="in" filter="fade">
                                      <p:cBhvr>
                                        <p:cTn id="142" dur="500"/>
                                        <p:tgtEl>
                                          <p:spTgt spid="155">
                                            <p:txEl>
                                              <p:pRg st="0" end="0"/>
                                            </p:txEl>
                                          </p:spTgt>
                                        </p:tgtEl>
                                      </p:cBhvr>
                                    </p:animEffect>
                                    <p:anim calcmode="lin" valueType="num">
                                      <p:cBhvr>
                                        <p:cTn id="143" dur="500" fill="hold"/>
                                        <p:tgtEl>
                                          <p:spTgt spid="155">
                                            <p:txEl>
                                              <p:pRg st="0" end="0"/>
                                            </p:txEl>
                                          </p:spTgt>
                                        </p:tgtEl>
                                        <p:attrNameLst>
                                          <p:attrName>ppt_x</p:attrName>
                                        </p:attrNameLst>
                                      </p:cBhvr>
                                      <p:tavLst>
                                        <p:tav tm="0">
                                          <p:val>
                                            <p:strVal val="#ppt_x"/>
                                          </p:val>
                                        </p:tav>
                                        <p:tav tm="100000">
                                          <p:val>
                                            <p:strVal val="#ppt_x"/>
                                          </p:val>
                                        </p:tav>
                                      </p:tavLst>
                                    </p:anim>
                                    <p:anim calcmode="lin" valueType="num">
                                      <p:cBhvr>
                                        <p:cTn id="144" dur="500" fill="hold"/>
                                        <p:tgtEl>
                                          <p:spTgt spid="155">
                                            <p:txEl>
                                              <p:pRg st="0" end="0"/>
                                            </p:txEl>
                                          </p:spTgt>
                                        </p:tgtEl>
                                        <p:attrNameLst>
                                          <p:attrName>ppt_y</p:attrName>
                                        </p:attrNameLst>
                                      </p:cBhvr>
                                      <p:tavLst>
                                        <p:tav tm="0">
                                          <p:val>
                                            <p:strVal val="#ppt_y+.1"/>
                                          </p:val>
                                        </p:tav>
                                        <p:tav tm="100000">
                                          <p:val>
                                            <p:strVal val="#ppt_y"/>
                                          </p:val>
                                        </p:tav>
                                      </p:tavLst>
                                    </p:anim>
                                  </p:childTnLst>
                                </p:cTn>
                              </p:par>
                              <p:par>
                                <p:cTn id="145" presetID="10" presetClass="entr" presetSubtype="0" fill="hold" grpId="0" nodeType="withEffect">
                                  <p:stCondLst>
                                    <p:cond delay="800"/>
                                  </p:stCondLst>
                                  <p:childTnLst>
                                    <p:set>
                                      <p:cBhvr>
                                        <p:cTn id="146" dur="1" fill="hold">
                                          <p:stCondLst>
                                            <p:cond delay="0"/>
                                          </p:stCondLst>
                                        </p:cTn>
                                        <p:tgtEl>
                                          <p:spTgt spid="156">
                                            <p:txEl>
                                              <p:pRg st="0" end="0"/>
                                            </p:txEl>
                                          </p:spTgt>
                                        </p:tgtEl>
                                        <p:attrNameLst>
                                          <p:attrName>style.visibility</p:attrName>
                                        </p:attrNameLst>
                                      </p:cBhvr>
                                      <p:to>
                                        <p:strVal val="visible"/>
                                      </p:to>
                                    </p:set>
                                    <p:animEffect transition="in" filter="fade">
                                      <p:cBhvr>
                                        <p:cTn id="147" dur="500"/>
                                        <p:tgtEl>
                                          <p:spTgt spid="156">
                                            <p:txEl>
                                              <p:pRg st="0" end="0"/>
                                            </p:txEl>
                                          </p:spTgt>
                                        </p:tgtEl>
                                      </p:cBhvr>
                                    </p:animEffect>
                                  </p:childTnLst>
                                </p:cTn>
                              </p:par>
                            </p:childTnLst>
                          </p:cTn>
                        </p:par>
                        <p:par>
                          <p:cTn id="148" fill="hold">
                            <p:stCondLst>
                              <p:cond delay="9500"/>
                            </p:stCondLst>
                            <p:childTnLst>
                              <p:par>
                                <p:cTn id="149" presetID="53" presetClass="entr" presetSubtype="16" fill="hold" grpId="0" nodeType="afterEffect">
                                  <p:stCondLst>
                                    <p:cond delay="0"/>
                                  </p:stCondLst>
                                  <p:childTnLst>
                                    <p:set>
                                      <p:cBhvr>
                                        <p:cTn id="150" dur="1" fill="hold">
                                          <p:stCondLst>
                                            <p:cond delay="0"/>
                                          </p:stCondLst>
                                        </p:cTn>
                                        <p:tgtEl>
                                          <p:spTgt spid="157"/>
                                        </p:tgtEl>
                                        <p:attrNameLst>
                                          <p:attrName>style.visibility</p:attrName>
                                        </p:attrNameLst>
                                      </p:cBhvr>
                                      <p:to>
                                        <p:strVal val="visible"/>
                                      </p:to>
                                    </p:set>
                                    <p:anim calcmode="lin" valueType="num">
                                      <p:cBhvr>
                                        <p:cTn id="151" dur="500" fill="hold"/>
                                        <p:tgtEl>
                                          <p:spTgt spid="157"/>
                                        </p:tgtEl>
                                        <p:attrNameLst>
                                          <p:attrName>ppt_w</p:attrName>
                                        </p:attrNameLst>
                                      </p:cBhvr>
                                      <p:tavLst>
                                        <p:tav tm="0">
                                          <p:val>
                                            <p:fltVal val="0"/>
                                          </p:val>
                                        </p:tav>
                                        <p:tav tm="100000">
                                          <p:val>
                                            <p:strVal val="#ppt_w"/>
                                          </p:val>
                                        </p:tav>
                                      </p:tavLst>
                                    </p:anim>
                                    <p:anim calcmode="lin" valueType="num">
                                      <p:cBhvr>
                                        <p:cTn id="152" dur="500" fill="hold"/>
                                        <p:tgtEl>
                                          <p:spTgt spid="157"/>
                                        </p:tgtEl>
                                        <p:attrNameLst>
                                          <p:attrName>ppt_h</p:attrName>
                                        </p:attrNameLst>
                                      </p:cBhvr>
                                      <p:tavLst>
                                        <p:tav tm="0">
                                          <p:val>
                                            <p:fltVal val="0"/>
                                          </p:val>
                                        </p:tav>
                                        <p:tav tm="100000">
                                          <p:val>
                                            <p:strVal val="#ppt_h"/>
                                          </p:val>
                                        </p:tav>
                                      </p:tavLst>
                                    </p:anim>
                                    <p:animEffect transition="in" filter="fade">
                                      <p:cBhvr>
                                        <p:cTn id="153" dur="500"/>
                                        <p:tgtEl>
                                          <p:spTgt spid="157"/>
                                        </p:tgtEl>
                                      </p:cBhvr>
                                    </p:animEffect>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158">
                                            <p:txEl>
                                              <p:pRg st="0" end="0"/>
                                            </p:txEl>
                                          </p:spTgt>
                                        </p:tgtEl>
                                        <p:attrNameLst>
                                          <p:attrName>style.visibility</p:attrName>
                                        </p:attrNameLst>
                                      </p:cBhvr>
                                      <p:to>
                                        <p:strVal val="visible"/>
                                      </p:to>
                                    </p:set>
                                    <p:anim calcmode="lin" valueType="num">
                                      <p:cBhvr>
                                        <p:cTn id="157" dur="300" fill="hold"/>
                                        <p:tgtEl>
                                          <p:spTgt spid="158">
                                            <p:txEl>
                                              <p:pRg st="0" end="0"/>
                                            </p:txEl>
                                          </p:spTgt>
                                        </p:tgtEl>
                                        <p:attrNameLst>
                                          <p:attrName>ppt_w</p:attrName>
                                        </p:attrNameLst>
                                      </p:cBhvr>
                                      <p:tavLst>
                                        <p:tav tm="0">
                                          <p:val>
                                            <p:fltVal val="0"/>
                                          </p:val>
                                        </p:tav>
                                        <p:tav tm="100000">
                                          <p:val>
                                            <p:strVal val="#ppt_w"/>
                                          </p:val>
                                        </p:tav>
                                      </p:tavLst>
                                    </p:anim>
                                    <p:anim calcmode="lin" valueType="num">
                                      <p:cBhvr>
                                        <p:cTn id="158" dur="300" fill="hold"/>
                                        <p:tgtEl>
                                          <p:spTgt spid="158">
                                            <p:txEl>
                                              <p:pRg st="0" end="0"/>
                                            </p:txEl>
                                          </p:spTgt>
                                        </p:tgtEl>
                                        <p:attrNameLst>
                                          <p:attrName>ppt_h</p:attrName>
                                        </p:attrNameLst>
                                      </p:cBhvr>
                                      <p:tavLst>
                                        <p:tav tm="0">
                                          <p:val>
                                            <p:fltVal val="0"/>
                                          </p:val>
                                        </p:tav>
                                        <p:tav tm="100000">
                                          <p:val>
                                            <p:strVal val="#ppt_h"/>
                                          </p:val>
                                        </p:tav>
                                      </p:tavLst>
                                    </p:anim>
                                    <p:animEffect transition="in" filter="fade">
                                      <p:cBhvr>
                                        <p:cTn id="159" dur="300"/>
                                        <p:tgtEl>
                                          <p:spTgt spid="158">
                                            <p:txEl>
                                              <p:pRg st="0" end="0"/>
                                            </p:txEl>
                                          </p:spTgt>
                                        </p:tgtEl>
                                      </p:cBhvr>
                                    </p:animEffect>
                                  </p:childTnLst>
                                </p:cTn>
                              </p:par>
                            </p:childTnLst>
                          </p:cTn>
                        </p:par>
                        <p:par>
                          <p:cTn id="160" fill="hold">
                            <p:stCondLst>
                              <p:cond delay="10500"/>
                            </p:stCondLst>
                            <p:childTnLst>
                              <p:par>
                                <p:cTn id="161" presetID="6" presetClass="entr" presetSubtype="16"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circle(in)">
                                      <p:cBhvr>
                                        <p:cTn id="163" dur="1000"/>
                                        <p:tgtEl>
                                          <p:spTgt spid="153"/>
                                        </p:tgtEl>
                                      </p:cBhvr>
                                    </p:animEffect>
                                  </p:childTnLst>
                                </p:cTn>
                              </p:par>
                            </p:childTnLst>
                          </p:cTn>
                        </p:par>
                        <p:par>
                          <p:cTn id="164" fill="hold">
                            <p:stCondLst>
                              <p:cond delay="11500"/>
                            </p:stCondLst>
                            <p:childTnLst>
                              <p:par>
                                <p:cTn id="165" presetID="53" presetClass="entr" presetSubtype="16" fill="hold" grpId="0" nodeType="afterEffect" nodePh="1">
                                  <p:stCondLst>
                                    <p:cond delay="0"/>
                                  </p:stCondLst>
                                  <p:endCondLst>
                                    <p:cond evt="begin" delay="0">
                                      <p:tn val="165"/>
                                    </p:cond>
                                  </p:endCondLst>
                                  <p:childTnLst>
                                    <p:set>
                                      <p:cBhvr>
                                        <p:cTn id="166" dur="1" fill="hold">
                                          <p:stCondLst>
                                            <p:cond delay="0"/>
                                          </p:stCondLst>
                                        </p:cTn>
                                        <p:tgtEl>
                                          <p:spTgt spid="159"/>
                                        </p:tgtEl>
                                        <p:attrNameLst>
                                          <p:attrName>style.visibility</p:attrName>
                                        </p:attrNameLst>
                                      </p:cBhvr>
                                      <p:to>
                                        <p:strVal val="visible"/>
                                      </p:to>
                                    </p:set>
                                    <p:anim calcmode="lin" valueType="num">
                                      <p:cBhvr>
                                        <p:cTn id="167" dur="500" fill="hold"/>
                                        <p:tgtEl>
                                          <p:spTgt spid="159"/>
                                        </p:tgtEl>
                                        <p:attrNameLst>
                                          <p:attrName>ppt_w</p:attrName>
                                        </p:attrNameLst>
                                      </p:cBhvr>
                                      <p:tavLst>
                                        <p:tav tm="0">
                                          <p:val>
                                            <p:fltVal val="0"/>
                                          </p:val>
                                        </p:tav>
                                        <p:tav tm="100000">
                                          <p:val>
                                            <p:strVal val="#ppt_w"/>
                                          </p:val>
                                        </p:tav>
                                      </p:tavLst>
                                    </p:anim>
                                    <p:anim calcmode="lin" valueType="num">
                                      <p:cBhvr>
                                        <p:cTn id="168" dur="500" fill="hold"/>
                                        <p:tgtEl>
                                          <p:spTgt spid="159"/>
                                        </p:tgtEl>
                                        <p:attrNameLst>
                                          <p:attrName>ppt_h</p:attrName>
                                        </p:attrNameLst>
                                      </p:cBhvr>
                                      <p:tavLst>
                                        <p:tav tm="0">
                                          <p:val>
                                            <p:fltVal val="0"/>
                                          </p:val>
                                        </p:tav>
                                        <p:tav tm="100000">
                                          <p:val>
                                            <p:strVal val="#ppt_h"/>
                                          </p:val>
                                        </p:tav>
                                      </p:tavLst>
                                    </p:anim>
                                    <p:animEffect transition="in" filter="fade">
                                      <p:cBhvr>
                                        <p:cTn id="169"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90" grpId="0" animBg="1"/>
      <p:bldP spid="94" grpId="0" build="p">
        <p:tmplLst>
          <p:tmpl lvl="1">
            <p:tnLst>
              <p:par>
                <p:cTn presetID="42" presetClass="entr" presetSubtype="0" fill="hold" nodeType="withEffect">
                  <p:stCondLst>
                    <p:cond delay="200"/>
                  </p:stCondLst>
                  <p:childTnLst>
                    <p:set>
                      <p:cBhvr>
                        <p:cTn dur="1" fill="hold">
                          <p:stCondLst>
                            <p:cond delay="0"/>
                          </p:stCondLst>
                        </p:cTn>
                        <p:tgtEl>
                          <p:spTgt spid="94"/>
                        </p:tgtEl>
                        <p:attrNameLst>
                          <p:attrName>style.visibility</p:attrName>
                        </p:attrNameLst>
                      </p:cBhvr>
                      <p:to>
                        <p:strVal val="visible"/>
                      </p:to>
                    </p:set>
                    <p:animEffect transition="in" filter="fade">
                      <p:cBhvr>
                        <p:cTn dur="400"/>
                        <p:tgtEl>
                          <p:spTgt spid="94"/>
                        </p:tgtEl>
                      </p:cBhvr>
                    </p:animEffect>
                    <p:anim calcmode="lin" valueType="num">
                      <p:cBhvr>
                        <p:cTn dur="400" fill="hold"/>
                        <p:tgtEl>
                          <p:spTgt spid="94"/>
                        </p:tgtEl>
                        <p:attrNameLst>
                          <p:attrName>ppt_x</p:attrName>
                        </p:attrNameLst>
                      </p:cBhvr>
                      <p:tavLst>
                        <p:tav tm="0">
                          <p:val>
                            <p:strVal val="#ppt_x"/>
                          </p:val>
                        </p:tav>
                        <p:tav tm="100000">
                          <p:val>
                            <p:strVal val="#ppt_x"/>
                          </p:val>
                        </p:tav>
                      </p:tavLst>
                    </p:anim>
                    <p:anim calcmode="lin" valueType="num">
                      <p:cBhvr>
                        <p:cTn dur="400" fill="hold"/>
                        <p:tgtEl>
                          <p:spTgt spid="94"/>
                        </p:tgtEl>
                        <p:attrNameLst>
                          <p:attrName>ppt_y</p:attrName>
                        </p:attrNameLst>
                      </p:cBhvr>
                      <p:tavLst>
                        <p:tav tm="0">
                          <p:val>
                            <p:strVal val="#ppt_y+.1"/>
                          </p:val>
                        </p:tav>
                        <p:tav tm="100000">
                          <p:val>
                            <p:strVal val="#ppt_y"/>
                          </p:val>
                        </p:tav>
                      </p:tavLst>
                    </p:anim>
                  </p:childTnLst>
                </p:cTn>
              </p:par>
            </p:tnLst>
          </p:tmpl>
        </p:tmplLst>
      </p:bldP>
      <p:bldP spid="95" grpId="0" build="p">
        <p:tmplLst>
          <p:tmpl lvl="1">
            <p:tnLst>
              <p:par>
                <p:cTn presetID="42" presetClass="entr" presetSubtype="0" fill="hold" nodeType="withEffect">
                  <p:stCondLst>
                    <p:cond delay="200"/>
                  </p:st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anim calcmode="lin" valueType="num">
                      <p:cBhvr>
                        <p:cTn dur="500" fill="hold"/>
                        <p:tgtEl>
                          <p:spTgt spid="95"/>
                        </p:tgtEl>
                        <p:attrNameLst>
                          <p:attrName>ppt_x</p:attrName>
                        </p:attrNameLst>
                      </p:cBhvr>
                      <p:tavLst>
                        <p:tav tm="0">
                          <p:val>
                            <p:strVal val="#ppt_x"/>
                          </p:val>
                        </p:tav>
                        <p:tav tm="100000">
                          <p:val>
                            <p:strVal val="#ppt_x"/>
                          </p:val>
                        </p:tav>
                      </p:tavLst>
                    </p:anim>
                    <p:anim calcmode="lin" valueType="num">
                      <p:cBhvr>
                        <p:cTn dur="500" fill="hold"/>
                        <p:tgtEl>
                          <p:spTgt spid="95"/>
                        </p:tgtEl>
                        <p:attrNameLst>
                          <p:attrName>ppt_y</p:attrName>
                        </p:attrNameLst>
                      </p:cBhvr>
                      <p:tavLst>
                        <p:tav tm="0">
                          <p:val>
                            <p:strVal val="#ppt_y+.1"/>
                          </p:val>
                        </p:tav>
                        <p:tav tm="100000">
                          <p:val>
                            <p:strVal val="#ppt_y"/>
                          </p:val>
                        </p:tav>
                      </p:tavLst>
                    </p:anim>
                  </p:childTnLst>
                </p:cTn>
              </p:par>
            </p:tnLst>
          </p:tmpl>
        </p:tmplLst>
      </p:bldP>
      <p:bldP spid="96" grpId="0" build="p">
        <p:tmplLst>
          <p:tmpl lvl="1">
            <p:tnLst>
              <p:par>
                <p:cTn presetID="10" presetClass="entr" presetSubtype="0" fill="hold" nodeType="withEffect">
                  <p:stCondLst>
                    <p:cond delay="800"/>
                  </p:st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6" grpId="0" animBg="1"/>
      <p:bldP spid="110" grpId="0" build="p">
        <p:tmplLst>
          <p:tmpl lvl="1">
            <p:tnLst>
              <p:par>
                <p:cTn presetID="53" presetClass="entr" presetSubtype="16" fill="hold" nodeType="afterEffect">
                  <p:stCondLst>
                    <p:cond delay="0"/>
                  </p:stCondLst>
                  <p:childTnLst>
                    <p:set>
                      <p:cBhvr>
                        <p:cTn dur="1" fill="hold">
                          <p:stCondLst>
                            <p:cond delay="0"/>
                          </p:stCondLst>
                        </p:cTn>
                        <p:tgtEl>
                          <p:spTgt spid="110"/>
                        </p:tgtEl>
                        <p:attrNameLst>
                          <p:attrName>style.visibility</p:attrName>
                        </p:attrNameLst>
                      </p:cBhvr>
                      <p:to>
                        <p:strVal val="visible"/>
                      </p:to>
                    </p:set>
                    <p:anim calcmode="lin" valueType="num">
                      <p:cBhvr>
                        <p:cTn dur="300" fill="hold"/>
                        <p:tgtEl>
                          <p:spTgt spid="110"/>
                        </p:tgtEl>
                        <p:attrNameLst>
                          <p:attrName>ppt_w</p:attrName>
                        </p:attrNameLst>
                      </p:cBhvr>
                      <p:tavLst>
                        <p:tav tm="0">
                          <p:val>
                            <p:fltVal val="0"/>
                          </p:val>
                        </p:tav>
                        <p:tav tm="100000">
                          <p:val>
                            <p:strVal val="#ppt_w"/>
                          </p:val>
                        </p:tav>
                      </p:tavLst>
                    </p:anim>
                    <p:anim calcmode="lin" valueType="num">
                      <p:cBhvr>
                        <p:cTn dur="300" fill="hold"/>
                        <p:tgtEl>
                          <p:spTgt spid="110"/>
                        </p:tgtEl>
                        <p:attrNameLst>
                          <p:attrName>ppt_h</p:attrName>
                        </p:attrNameLst>
                      </p:cBhvr>
                      <p:tavLst>
                        <p:tav tm="0">
                          <p:val>
                            <p:fltVal val="0"/>
                          </p:val>
                        </p:tav>
                        <p:tav tm="100000">
                          <p:val>
                            <p:strVal val="#ppt_h"/>
                          </p:val>
                        </p:tav>
                      </p:tavLst>
                    </p:anim>
                    <p:animEffect transition="in" filter="fade">
                      <p:cBhvr>
                        <p:cTn dur="300"/>
                        <p:tgtEl>
                          <p:spTgt spid="110"/>
                        </p:tgtEl>
                      </p:cBhvr>
                    </p:animEffect>
                  </p:childTnLst>
                </p:cTn>
              </p:par>
            </p:tnLst>
          </p:tmpl>
        </p:tmplLst>
      </p:bldP>
      <p:bldP spid="114" grpId="0"/>
      <p:bldP spid="118" grpId="0" animBg="1"/>
      <p:bldP spid="121" grpId="0" build="p">
        <p:tmplLst>
          <p:tmpl lvl="1">
            <p:tnLst>
              <p:par>
                <p:cTn presetID="42" presetClass="entr" presetSubtype="0" fill="hold" nodeType="withEffect">
                  <p:stCondLst>
                    <p:cond delay="200"/>
                  </p:stCondLst>
                  <p:childTnLst>
                    <p:set>
                      <p:cBhvr>
                        <p:cTn dur="1" fill="hold">
                          <p:stCondLst>
                            <p:cond delay="0"/>
                          </p:stCondLst>
                        </p:cTn>
                        <p:tgtEl>
                          <p:spTgt spid="121"/>
                        </p:tgtEl>
                        <p:attrNameLst>
                          <p:attrName>style.visibility</p:attrName>
                        </p:attrNameLst>
                      </p:cBhvr>
                      <p:to>
                        <p:strVal val="visible"/>
                      </p:to>
                    </p:set>
                    <p:animEffect transition="in" filter="fade">
                      <p:cBhvr>
                        <p:cTn dur="400"/>
                        <p:tgtEl>
                          <p:spTgt spid="121"/>
                        </p:tgtEl>
                      </p:cBhvr>
                    </p:animEffect>
                    <p:anim calcmode="lin" valueType="num">
                      <p:cBhvr>
                        <p:cTn dur="400" fill="hold"/>
                        <p:tgtEl>
                          <p:spTgt spid="121"/>
                        </p:tgtEl>
                        <p:attrNameLst>
                          <p:attrName>ppt_x</p:attrName>
                        </p:attrNameLst>
                      </p:cBhvr>
                      <p:tavLst>
                        <p:tav tm="0">
                          <p:val>
                            <p:strVal val="#ppt_x"/>
                          </p:val>
                        </p:tav>
                        <p:tav tm="100000">
                          <p:val>
                            <p:strVal val="#ppt_x"/>
                          </p:val>
                        </p:tav>
                      </p:tavLst>
                    </p:anim>
                    <p:anim calcmode="lin" valueType="num">
                      <p:cBhvr>
                        <p:cTn dur="400" fill="hold"/>
                        <p:tgtEl>
                          <p:spTgt spid="121"/>
                        </p:tgtEl>
                        <p:attrNameLst>
                          <p:attrName>ppt_y</p:attrName>
                        </p:attrNameLst>
                      </p:cBhvr>
                      <p:tavLst>
                        <p:tav tm="0">
                          <p:val>
                            <p:strVal val="#ppt_y+.1"/>
                          </p:val>
                        </p:tav>
                        <p:tav tm="100000">
                          <p:val>
                            <p:strVal val="#ppt_y"/>
                          </p:val>
                        </p:tav>
                      </p:tavLst>
                    </p:anim>
                  </p:childTnLst>
                </p:cTn>
              </p:par>
            </p:tnLst>
          </p:tmpl>
        </p:tmplLst>
      </p:bldP>
      <p:bldP spid="122" grpId="0" build="p">
        <p:tmplLst>
          <p:tmpl lvl="1">
            <p:tnLst>
              <p:par>
                <p:cTn presetID="42" presetClass="entr" presetSubtype="0" fill="hold" nodeType="withEffect">
                  <p:stCondLst>
                    <p:cond delay="200"/>
                  </p:st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anim calcmode="lin" valueType="num">
                      <p:cBhvr>
                        <p:cTn dur="500" fill="hold"/>
                        <p:tgtEl>
                          <p:spTgt spid="122"/>
                        </p:tgtEl>
                        <p:attrNameLst>
                          <p:attrName>ppt_x</p:attrName>
                        </p:attrNameLst>
                      </p:cBhvr>
                      <p:tavLst>
                        <p:tav tm="0">
                          <p:val>
                            <p:strVal val="#ppt_x"/>
                          </p:val>
                        </p:tav>
                        <p:tav tm="100000">
                          <p:val>
                            <p:strVal val="#ppt_x"/>
                          </p:val>
                        </p:tav>
                      </p:tavLst>
                    </p:anim>
                    <p:anim calcmode="lin" valueType="num">
                      <p:cBhvr>
                        <p:cTn dur="500" fill="hold"/>
                        <p:tgtEl>
                          <p:spTgt spid="122"/>
                        </p:tgtEl>
                        <p:attrNameLst>
                          <p:attrName>ppt_y</p:attrName>
                        </p:attrNameLst>
                      </p:cBhvr>
                      <p:tavLst>
                        <p:tav tm="0">
                          <p:val>
                            <p:strVal val="#ppt_y+.1"/>
                          </p:val>
                        </p:tav>
                        <p:tav tm="100000">
                          <p:val>
                            <p:strVal val="#ppt_y"/>
                          </p:val>
                        </p:tav>
                      </p:tavLst>
                    </p:anim>
                  </p:childTnLst>
                </p:cTn>
              </p:par>
            </p:tnLst>
          </p:tmpl>
        </p:tmplLst>
      </p:bldP>
      <p:bldP spid="123" grpId="0" build="p">
        <p:tmplLst>
          <p:tmpl lvl="1">
            <p:tnLst>
              <p:par>
                <p:cTn presetID="10" presetClass="entr" presetSubtype="0" fill="hold" nodeType="withEffect">
                  <p:stCondLst>
                    <p:cond delay="800"/>
                  </p:stCondLst>
                  <p:childTnLst>
                    <p:set>
                      <p:cBhvr>
                        <p:cTn dur="1" fill="hold">
                          <p:stCondLst>
                            <p:cond delay="0"/>
                          </p:stCondLst>
                        </p:cTn>
                        <p:tgtEl>
                          <p:spTgt spid="123"/>
                        </p:tgtEl>
                        <p:attrNameLst>
                          <p:attrName>style.visibility</p:attrName>
                        </p:attrNameLst>
                      </p:cBhvr>
                      <p:to>
                        <p:strVal val="visible"/>
                      </p:to>
                    </p:set>
                    <p:animEffect transition="in" filter="fade">
                      <p:cBhvr>
                        <p:cTn dur="500"/>
                        <p:tgtEl>
                          <p:spTgt spid="123"/>
                        </p:tgtEl>
                      </p:cBhvr>
                    </p:animEffect>
                  </p:childTnLst>
                </p:cTn>
              </p:par>
            </p:tnLst>
          </p:tmpl>
        </p:tmplLst>
      </p:bldP>
      <p:bldP spid="130" grpId="0" animBg="1"/>
      <p:bldP spid="133" grpId="0" build="p">
        <p:tmplLst>
          <p:tmpl lvl="1">
            <p:tnLst>
              <p:par>
                <p:cTn presetID="53" presetClass="entr" presetSubtype="16" fill="hold" nodeType="afterEffect">
                  <p:stCondLst>
                    <p:cond delay="0"/>
                  </p:stCondLst>
                  <p:childTnLst>
                    <p:set>
                      <p:cBhvr>
                        <p:cTn dur="1" fill="hold">
                          <p:stCondLst>
                            <p:cond delay="0"/>
                          </p:stCondLst>
                        </p:cTn>
                        <p:tgtEl>
                          <p:spTgt spid="133"/>
                        </p:tgtEl>
                        <p:attrNameLst>
                          <p:attrName>style.visibility</p:attrName>
                        </p:attrNameLst>
                      </p:cBhvr>
                      <p:to>
                        <p:strVal val="visible"/>
                      </p:to>
                    </p:set>
                    <p:anim calcmode="lin" valueType="num">
                      <p:cBhvr>
                        <p:cTn dur="300" fill="hold"/>
                        <p:tgtEl>
                          <p:spTgt spid="133"/>
                        </p:tgtEl>
                        <p:attrNameLst>
                          <p:attrName>ppt_w</p:attrName>
                        </p:attrNameLst>
                      </p:cBhvr>
                      <p:tavLst>
                        <p:tav tm="0">
                          <p:val>
                            <p:fltVal val="0"/>
                          </p:val>
                        </p:tav>
                        <p:tav tm="100000">
                          <p:val>
                            <p:strVal val="#ppt_w"/>
                          </p:val>
                        </p:tav>
                      </p:tavLst>
                    </p:anim>
                    <p:anim calcmode="lin" valueType="num">
                      <p:cBhvr>
                        <p:cTn dur="300" fill="hold"/>
                        <p:tgtEl>
                          <p:spTgt spid="133"/>
                        </p:tgtEl>
                        <p:attrNameLst>
                          <p:attrName>ppt_h</p:attrName>
                        </p:attrNameLst>
                      </p:cBhvr>
                      <p:tavLst>
                        <p:tav tm="0">
                          <p:val>
                            <p:fltVal val="0"/>
                          </p:val>
                        </p:tav>
                        <p:tav tm="100000">
                          <p:val>
                            <p:strVal val="#ppt_h"/>
                          </p:val>
                        </p:tav>
                      </p:tavLst>
                    </p:anim>
                    <p:animEffect transition="in" filter="fade">
                      <p:cBhvr>
                        <p:cTn dur="300"/>
                        <p:tgtEl>
                          <p:spTgt spid="133"/>
                        </p:tgtEl>
                      </p:cBhvr>
                    </p:animEffect>
                  </p:childTnLst>
                </p:cTn>
              </p:par>
            </p:tnLst>
          </p:tmpl>
        </p:tmplLst>
      </p:bldP>
      <p:bldP spid="136" grpId="0"/>
      <p:bldP spid="139" grpId="0" animBg="1"/>
      <p:bldP spid="141" grpId="0" build="p">
        <p:tmplLst>
          <p:tmpl lvl="1">
            <p:tnLst>
              <p:par>
                <p:cTn presetID="42" presetClass="entr" presetSubtype="0" fill="hold" nodeType="withEffect">
                  <p:stCondLst>
                    <p:cond delay="200"/>
                  </p:stCondLst>
                  <p:childTnLst>
                    <p:set>
                      <p:cBhvr>
                        <p:cTn dur="1" fill="hold">
                          <p:stCondLst>
                            <p:cond delay="0"/>
                          </p:stCondLst>
                        </p:cTn>
                        <p:tgtEl>
                          <p:spTgt spid="141"/>
                        </p:tgtEl>
                        <p:attrNameLst>
                          <p:attrName>style.visibility</p:attrName>
                        </p:attrNameLst>
                      </p:cBhvr>
                      <p:to>
                        <p:strVal val="visible"/>
                      </p:to>
                    </p:set>
                    <p:animEffect transition="in" filter="fade">
                      <p:cBhvr>
                        <p:cTn dur="400"/>
                        <p:tgtEl>
                          <p:spTgt spid="141"/>
                        </p:tgtEl>
                      </p:cBhvr>
                    </p:animEffect>
                    <p:anim calcmode="lin" valueType="num">
                      <p:cBhvr>
                        <p:cTn dur="400" fill="hold"/>
                        <p:tgtEl>
                          <p:spTgt spid="141"/>
                        </p:tgtEl>
                        <p:attrNameLst>
                          <p:attrName>ppt_x</p:attrName>
                        </p:attrNameLst>
                      </p:cBhvr>
                      <p:tavLst>
                        <p:tav tm="0">
                          <p:val>
                            <p:strVal val="#ppt_x"/>
                          </p:val>
                        </p:tav>
                        <p:tav tm="100000">
                          <p:val>
                            <p:strVal val="#ppt_x"/>
                          </p:val>
                        </p:tav>
                      </p:tavLst>
                    </p:anim>
                    <p:anim calcmode="lin" valueType="num">
                      <p:cBhvr>
                        <p:cTn dur="400" fill="hold"/>
                        <p:tgtEl>
                          <p:spTgt spid="141"/>
                        </p:tgtEl>
                        <p:attrNameLst>
                          <p:attrName>ppt_y</p:attrName>
                        </p:attrNameLst>
                      </p:cBhvr>
                      <p:tavLst>
                        <p:tav tm="0">
                          <p:val>
                            <p:strVal val="#ppt_y+.1"/>
                          </p:val>
                        </p:tav>
                        <p:tav tm="100000">
                          <p:val>
                            <p:strVal val="#ppt_y"/>
                          </p:val>
                        </p:tav>
                      </p:tavLst>
                    </p:anim>
                  </p:childTnLst>
                </p:cTn>
              </p:par>
            </p:tnLst>
          </p:tmpl>
        </p:tmplLst>
      </p:bldP>
      <p:bldP spid="142" grpId="0" build="p">
        <p:tmplLst>
          <p:tmpl lvl="1">
            <p:tnLst>
              <p:par>
                <p:cTn presetID="42" presetClass="entr" presetSubtype="0" fill="hold" nodeType="withEffect">
                  <p:stCondLst>
                    <p:cond delay="200"/>
                  </p:stCondLst>
                  <p:childTnLst>
                    <p:set>
                      <p:cBhvr>
                        <p:cTn dur="1" fill="hold">
                          <p:stCondLst>
                            <p:cond delay="0"/>
                          </p:stCondLst>
                        </p:cTn>
                        <p:tgtEl>
                          <p:spTgt spid="142"/>
                        </p:tgtEl>
                        <p:attrNameLst>
                          <p:attrName>style.visibility</p:attrName>
                        </p:attrNameLst>
                      </p:cBhvr>
                      <p:to>
                        <p:strVal val="visible"/>
                      </p:to>
                    </p:set>
                    <p:animEffect transition="in" filter="fade">
                      <p:cBhvr>
                        <p:cTn dur="500"/>
                        <p:tgtEl>
                          <p:spTgt spid="142"/>
                        </p:tgtEl>
                      </p:cBhvr>
                    </p:animEffect>
                    <p:anim calcmode="lin" valueType="num">
                      <p:cBhvr>
                        <p:cTn dur="500" fill="hold"/>
                        <p:tgtEl>
                          <p:spTgt spid="142"/>
                        </p:tgtEl>
                        <p:attrNameLst>
                          <p:attrName>ppt_x</p:attrName>
                        </p:attrNameLst>
                      </p:cBhvr>
                      <p:tavLst>
                        <p:tav tm="0">
                          <p:val>
                            <p:strVal val="#ppt_x"/>
                          </p:val>
                        </p:tav>
                        <p:tav tm="100000">
                          <p:val>
                            <p:strVal val="#ppt_x"/>
                          </p:val>
                        </p:tav>
                      </p:tavLst>
                    </p:anim>
                    <p:anim calcmode="lin" valueType="num">
                      <p:cBhvr>
                        <p:cTn dur="500" fill="hold"/>
                        <p:tgtEl>
                          <p:spTgt spid="142"/>
                        </p:tgtEl>
                        <p:attrNameLst>
                          <p:attrName>ppt_y</p:attrName>
                        </p:attrNameLst>
                      </p:cBhvr>
                      <p:tavLst>
                        <p:tav tm="0">
                          <p:val>
                            <p:strVal val="#ppt_y+.1"/>
                          </p:val>
                        </p:tav>
                        <p:tav tm="100000">
                          <p:val>
                            <p:strVal val="#ppt_y"/>
                          </p:val>
                        </p:tav>
                      </p:tavLst>
                    </p:anim>
                  </p:childTnLst>
                </p:cTn>
              </p:par>
            </p:tnLst>
          </p:tmpl>
        </p:tmplLst>
      </p:bldP>
      <p:bldP spid="143" grpId="0" build="p">
        <p:tmplLst>
          <p:tmpl lvl="1">
            <p:tnLst>
              <p:par>
                <p:cTn presetID="10" presetClass="entr" presetSubtype="0" fill="hold" nodeType="withEffect">
                  <p:stCondLst>
                    <p:cond delay="800"/>
                  </p:stCondLst>
                  <p:childTnLst>
                    <p:set>
                      <p:cBhvr>
                        <p:cTn dur="1" fill="hold">
                          <p:stCondLst>
                            <p:cond delay="0"/>
                          </p:stCondLst>
                        </p:cTn>
                        <p:tgtEl>
                          <p:spTgt spid="143"/>
                        </p:tgtEl>
                        <p:attrNameLst>
                          <p:attrName>style.visibility</p:attrName>
                        </p:attrNameLst>
                      </p:cBhvr>
                      <p:to>
                        <p:strVal val="visible"/>
                      </p:to>
                    </p:set>
                    <p:animEffect transition="in" filter="fade">
                      <p:cBhvr>
                        <p:cTn dur="500"/>
                        <p:tgtEl>
                          <p:spTgt spid="143"/>
                        </p:tgtEl>
                      </p:cBhvr>
                    </p:animEffect>
                  </p:childTnLst>
                </p:cTn>
              </p:par>
            </p:tnLst>
          </p:tmpl>
        </p:tmplLst>
      </p:bldP>
      <p:bldP spid="147" grpId="0" animBg="1"/>
      <p:bldP spid="149" grpId="0" build="p">
        <p:tmplLst>
          <p:tmpl lvl="1">
            <p:tnLst>
              <p:par>
                <p:cTn presetID="53" presetClass="entr" presetSubtype="16" fill="hold" nodeType="afterEffect">
                  <p:stCondLst>
                    <p:cond delay="0"/>
                  </p:stCondLst>
                  <p:childTnLst>
                    <p:set>
                      <p:cBhvr>
                        <p:cTn dur="1" fill="hold">
                          <p:stCondLst>
                            <p:cond delay="0"/>
                          </p:stCondLst>
                        </p:cTn>
                        <p:tgtEl>
                          <p:spTgt spid="149"/>
                        </p:tgtEl>
                        <p:attrNameLst>
                          <p:attrName>style.visibility</p:attrName>
                        </p:attrNameLst>
                      </p:cBhvr>
                      <p:to>
                        <p:strVal val="visible"/>
                      </p:to>
                    </p:set>
                    <p:anim calcmode="lin" valueType="num">
                      <p:cBhvr>
                        <p:cTn dur="300" fill="hold"/>
                        <p:tgtEl>
                          <p:spTgt spid="149"/>
                        </p:tgtEl>
                        <p:attrNameLst>
                          <p:attrName>ppt_w</p:attrName>
                        </p:attrNameLst>
                      </p:cBhvr>
                      <p:tavLst>
                        <p:tav tm="0">
                          <p:val>
                            <p:fltVal val="0"/>
                          </p:val>
                        </p:tav>
                        <p:tav tm="100000">
                          <p:val>
                            <p:strVal val="#ppt_w"/>
                          </p:val>
                        </p:tav>
                      </p:tavLst>
                    </p:anim>
                    <p:anim calcmode="lin" valueType="num">
                      <p:cBhvr>
                        <p:cTn dur="300" fill="hold"/>
                        <p:tgtEl>
                          <p:spTgt spid="149"/>
                        </p:tgtEl>
                        <p:attrNameLst>
                          <p:attrName>ppt_h</p:attrName>
                        </p:attrNameLst>
                      </p:cBhvr>
                      <p:tavLst>
                        <p:tav tm="0">
                          <p:val>
                            <p:fltVal val="0"/>
                          </p:val>
                        </p:tav>
                        <p:tav tm="100000">
                          <p:val>
                            <p:strVal val="#ppt_h"/>
                          </p:val>
                        </p:tav>
                      </p:tavLst>
                    </p:anim>
                    <p:animEffect transition="in" filter="fade">
                      <p:cBhvr>
                        <p:cTn dur="300"/>
                        <p:tgtEl>
                          <p:spTgt spid="149"/>
                        </p:tgtEl>
                      </p:cBhvr>
                    </p:animEffect>
                  </p:childTnLst>
                </p:cTn>
              </p:par>
            </p:tnLst>
          </p:tmpl>
        </p:tmplLst>
      </p:bldP>
      <p:bldP spid="151" grpId="0"/>
      <p:bldP spid="153" grpId="0" animBg="1"/>
      <p:bldP spid="154" grpId="0" build="p">
        <p:tmplLst>
          <p:tmpl lvl="1">
            <p:tnLst>
              <p:par>
                <p:cTn presetID="42" presetClass="entr" presetSubtype="0" fill="hold" nodeType="withEffect">
                  <p:stCondLst>
                    <p:cond delay="200"/>
                  </p:stCondLst>
                  <p:childTnLst>
                    <p:set>
                      <p:cBhvr>
                        <p:cTn dur="1" fill="hold">
                          <p:stCondLst>
                            <p:cond delay="0"/>
                          </p:stCondLst>
                        </p:cTn>
                        <p:tgtEl>
                          <p:spTgt spid="154"/>
                        </p:tgtEl>
                        <p:attrNameLst>
                          <p:attrName>style.visibility</p:attrName>
                        </p:attrNameLst>
                      </p:cBhvr>
                      <p:to>
                        <p:strVal val="visible"/>
                      </p:to>
                    </p:set>
                    <p:animEffect transition="in" filter="fade">
                      <p:cBhvr>
                        <p:cTn dur="400"/>
                        <p:tgtEl>
                          <p:spTgt spid="154"/>
                        </p:tgtEl>
                      </p:cBhvr>
                    </p:animEffect>
                    <p:anim calcmode="lin" valueType="num">
                      <p:cBhvr>
                        <p:cTn dur="400" fill="hold"/>
                        <p:tgtEl>
                          <p:spTgt spid="154"/>
                        </p:tgtEl>
                        <p:attrNameLst>
                          <p:attrName>ppt_x</p:attrName>
                        </p:attrNameLst>
                      </p:cBhvr>
                      <p:tavLst>
                        <p:tav tm="0">
                          <p:val>
                            <p:strVal val="#ppt_x"/>
                          </p:val>
                        </p:tav>
                        <p:tav tm="100000">
                          <p:val>
                            <p:strVal val="#ppt_x"/>
                          </p:val>
                        </p:tav>
                      </p:tavLst>
                    </p:anim>
                    <p:anim calcmode="lin" valueType="num">
                      <p:cBhvr>
                        <p:cTn dur="400" fill="hold"/>
                        <p:tgtEl>
                          <p:spTgt spid="154"/>
                        </p:tgtEl>
                        <p:attrNameLst>
                          <p:attrName>ppt_y</p:attrName>
                        </p:attrNameLst>
                      </p:cBhvr>
                      <p:tavLst>
                        <p:tav tm="0">
                          <p:val>
                            <p:strVal val="#ppt_y+.1"/>
                          </p:val>
                        </p:tav>
                        <p:tav tm="100000">
                          <p:val>
                            <p:strVal val="#ppt_y"/>
                          </p:val>
                        </p:tav>
                      </p:tavLst>
                    </p:anim>
                  </p:childTnLst>
                </p:cTn>
              </p:par>
            </p:tnLst>
          </p:tmpl>
        </p:tmplLst>
      </p:bldP>
      <p:bldP spid="155" grpId="0" build="p">
        <p:tmplLst>
          <p:tmpl lvl="1">
            <p:tnLst>
              <p:par>
                <p:cTn presetID="42" presetClass="entr" presetSubtype="0" fill="hold" nodeType="withEffect">
                  <p:stCondLst>
                    <p:cond delay="200"/>
                  </p:stCondLst>
                  <p:childTnLst>
                    <p:set>
                      <p:cBhvr>
                        <p:cTn dur="1" fill="hold">
                          <p:stCondLst>
                            <p:cond delay="0"/>
                          </p:stCondLst>
                        </p:cTn>
                        <p:tgtEl>
                          <p:spTgt spid="155"/>
                        </p:tgtEl>
                        <p:attrNameLst>
                          <p:attrName>style.visibility</p:attrName>
                        </p:attrNameLst>
                      </p:cBhvr>
                      <p:to>
                        <p:strVal val="visible"/>
                      </p:to>
                    </p:set>
                    <p:animEffect transition="in" filter="fade">
                      <p:cBhvr>
                        <p:cTn dur="500"/>
                        <p:tgtEl>
                          <p:spTgt spid="155"/>
                        </p:tgtEl>
                      </p:cBhvr>
                    </p:animEffect>
                    <p:anim calcmode="lin" valueType="num">
                      <p:cBhvr>
                        <p:cTn dur="500" fill="hold"/>
                        <p:tgtEl>
                          <p:spTgt spid="155"/>
                        </p:tgtEl>
                        <p:attrNameLst>
                          <p:attrName>ppt_x</p:attrName>
                        </p:attrNameLst>
                      </p:cBhvr>
                      <p:tavLst>
                        <p:tav tm="0">
                          <p:val>
                            <p:strVal val="#ppt_x"/>
                          </p:val>
                        </p:tav>
                        <p:tav tm="100000">
                          <p:val>
                            <p:strVal val="#ppt_x"/>
                          </p:val>
                        </p:tav>
                      </p:tavLst>
                    </p:anim>
                    <p:anim calcmode="lin" valueType="num">
                      <p:cBhvr>
                        <p:cTn dur="500" fill="hold"/>
                        <p:tgtEl>
                          <p:spTgt spid="155"/>
                        </p:tgtEl>
                        <p:attrNameLst>
                          <p:attrName>ppt_y</p:attrName>
                        </p:attrNameLst>
                      </p:cBhvr>
                      <p:tavLst>
                        <p:tav tm="0">
                          <p:val>
                            <p:strVal val="#ppt_y+.1"/>
                          </p:val>
                        </p:tav>
                        <p:tav tm="100000">
                          <p:val>
                            <p:strVal val="#ppt_y"/>
                          </p:val>
                        </p:tav>
                      </p:tavLst>
                    </p:anim>
                  </p:childTnLst>
                </p:cTn>
              </p:par>
            </p:tnLst>
          </p:tmpl>
        </p:tmplLst>
      </p:bldP>
      <p:bldP spid="156" grpId="0" build="p">
        <p:tmplLst>
          <p:tmpl lvl="1">
            <p:tnLst>
              <p:par>
                <p:cTn presetID="10" presetClass="entr" presetSubtype="0" fill="hold" nodeType="withEffect">
                  <p:stCondLst>
                    <p:cond delay="800"/>
                  </p:stCondLst>
                  <p:childTnLst>
                    <p:set>
                      <p:cBhvr>
                        <p:cTn dur="1" fill="hold">
                          <p:stCondLst>
                            <p:cond delay="0"/>
                          </p:stCondLst>
                        </p:cTn>
                        <p:tgtEl>
                          <p:spTgt spid="156"/>
                        </p:tgtEl>
                        <p:attrNameLst>
                          <p:attrName>style.visibility</p:attrName>
                        </p:attrNameLst>
                      </p:cBhvr>
                      <p:to>
                        <p:strVal val="visible"/>
                      </p:to>
                    </p:set>
                    <p:animEffect transition="in" filter="fade">
                      <p:cBhvr>
                        <p:cTn dur="500"/>
                        <p:tgtEl>
                          <p:spTgt spid="156"/>
                        </p:tgtEl>
                      </p:cBhvr>
                    </p:animEffect>
                  </p:childTnLst>
                </p:cTn>
              </p:par>
            </p:tnLst>
          </p:tmpl>
        </p:tmplLst>
      </p:bldP>
      <p:bldP spid="157" grpId="0" animBg="1"/>
      <p:bldP spid="158" grpId="0" build="p">
        <p:tmplLst>
          <p:tmpl lvl="1">
            <p:tnLst>
              <p:par>
                <p:cTn presetID="53" presetClass="entr" presetSubtype="16" fill="hold" nodeType="afterEffect">
                  <p:stCondLst>
                    <p:cond delay="0"/>
                  </p:stCondLst>
                  <p:childTnLst>
                    <p:set>
                      <p:cBhvr>
                        <p:cTn dur="1" fill="hold">
                          <p:stCondLst>
                            <p:cond delay="0"/>
                          </p:stCondLst>
                        </p:cTn>
                        <p:tgtEl>
                          <p:spTgt spid="158"/>
                        </p:tgtEl>
                        <p:attrNameLst>
                          <p:attrName>style.visibility</p:attrName>
                        </p:attrNameLst>
                      </p:cBhvr>
                      <p:to>
                        <p:strVal val="visible"/>
                      </p:to>
                    </p:set>
                    <p:anim calcmode="lin" valueType="num">
                      <p:cBhvr>
                        <p:cTn dur="300" fill="hold"/>
                        <p:tgtEl>
                          <p:spTgt spid="158"/>
                        </p:tgtEl>
                        <p:attrNameLst>
                          <p:attrName>ppt_w</p:attrName>
                        </p:attrNameLst>
                      </p:cBhvr>
                      <p:tavLst>
                        <p:tav tm="0">
                          <p:val>
                            <p:fltVal val="0"/>
                          </p:val>
                        </p:tav>
                        <p:tav tm="100000">
                          <p:val>
                            <p:strVal val="#ppt_w"/>
                          </p:val>
                        </p:tav>
                      </p:tavLst>
                    </p:anim>
                    <p:anim calcmode="lin" valueType="num">
                      <p:cBhvr>
                        <p:cTn dur="300" fill="hold"/>
                        <p:tgtEl>
                          <p:spTgt spid="158"/>
                        </p:tgtEl>
                        <p:attrNameLst>
                          <p:attrName>ppt_h</p:attrName>
                        </p:attrNameLst>
                      </p:cBhvr>
                      <p:tavLst>
                        <p:tav tm="0">
                          <p:val>
                            <p:fltVal val="0"/>
                          </p:val>
                        </p:tav>
                        <p:tav tm="100000">
                          <p:val>
                            <p:strVal val="#ppt_h"/>
                          </p:val>
                        </p:tav>
                      </p:tavLst>
                    </p:anim>
                    <p:animEffect transition="in" filter="fade">
                      <p:cBhvr>
                        <p:cTn dur="300"/>
                        <p:tgtEl>
                          <p:spTgt spid="158"/>
                        </p:tgtEl>
                      </p:cBhvr>
                    </p:animEffect>
                  </p:childTnLst>
                </p:cTn>
              </p:par>
            </p:tnLst>
          </p:tmpl>
        </p:tmplLst>
      </p:bldP>
      <p:bldP spid="159"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conic list 6">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324582"/>
            <a:ext cx="8229600" cy="431780"/>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452438" y="827103"/>
            <a:ext cx="8229600"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 name="Rounded Rectangle 2"/>
          <p:cNvSpPr/>
          <p:nvPr userDrawn="1"/>
        </p:nvSpPr>
        <p:spPr>
          <a:xfrm>
            <a:off x="452439" y="4732395"/>
            <a:ext cx="652462" cy="1730087"/>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3" name="Text Placeholder 7"/>
          <p:cNvSpPr>
            <a:spLocks noGrp="1"/>
          </p:cNvSpPr>
          <p:nvPr>
            <p:ph type="body" sz="quarter" idx="39" hasCustomPrompt="1"/>
          </p:nvPr>
        </p:nvSpPr>
        <p:spPr>
          <a:xfrm>
            <a:off x="513294" y="4778115"/>
            <a:ext cx="528106" cy="67451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26" name="Text Placeholder 7"/>
          <p:cNvSpPr>
            <a:spLocks noGrp="1"/>
          </p:cNvSpPr>
          <p:nvPr>
            <p:ph type="body" sz="quarter" idx="19" hasCustomPrompt="1"/>
          </p:nvPr>
        </p:nvSpPr>
        <p:spPr>
          <a:xfrm>
            <a:off x="1206502" y="5317374"/>
            <a:ext cx="1875367" cy="228451"/>
          </a:xfrm>
          <a:prstGeom prst="rect">
            <a:avLst/>
          </a:prstGeom>
        </p:spPr>
        <p:txBody>
          <a:bodyPr vert="horz" lIns="0" tIns="40504" rIns="0" bIns="40504" anchor="ctr"/>
          <a:lstStyle>
            <a:lvl1pPr marL="0" indent="0" algn="l">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16" hasCustomPrompt="1"/>
          </p:nvPr>
        </p:nvSpPr>
        <p:spPr>
          <a:xfrm>
            <a:off x="1206502" y="5682508"/>
            <a:ext cx="1875367" cy="779972"/>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a:t>
            </a:r>
          </a:p>
        </p:txBody>
      </p:sp>
      <p:sp>
        <p:nvSpPr>
          <p:cNvPr id="28" name="Text Placeholder 7"/>
          <p:cNvSpPr>
            <a:spLocks noGrp="1"/>
          </p:cNvSpPr>
          <p:nvPr>
            <p:ph type="body" sz="quarter" idx="55" hasCustomPrompt="1"/>
          </p:nvPr>
        </p:nvSpPr>
        <p:spPr>
          <a:xfrm>
            <a:off x="1206502" y="4736932"/>
            <a:ext cx="1875367" cy="431780"/>
          </a:xfrm>
          <a:prstGeom prst="rect">
            <a:avLst/>
          </a:prstGeom>
        </p:spPr>
        <p:txBody>
          <a:bodyPr vert="horz" lIns="0" tIns="40504" rIns="0" bIns="40504" anchor="ctr"/>
          <a:lstStyle>
            <a:lvl1pPr marL="0" indent="0" algn="l">
              <a:lnSpc>
                <a:spcPct val="100000"/>
              </a:lnSpc>
              <a:spcBef>
                <a:spcPts val="0"/>
              </a:spcBef>
              <a:buNone/>
              <a:defRPr sz="2250" b="1">
                <a:ln>
                  <a:solidFill>
                    <a:schemeClr val="accent2"/>
                  </a:solidFill>
                </a:ln>
                <a:solidFill>
                  <a:schemeClr val="accent1">
                    <a:lumMod val="60000"/>
                    <a:lumOff val="40000"/>
                  </a:schemeClr>
                </a:solidFill>
                <a:latin typeface="Lato Light"/>
                <a:cs typeface="Lato Light"/>
              </a:defRPr>
            </a:lvl1pPr>
          </a:lstStyle>
          <a:p>
            <a:pPr lvl="0"/>
            <a:r>
              <a:rPr lang="es-ES_tradnl" dirty="0"/>
              <a:t>80%</a:t>
            </a:r>
          </a:p>
        </p:txBody>
      </p:sp>
      <p:grpSp>
        <p:nvGrpSpPr>
          <p:cNvPr id="19" name="Group 18"/>
          <p:cNvGrpSpPr/>
          <p:nvPr userDrawn="1"/>
        </p:nvGrpSpPr>
        <p:grpSpPr>
          <a:xfrm>
            <a:off x="75982" y="385540"/>
            <a:ext cx="287999" cy="342172"/>
            <a:chOff x="5270500" y="1460500"/>
            <a:chExt cx="1701800" cy="2705100"/>
          </a:xfrm>
        </p:grpSpPr>
        <p:sp>
          <p:nvSpPr>
            <p:cNvPr id="20" name="Rounded Rectangle 19"/>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21" name="Rounded Rectangle 20"/>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22" name="Rounded Rectangle 21"/>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38" name="Rounded Rectangle 37"/>
          <p:cNvSpPr/>
          <p:nvPr userDrawn="1"/>
        </p:nvSpPr>
        <p:spPr>
          <a:xfrm>
            <a:off x="3263372" y="4732395"/>
            <a:ext cx="652462" cy="1730087"/>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39" name="Text Placeholder 7"/>
          <p:cNvSpPr>
            <a:spLocks noGrp="1"/>
          </p:cNvSpPr>
          <p:nvPr>
            <p:ph type="body" sz="quarter" idx="56" hasCustomPrompt="1"/>
          </p:nvPr>
        </p:nvSpPr>
        <p:spPr>
          <a:xfrm>
            <a:off x="3324227" y="4778115"/>
            <a:ext cx="528106" cy="67451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40" name="Text Placeholder 7"/>
          <p:cNvSpPr>
            <a:spLocks noGrp="1"/>
          </p:cNvSpPr>
          <p:nvPr>
            <p:ph type="body" sz="quarter" idx="57" hasCustomPrompt="1"/>
          </p:nvPr>
        </p:nvSpPr>
        <p:spPr>
          <a:xfrm>
            <a:off x="4017435" y="5317374"/>
            <a:ext cx="1875367" cy="228451"/>
          </a:xfrm>
          <a:prstGeom prst="rect">
            <a:avLst/>
          </a:prstGeom>
        </p:spPr>
        <p:txBody>
          <a:bodyPr vert="horz" lIns="0" tIns="40504" rIns="0" bIns="40504" anchor="ctr"/>
          <a:lstStyle>
            <a:lvl1pPr marL="0" indent="0" algn="l">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1" name="Text Placeholder 2"/>
          <p:cNvSpPr>
            <a:spLocks noGrp="1"/>
          </p:cNvSpPr>
          <p:nvPr>
            <p:ph type="body" sz="quarter" idx="58" hasCustomPrompt="1"/>
          </p:nvPr>
        </p:nvSpPr>
        <p:spPr>
          <a:xfrm>
            <a:off x="4017435" y="5682508"/>
            <a:ext cx="1875367" cy="779972"/>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a:t>
            </a:r>
          </a:p>
        </p:txBody>
      </p:sp>
      <p:sp>
        <p:nvSpPr>
          <p:cNvPr id="42" name="Text Placeholder 7"/>
          <p:cNvSpPr>
            <a:spLocks noGrp="1"/>
          </p:cNvSpPr>
          <p:nvPr>
            <p:ph type="body" sz="quarter" idx="59" hasCustomPrompt="1"/>
          </p:nvPr>
        </p:nvSpPr>
        <p:spPr>
          <a:xfrm>
            <a:off x="4017435" y="4736932"/>
            <a:ext cx="1875367" cy="431780"/>
          </a:xfrm>
          <a:prstGeom prst="rect">
            <a:avLst/>
          </a:prstGeom>
        </p:spPr>
        <p:txBody>
          <a:bodyPr vert="horz" lIns="0" tIns="40504" rIns="0" bIns="40504" anchor="ctr"/>
          <a:lstStyle>
            <a:lvl1pPr marL="0" indent="0" algn="l">
              <a:lnSpc>
                <a:spcPct val="100000"/>
              </a:lnSpc>
              <a:spcBef>
                <a:spcPts val="0"/>
              </a:spcBef>
              <a:buNone/>
              <a:defRPr sz="2250" b="1">
                <a:ln>
                  <a:solidFill>
                    <a:schemeClr val="accent3"/>
                  </a:solidFill>
                </a:ln>
                <a:solidFill>
                  <a:schemeClr val="accent2"/>
                </a:solidFill>
                <a:latin typeface="Lato Light"/>
                <a:cs typeface="Lato Light"/>
              </a:defRPr>
            </a:lvl1pPr>
          </a:lstStyle>
          <a:p>
            <a:pPr lvl="0"/>
            <a:r>
              <a:rPr lang="es-ES_tradnl" dirty="0"/>
              <a:t>80%</a:t>
            </a:r>
          </a:p>
        </p:txBody>
      </p:sp>
      <p:sp>
        <p:nvSpPr>
          <p:cNvPr id="43" name="Rounded Rectangle 42"/>
          <p:cNvSpPr/>
          <p:nvPr userDrawn="1"/>
        </p:nvSpPr>
        <p:spPr>
          <a:xfrm>
            <a:off x="6052611" y="4732391"/>
            <a:ext cx="652462" cy="1730088"/>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44" name="Text Placeholder 7"/>
          <p:cNvSpPr>
            <a:spLocks noGrp="1"/>
          </p:cNvSpPr>
          <p:nvPr>
            <p:ph type="body" sz="quarter" idx="60" hasCustomPrompt="1"/>
          </p:nvPr>
        </p:nvSpPr>
        <p:spPr>
          <a:xfrm>
            <a:off x="6113466" y="4778115"/>
            <a:ext cx="528106" cy="67451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45" name="Text Placeholder 7"/>
          <p:cNvSpPr>
            <a:spLocks noGrp="1"/>
          </p:cNvSpPr>
          <p:nvPr>
            <p:ph type="body" sz="quarter" idx="61" hasCustomPrompt="1"/>
          </p:nvPr>
        </p:nvSpPr>
        <p:spPr>
          <a:xfrm>
            <a:off x="6806674" y="5317374"/>
            <a:ext cx="1875367" cy="228451"/>
          </a:xfrm>
          <a:prstGeom prst="rect">
            <a:avLst/>
          </a:prstGeom>
        </p:spPr>
        <p:txBody>
          <a:bodyPr vert="horz" lIns="0" tIns="40504" rIns="0" bIns="40504" anchor="ctr"/>
          <a:lstStyle>
            <a:lvl1pPr marL="0" indent="0" algn="l">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6" name="Text Placeholder 2"/>
          <p:cNvSpPr>
            <a:spLocks noGrp="1"/>
          </p:cNvSpPr>
          <p:nvPr>
            <p:ph type="body" sz="quarter" idx="62" hasCustomPrompt="1"/>
          </p:nvPr>
        </p:nvSpPr>
        <p:spPr>
          <a:xfrm>
            <a:off x="6806674" y="5682508"/>
            <a:ext cx="1875367" cy="779972"/>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a:t>
            </a:r>
          </a:p>
        </p:txBody>
      </p:sp>
      <p:sp>
        <p:nvSpPr>
          <p:cNvPr id="47" name="Text Placeholder 7"/>
          <p:cNvSpPr>
            <a:spLocks noGrp="1"/>
          </p:cNvSpPr>
          <p:nvPr>
            <p:ph type="body" sz="quarter" idx="63" hasCustomPrompt="1"/>
          </p:nvPr>
        </p:nvSpPr>
        <p:spPr>
          <a:xfrm>
            <a:off x="6806674" y="4736932"/>
            <a:ext cx="1875367" cy="431780"/>
          </a:xfrm>
          <a:prstGeom prst="rect">
            <a:avLst/>
          </a:prstGeom>
        </p:spPr>
        <p:txBody>
          <a:bodyPr vert="horz" lIns="0" tIns="40504" rIns="0" bIns="40504" anchor="ctr"/>
          <a:lstStyle>
            <a:lvl1pPr marL="0" indent="0" algn="l">
              <a:lnSpc>
                <a:spcPct val="100000"/>
              </a:lnSpc>
              <a:spcBef>
                <a:spcPts val="0"/>
              </a:spcBef>
              <a:buNone/>
              <a:defRPr sz="2250" b="1">
                <a:ln>
                  <a:solidFill>
                    <a:schemeClr val="accent4"/>
                  </a:solidFill>
                </a:ln>
                <a:solidFill>
                  <a:schemeClr val="accent3"/>
                </a:solidFill>
                <a:latin typeface="Lato Light"/>
                <a:cs typeface="Lato Light"/>
              </a:defRPr>
            </a:lvl1pPr>
          </a:lstStyle>
          <a:p>
            <a:pPr lvl="0"/>
            <a:r>
              <a:rPr lang="es-ES_tradnl" dirty="0"/>
              <a:t>80%</a:t>
            </a:r>
          </a:p>
        </p:txBody>
      </p:sp>
      <p:sp>
        <p:nvSpPr>
          <p:cNvPr id="23" name="Oval 22"/>
          <p:cNvSpPr>
            <a:spLocks noChangeAspect="1"/>
          </p:cNvSpPr>
          <p:nvPr userDrawn="1"/>
        </p:nvSpPr>
        <p:spPr>
          <a:xfrm>
            <a:off x="747626" y="1583962"/>
            <a:ext cx="2160003" cy="2592000"/>
          </a:xfrm>
          <a:prstGeom prst="ellipse">
            <a:avLst/>
          </a:prstGeom>
          <a:ln w="381000" cap="rnd" cmpd="sng">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2880" b="0" i="0" u="none" strike="noStrike" kern="1200" cap="none" spc="0" normalizeH="0" baseline="0" noProof="0">
              <a:ln>
                <a:noFill/>
              </a:ln>
              <a:solidFill>
                <a:prstClr val="black"/>
              </a:solidFill>
              <a:effectLst/>
              <a:uLnTx/>
              <a:uFillTx/>
              <a:latin typeface="Calibri"/>
              <a:ea typeface="微软雅黑"/>
              <a:cs typeface="+mn-cs"/>
            </a:endParaRPr>
          </a:p>
        </p:txBody>
      </p:sp>
      <p:sp>
        <p:nvSpPr>
          <p:cNvPr id="25" name="Oval 24"/>
          <p:cNvSpPr>
            <a:spLocks noChangeAspect="1"/>
          </p:cNvSpPr>
          <p:nvPr userDrawn="1"/>
        </p:nvSpPr>
        <p:spPr>
          <a:xfrm>
            <a:off x="3490826" y="1583962"/>
            <a:ext cx="2160003" cy="2592000"/>
          </a:xfrm>
          <a:prstGeom prst="ellipse">
            <a:avLst/>
          </a:prstGeom>
          <a:ln w="381000" cap="rnd" cmpd="sng">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2880" b="0" i="0" u="none" strike="noStrike" kern="1200" cap="none" spc="0" normalizeH="0" baseline="0" noProof="0">
              <a:ln>
                <a:noFill/>
              </a:ln>
              <a:solidFill>
                <a:prstClr val="black"/>
              </a:solidFill>
              <a:effectLst/>
              <a:uLnTx/>
              <a:uFillTx/>
              <a:latin typeface="Calibri"/>
              <a:ea typeface="微软雅黑"/>
              <a:cs typeface="+mn-cs"/>
            </a:endParaRPr>
          </a:p>
        </p:txBody>
      </p:sp>
      <p:sp>
        <p:nvSpPr>
          <p:cNvPr id="30" name="Oval 29"/>
          <p:cNvSpPr>
            <a:spLocks noChangeAspect="1"/>
          </p:cNvSpPr>
          <p:nvPr userDrawn="1"/>
        </p:nvSpPr>
        <p:spPr>
          <a:xfrm>
            <a:off x="6250958" y="1583962"/>
            <a:ext cx="2160003" cy="2592000"/>
          </a:xfrm>
          <a:prstGeom prst="ellipse">
            <a:avLst/>
          </a:prstGeom>
          <a:ln w="381000" cap="rnd" cmpd="sng">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2880" b="0" i="0" u="none" strike="noStrike" kern="1200" cap="none" spc="0" normalizeH="0" baseline="0" noProof="0">
              <a:ln>
                <a:noFill/>
              </a:ln>
              <a:solidFill>
                <a:prstClr val="black"/>
              </a:solidFill>
              <a:effectLst/>
              <a:uLnTx/>
              <a:uFillTx/>
              <a:latin typeface="Calibri"/>
              <a:ea typeface="微软雅黑"/>
              <a:cs typeface="+mn-cs"/>
            </a:endParaRPr>
          </a:p>
        </p:txBody>
      </p:sp>
      <p:sp>
        <p:nvSpPr>
          <p:cNvPr id="35" name="Oval 34"/>
          <p:cNvSpPr>
            <a:spLocks noChangeAspect="1"/>
          </p:cNvSpPr>
          <p:nvPr userDrawn="1"/>
        </p:nvSpPr>
        <p:spPr>
          <a:xfrm>
            <a:off x="2905216" y="2565576"/>
            <a:ext cx="612001" cy="734399"/>
          </a:xfrm>
          <a:prstGeom prst="ellipse">
            <a:avLst/>
          </a:prstGeom>
          <a:solidFill>
            <a:schemeClr val="accent2">
              <a:lumMod val="75000"/>
            </a:schemeClr>
          </a:solidFill>
          <a:ln w="381000" cap="rnd"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2880" b="0" i="0" u="none" strike="noStrike" kern="1200" cap="none" spc="0" normalizeH="0" baseline="0" noProof="0">
              <a:ln>
                <a:noFill/>
              </a:ln>
              <a:solidFill>
                <a:prstClr val="black"/>
              </a:solidFill>
              <a:effectLst/>
              <a:uLnTx/>
              <a:uFillTx/>
              <a:latin typeface="Calibri"/>
              <a:ea typeface="微软雅黑"/>
              <a:cs typeface="+mn-cs"/>
            </a:endParaRPr>
          </a:p>
        </p:txBody>
      </p:sp>
      <p:sp>
        <p:nvSpPr>
          <p:cNvPr id="37" name="Oval 36"/>
          <p:cNvSpPr>
            <a:spLocks noChangeAspect="1"/>
          </p:cNvSpPr>
          <p:nvPr userDrawn="1"/>
        </p:nvSpPr>
        <p:spPr>
          <a:xfrm>
            <a:off x="5636242" y="2565576"/>
            <a:ext cx="612001" cy="734399"/>
          </a:xfrm>
          <a:prstGeom prst="ellipse">
            <a:avLst/>
          </a:prstGeom>
          <a:solidFill>
            <a:schemeClr val="accent3">
              <a:lumMod val="75000"/>
            </a:schemeClr>
          </a:solidFill>
          <a:ln w="381000" cap="rnd"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2880" b="0" i="0" u="none" strike="noStrike" kern="1200" cap="none" spc="0" normalizeH="0" baseline="0" noProof="0">
              <a:ln>
                <a:noFill/>
              </a:ln>
              <a:solidFill>
                <a:prstClr val="black"/>
              </a:solidFill>
              <a:effectLst/>
              <a:uLnTx/>
              <a:uFillTx/>
              <a:latin typeface="Calibri"/>
              <a:ea typeface="微软雅黑"/>
              <a:cs typeface="+mn-cs"/>
            </a:endParaRPr>
          </a:p>
        </p:txBody>
      </p:sp>
      <p:sp>
        <p:nvSpPr>
          <p:cNvPr id="51" name="Picture Placeholder 2"/>
          <p:cNvSpPr>
            <a:spLocks noGrp="1" noChangeAspect="1"/>
          </p:cNvSpPr>
          <p:nvPr>
            <p:ph type="pic" sz="quarter" idx="17"/>
          </p:nvPr>
        </p:nvSpPr>
        <p:spPr>
          <a:xfrm>
            <a:off x="655640" y="1483364"/>
            <a:ext cx="2304738" cy="2808000"/>
          </a:xfrm>
          <a:custGeom>
            <a:avLst/>
            <a:gdLst/>
            <a:ahLst/>
            <a:cxnLst/>
            <a:rect l="l" t="t" r="r" b="b"/>
            <a:pathLst>
              <a:path w="2304738" h="2340000">
                <a:moveTo>
                  <a:pt x="1170000" y="0"/>
                </a:moveTo>
                <a:cubicBezTo>
                  <a:pt x="1695016" y="0"/>
                  <a:pt x="2139264" y="345807"/>
                  <a:pt x="2287399" y="822078"/>
                </a:cubicBezTo>
                <a:lnTo>
                  <a:pt x="2304738" y="889510"/>
                </a:lnTo>
                <a:lnTo>
                  <a:pt x="2267755" y="920023"/>
                </a:lnTo>
                <a:cubicBezTo>
                  <a:pt x="2193748" y="994029"/>
                  <a:pt x="2147974" y="1096269"/>
                  <a:pt x="2147974" y="1209199"/>
                </a:cubicBezTo>
                <a:cubicBezTo>
                  <a:pt x="2147974" y="1322130"/>
                  <a:pt x="2193748" y="1424369"/>
                  <a:pt x="2267755" y="1498375"/>
                </a:cubicBezTo>
                <a:lnTo>
                  <a:pt x="2288108" y="1515168"/>
                </a:lnTo>
                <a:lnTo>
                  <a:pt x="2287399" y="1517922"/>
                </a:lnTo>
                <a:cubicBezTo>
                  <a:pt x="2139264" y="1994193"/>
                  <a:pt x="1695016" y="2340000"/>
                  <a:pt x="1170000" y="2340000"/>
                </a:cubicBezTo>
                <a:cubicBezTo>
                  <a:pt x="523827" y="2340000"/>
                  <a:pt x="0" y="1816174"/>
                  <a:pt x="0" y="1170000"/>
                </a:cubicBezTo>
                <a:cubicBezTo>
                  <a:pt x="0" y="523827"/>
                  <a:pt x="523827" y="0"/>
                  <a:pt x="1170000"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52" name="Picture Placeholder 2"/>
          <p:cNvSpPr>
            <a:spLocks noGrp="1" noChangeAspect="1"/>
          </p:cNvSpPr>
          <p:nvPr>
            <p:ph type="pic" sz="quarter" idx="18"/>
          </p:nvPr>
        </p:nvSpPr>
        <p:spPr>
          <a:xfrm>
            <a:off x="3439353" y="1483364"/>
            <a:ext cx="2262090" cy="2808000"/>
          </a:xfrm>
          <a:custGeom>
            <a:avLst/>
            <a:gdLst/>
            <a:ahLst/>
            <a:cxnLst/>
            <a:rect l="l" t="t" r="r" b="b"/>
            <a:pathLst>
              <a:path w="2262090" h="2340000">
                <a:moveTo>
                  <a:pt x="1129482" y="0"/>
                </a:moveTo>
                <a:cubicBezTo>
                  <a:pt x="1654499" y="0"/>
                  <a:pt x="2098746" y="345808"/>
                  <a:pt x="2246881" y="822078"/>
                </a:cubicBezTo>
                <a:lnTo>
                  <a:pt x="2262090" y="881226"/>
                </a:lnTo>
                <a:lnTo>
                  <a:pt x="2215068" y="920023"/>
                </a:lnTo>
                <a:cubicBezTo>
                  <a:pt x="2141061" y="994029"/>
                  <a:pt x="2095287" y="1096269"/>
                  <a:pt x="2095287" y="1209199"/>
                </a:cubicBezTo>
                <a:cubicBezTo>
                  <a:pt x="2095287" y="1322130"/>
                  <a:pt x="2141061" y="1424369"/>
                  <a:pt x="2215068" y="1498375"/>
                </a:cubicBezTo>
                <a:lnTo>
                  <a:pt x="2244998" y="1523069"/>
                </a:lnTo>
                <a:lnTo>
                  <a:pt x="2207538" y="1625417"/>
                </a:lnTo>
                <a:cubicBezTo>
                  <a:pt x="2029922" y="2045348"/>
                  <a:pt x="1614113" y="2340000"/>
                  <a:pt x="1129482" y="2340000"/>
                </a:cubicBezTo>
                <a:cubicBezTo>
                  <a:pt x="644852" y="2340000"/>
                  <a:pt x="229042" y="2045348"/>
                  <a:pt x="51426" y="1625417"/>
                </a:cubicBezTo>
                <a:lnTo>
                  <a:pt x="18258" y="1534793"/>
                </a:lnTo>
                <a:lnTo>
                  <a:pt x="62396" y="1498376"/>
                </a:lnTo>
                <a:cubicBezTo>
                  <a:pt x="136403" y="1424369"/>
                  <a:pt x="182177" y="1322130"/>
                  <a:pt x="182177" y="1209199"/>
                </a:cubicBezTo>
                <a:cubicBezTo>
                  <a:pt x="182177" y="1068036"/>
                  <a:pt x="110655" y="943578"/>
                  <a:pt x="1871" y="870085"/>
                </a:cubicBezTo>
                <a:lnTo>
                  <a:pt x="0" y="869070"/>
                </a:lnTo>
                <a:lnTo>
                  <a:pt x="12083" y="822078"/>
                </a:lnTo>
                <a:cubicBezTo>
                  <a:pt x="160218" y="345807"/>
                  <a:pt x="604466" y="0"/>
                  <a:pt x="1129482"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53" name="Picture Placeholder 2"/>
          <p:cNvSpPr>
            <a:spLocks noGrp="1" noChangeAspect="1"/>
          </p:cNvSpPr>
          <p:nvPr>
            <p:ph type="pic" sz="quarter" idx="64"/>
          </p:nvPr>
        </p:nvSpPr>
        <p:spPr>
          <a:xfrm>
            <a:off x="6190580" y="1483364"/>
            <a:ext cx="2303631" cy="2808000"/>
          </a:xfrm>
          <a:custGeom>
            <a:avLst/>
            <a:gdLst/>
            <a:ahLst/>
            <a:cxnLst/>
            <a:rect l="l" t="t" r="r" b="b"/>
            <a:pathLst>
              <a:path w="2303631" h="2340000">
                <a:moveTo>
                  <a:pt x="1133631" y="0"/>
                </a:moveTo>
                <a:cubicBezTo>
                  <a:pt x="1779805" y="0"/>
                  <a:pt x="2303631" y="523827"/>
                  <a:pt x="2303631" y="1170000"/>
                </a:cubicBezTo>
                <a:cubicBezTo>
                  <a:pt x="2303631" y="1816174"/>
                  <a:pt x="1779805" y="2340000"/>
                  <a:pt x="1133631" y="2340000"/>
                </a:cubicBezTo>
                <a:cubicBezTo>
                  <a:pt x="649001" y="2340000"/>
                  <a:pt x="233191" y="2045348"/>
                  <a:pt x="55576" y="1625417"/>
                </a:cubicBezTo>
                <a:lnTo>
                  <a:pt x="16760" y="1519365"/>
                </a:lnTo>
                <a:lnTo>
                  <a:pt x="42199" y="1498376"/>
                </a:lnTo>
                <a:cubicBezTo>
                  <a:pt x="116206" y="1424369"/>
                  <a:pt x="161980" y="1322130"/>
                  <a:pt x="161980" y="1209199"/>
                </a:cubicBezTo>
                <a:cubicBezTo>
                  <a:pt x="161980" y="1096269"/>
                  <a:pt x="116206" y="994029"/>
                  <a:pt x="42199" y="920023"/>
                </a:cubicBezTo>
                <a:lnTo>
                  <a:pt x="0" y="885206"/>
                </a:lnTo>
                <a:lnTo>
                  <a:pt x="16232" y="822078"/>
                </a:lnTo>
                <a:cubicBezTo>
                  <a:pt x="164367" y="345807"/>
                  <a:pt x="608615" y="0"/>
                  <a:pt x="113363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54" name="Text Placeholder 7"/>
          <p:cNvSpPr>
            <a:spLocks noGrp="1"/>
          </p:cNvSpPr>
          <p:nvPr>
            <p:ph type="body" sz="quarter" idx="65" hasCustomPrompt="1"/>
          </p:nvPr>
        </p:nvSpPr>
        <p:spPr>
          <a:xfrm>
            <a:off x="2960379" y="2565576"/>
            <a:ext cx="528106" cy="67451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55" name="Text Placeholder 7"/>
          <p:cNvSpPr>
            <a:spLocks noGrp="1"/>
          </p:cNvSpPr>
          <p:nvPr>
            <p:ph type="body" sz="quarter" idx="66" hasCustomPrompt="1"/>
          </p:nvPr>
        </p:nvSpPr>
        <p:spPr>
          <a:xfrm>
            <a:off x="5679623" y="2565576"/>
            <a:ext cx="528106" cy="67451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Tree>
    <p:extLst>
      <p:ext uri="{BB962C8B-B14F-4D97-AF65-F5344CB8AC3E}">
        <p14:creationId xmlns:p14="http://schemas.microsoft.com/office/powerpoint/2010/main" val="338001912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37"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10"/>
                                        <p:tgtEl>
                                          <p:spTgt spid="3"/>
                                        </p:tgtEl>
                                      </p:cBhvr>
                                    </p:animEffect>
                                    <p:anim calcmode="lin" valueType="num">
                                      <p:cBhvr>
                                        <p:cTn id="22" dur="510" fill="hold"/>
                                        <p:tgtEl>
                                          <p:spTgt spid="3"/>
                                        </p:tgtEl>
                                        <p:attrNameLst>
                                          <p:attrName>ppt_x</p:attrName>
                                        </p:attrNameLst>
                                      </p:cBhvr>
                                      <p:tavLst>
                                        <p:tav tm="0">
                                          <p:val>
                                            <p:strVal val="#ppt_x"/>
                                          </p:val>
                                        </p:tav>
                                        <p:tav tm="100000">
                                          <p:val>
                                            <p:strVal val="#ppt_x"/>
                                          </p:val>
                                        </p:tav>
                                      </p:tavLst>
                                    </p:anim>
                                    <p:anim calcmode="lin" valueType="num">
                                      <p:cBhvr>
                                        <p:cTn id="23" dur="459" decel="100000" fill="hold"/>
                                        <p:tgtEl>
                                          <p:spTgt spid="3"/>
                                        </p:tgtEl>
                                        <p:attrNameLst>
                                          <p:attrName>ppt_y</p:attrName>
                                        </p:attrNameLst>
                                      </p:cBhvr>
                                      <p:tavLst>
                                        <p:tav tm="0">
                                          <p:val>
                                            <p:strVal val="#ppt_y+1"/>
                                          </p:val>
                                        </p:tav>
                                        <p:tav tm="100000">
                                          <p:val>
                                            <p:strVal val="#ppt_y-.03"/>
                                          </p:val>
                                        </p:tav>
                                      </p:tavLst>
                                    </p:anim>
                                    <p:anim calcmode="lin" valueType="num">
                                      <p:cBhvr>
                                        <p:cTn id="24" dur="1" accel="100000" fill="hold">
                                          <p:stCondLst>
                                            <p:cond delay="509"/>
                                          </p:stCondLst>
                                        </p:cTn>
                                        <p:tgtEl>
                                          <p:spTgt spid="3"/>
                                        </p:tgtEl>
                                        <p:attrNameLst>
                                          <p:attrName>ppt_y</p:attrName>
                                        </p:attrNameLst>
                                      </p:cBhvr>
                                      <p:tavLst>
                                        <p:tav tm="0">
                                          <p:val>
                                            <p:strVal val="#ppt_y-.03"/>
                                          </p:val>
                                        </p:tav>
                                        <p:tav tm="100000">
                                          <p:val>
                                            <p:strVal val="#ppt_y"/>
                                          </p:val>
                                        </p:tav>
                                      </p:tavLst>
                                    </p:anim>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 calcmode="lin" valueType="num">
                                      <p:cBhvr>
                                        <p:cTn id="28" dur="51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9" dur="51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30" dur="510"/>
                                        <p:tgtEl>
                                          <p:spTgt spid="13">
                                            <p:txEl>
                                              <p:pRg st="0" end="0"/>
                                            </p:txEl>
                                          </p:spTgt>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28">
                                            <p:txEl>
                                              <p:pRg st="0" end="0"/>
                                            </p:txEl>
                                          </p:spTgt>
                                        </p:tgtEl>
                                        <p:attrNameLst>
                                          <p:attrName>style.visibility</p:attrName>
                                        </p:attrNameLst>
                                      </p:cBhvr>
                                      <p:to>
                                        <p:strVal val="visible"/>
                                      </p:to>
                                    </p:set>
                                    <p:animEffect transition="in" filter="fade">
                                      <p:cBhvr>
                                        <p:cTn id="34" dur="510"/>
                                        <p:tgtEl>
                                          <p:spTgt spid="28">
                                            <p:txEl>
                                              <p:pRg st="0" end="0"/>
                                            </p:txEl>
                                          </p:spTgt>
                                        </p:tgtEl>
                                      </p:cBhvr>
                                    </p:animEffect>
                                    <p:anim calcmode="lin" valueType="num">
                                      <p:cBhvr>
                                        <p:cTn id="35" dur="51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36" dur="51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26">
                                            <p:txEl>
                                              <p:pRg st="0" end="0"/>
                                            </p:txEl>
                                          </p:spTgt>
                                        </p:tgtEl>
                                        <p:attrNameLst>
                                          <p:attrName>style.visibility</p:attrName>
                                        </p:attrNameLst>
                                      </p:cBhvr>
                                      <p:to>
                                        <p:strVal val="visible"/>
                                      </p:to>
                                    </p:set>
                                    <p:animEffect transition="in" filter="fade">
                                      <p:cBhvr>
                                        <p:cTn id="40" dur="510"/>
                                        <p:tgtEl>
                                          <p:spTgt spid="26">
                                            <p:txEl>
                                              <p:pRg st="0" end="0"/>
                                            </p:txEl>
                                          </p:spTgt>
                                        </p:tgtEl>
                                      </p:cBhvr>
                                    </p:animEffect>
                                    <p:anim calcmode="lin" valueType="num">
                                      <p:cBhvr>
                                        <p:cTn id="41" dur="51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42" dur="51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27">
                                            <p:txEl>
                                              <p:pRg st="0" end="0"/>
                                            </p:txEl>
                                          </p:spTgt>
                                        </p:tgtEl>
                                        <p:attrNameLst>
                                          <p:attrName>style.visibility</p:attrName>
                                        </p:attrNameLst>
                                      </p:cBhvr>
                                      <p:to>
                                        <p:strVal val="visible"/>
                                      </p:to>
                                    </p:set>
                                    <p:animEffect transition="in" filter="fade">
                                      <p:cBhvr>
                                        <p:cTn id="46" dur="510"/>
                                        <p:tgtEl>
                                          <p:spTgt spid="27">
                                            <p:txEl>
                                              <p:pRg st="0" end="0"/>
                                            </p:txEl>
                                          </p:spTgt>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10"/>
                                        <p:tgtEl>
                                          <p:spTgt spid="38"/>
                                        </p:tgtEl>
                                      </p:cBhvr>
                                    </p:animEffect>
                                    <p:anim calcmode="lin" valueType="num">
                                      <p:cBhvr>
                                        <p:cTn id="51" dur="510" fill="hold"/>
                                        <p:tgtEl>
                                          <p:spTgt spid="38"/>
                                        </p:tgtEl>
                                        <p:attrNameLst>
                                          <p:attrName>ppt_x</p:attrName>
                                        </p:attrNameLst>
                                      </p:cBhvr>
                                      <p:tavLst>
                                        <p:tav tm="0">
                                          <p:val>
                                            <p:strVal val="#ppt_x"/>
                                          </p:val>
                                        </p:tav>
                                        <p:tav tm="100000">
                                          <p:val>
                                            <p:strVal val="#ppt_x"/>
                                          </p:val>
                                        </p:tav>
                                      </p:tavLst>
                                    </p:anim>
                                    <p:anim calcmode="lin" valueType="num">
                                      <p:cBhvr>
                                        <p:cTn id="52" dur="459" decel="100000" fill="hold"/>
                                        <p:tgtEl>
                                          <p:spTgt spid="38"/>
                                        </p:tgtEl>
                                        <p:attrNameLst>
                                          <p:attrName>ppt_y</p:attrName>
                                        </p:attrNameLst>
                                      </p:cBhvr>
                                      <p:tavLst>
                                        <p:tav tm="0">
                                          <p:val>
                                            <p:strVal val="#ppt_y+1"/>
                                          </p:val>
                                        </p:tav>
                                        <p:tav tm="100000">
                                          <p:val>
                                            <p:strVal val="#ppt_y-.03"/>
                                          </p:val>
                                        </p:tav>
                                      </p:tavLst>
                                    </p:anim>
                                    <p:anim calcmode="lin" valueType="num">
                                      <p:cBhvr>
                                        <p:cTn id="53" dur="1" accel="100000" fill="hold">
                                          <p:stCondLst>
                                            <p:cond delay="509"/>
                                          </p:stCondLst>
                                        </p:cTn>
                                        <p:tgtEl>
                                          <p:spTgt spid="3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39">
                                            <p:txEl>
                                              <p:pRg st="0" end="0"/>
                                            </p:txEl>
                                          </p:spTgt>
                                        </p:tgtEl>
                                        <p:attrNameLst>
                                          <p:attrName>style.visibility</p:attrName>
                                        </p:attrNameLst>
                                      </p:cBhvr>
                                      <p:to>
                                        <p:strVal val="visible"/>
                                      </p:to>
                                    </p:set>
                                    <p:anim calcmode="lin" valueType="num">
                                      <p:cBhvr>
                                        <p:cTn id="57" dur="510" fill="hold"/>
                                        <p:tgtEl>
                                          <p:spTgt spid="39">
                                            <p:txEl>
                                              <p:pRg st="0" end="0"/>
                                            </p:txEl>
                                          </p:spTgt>
                                        </p:tgtEl>
                                        <p:attrNameLst>
                                          <p:attrName>ppt_w</p:attrName>
                                        </p:attrNameLst>
                                      </p:cBhvr>
                                      <p:tavLst>
                                        <p:tav tm="0">
                                          <p:val>
                                            <p:fltVal val="0"/>
                                          </p:val>
                                        </p:tav>
                                        <p:tav tm="100000">
                                          <p:val>
                                            <p:strVal val="#ppt_w"/>
                                          </p:val>
                                        </p:tav>
                                      </p:tavLst>
                                    </p:anim>
                                    <p:anim calcmode="lin" valueType="num">
                                      <p:cBhvr>
                                        <p:cTn id="58" dur="510" fill="hold"/>
                                        <p:tgtEl>
                                          <p:spTgt spid="39">
                                            <p:txEl>
                                              <p:pRg st="0" end="0"/>
                                            </p:txEl>
                                          </p:spTgt>
                                        </p:tgtEl>
                                        <p:attrNameLst>
                                          <p:attrName>ppt_h</p:attrName>
                                        </p:attrNameLst>
                                      </p:cBhvr>
                                      <p:tavLst>
                                        <p:tav tm="0">
                                          <p:val>
                                            <p:fltVal val="0"/>
                                          </p:val>
                                        </p:tav>
                                        <p:tav tm="100000">
                                          <p:val>
                                            <p:strVal val="#ppt_h"/>
                                          </p:val>
                                        </p:tav>
                                      </p:tavLst>
                                    </p:anim>
                                    <p:animEffect transition="in" filter="fade">
                                      <p:cBhvr>
                                        <p:cTn id="59" dur="510"/>
                                        <p:tgtEl>
                                          <p:spTgt spid="39">
                                            <p:txEl>
                                              <p:pRg st="0" end="0"/>
                                            </p:txEl>
                                          </p:spTgt>
                                        </p:tgtEl>
                                      </p:cBhvr>
                                    </p:animEffect>
                                  </p:childTnLst>
                                </p:cTn>
                              </p:par>
                            </p:childTnLst>
                          </p:cTn>
                        </p:par>
                        <p:par>
                          <p:cTn id="60" fill="hold">
                            <p:stCondLst>
                              <p:cond delay="7500"/>
                            </p:stCondLst>
                            <p:childTnLst>
                              <p:par>
                                <p:cTn id="61" presetID="42" presetClass="entr" presetSubtype="0" fill="hold" grpId="0" nodeType="afterEffect">
                                  <p:stCondLst>
                                    <p:cond delay="0"/>
                                  </p:stCondLst>
                                  <p:childTnLst>
                                    <p:set>
                                      <p:cBhvr>
                                        <p:cTn id="62" dur="1" fill="hold">
                                          <p:stCondLst>
                                            <p:cond delay="0"/>
                                          </p:stCondLst>
                                        </p:cTn>
                                        <p:tgtEl>
                                          <p:spTgt spid="42">
                                            <p:txEl>
                                              <p:pRg st="0" end="0"/>
                                            </p:txEl>
                                          </p:spTgt>
                                        </p:tgtEl>
                                        <p:attrNameLst>
                                          <p:attrName>style.visibility</p:attrName>
                                        </p:attrNameLst>
                                      </p:cBhvr>
                                      <p:to>
                                        <p:strVal val="visible"/>
                                      </p:to>
                                    </p:set>
                                    <p:animEffect transition="in" filter="fade">
                                      <p:cBhvr>
                                        <p:cTn id="63" dur="510"/>
                                        <p:tgtEl>
                                          <p:spTgt spid="42">
                                            <p:txEl>
                                              <p:pRg st="0" end="0"/>
                                            </p:txEl>
                                          </p:spTgt>
                                        </p:tgtEl>
                                      </p:cBhvr>
                                    </p:animEffect>
                                    <p:anim calcmode="lin" valueType="num">
                                      <p:cBhvr>
                                        <p:cTn id="64" dur="51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5" dur="51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8500"/>
                            </p:stCondLst>
                            <p:childTnLst>
                              <p:par>
                                <p:cTn id="67" presetID="42" presetClass="entr" presetSubtype="0" fill="hold" grpId="0" nodeType="afterEffect">
                                  <p:stCondLst>
                                    <p:cond delay="0"/>
                                  </p:stCondLst>
                                  <p:childTnLst>
                                    <p:set>
                                      <p:cBhvr>
                                        <p:cTn id="68" dur="1" fill="hold">
                                          <p:stCondLst>
                                            <p:cond delay="0"/>
                                          </p:stCondLst>
                                        </p:cTn>
                                        <p:tgtEl>
                                          <p:spTgt spid="40">
                                            <p:txEl>
                                              <p:pRg st="0" end="0"/>
                                            </p:txEl>
                                          </p:spTgt>
                                        </p:tgtEl>
                                        <p:attrNameLst>
                                          <p:attrName>style.visibility</p:attrName>
                                        </p:attrNameLst>
                                      </p:cBhvr>
                                      <p:to>
                                        <p:strVal val="visible"/>
                                      </p:to>
                                    </p:set>
                                    <p:animEffect transition="in" filter="fade">
                                      <p:cBhvr>
                                        <p:cTn id="69" dur="510"/>
                                        <p:tgtEl>
                                          <p:spTgt spid="40">
                                            <p:txEl>
                                              <p:pRg st="0" end="0"/>
                                            </p:txEl>
                                          </p:spTgt>
                                        </p:tgtEl>
                                      </p:cBhvr>
                                    </p:animEffect>
                                    <p:anim calcmode="lin" valueType="num">
                                      <p:cBhvr>
                                        <p:cTn id="70" dur="51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71" dur="51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72" fill="hold">
                            <p:stCondLst>
                              <p:cond delay="9500"/>
                            </p:stCondLst>
                            <p:childTnLst>
                              <p:par>
                                <p:cTn id="73" presetID="10" presetClass="entr" presetSubtype="0" fill="hold" grpId="0" nodeType="afterEffect">
                                  <p:stCondLst>
                                    <p:cond delay="0"/>
                                  </p:st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10"/>
                                        <p:tgtEl>
                                          <p:spTgt spid="41">
                                            <p:txEl>
                                              <p:pRg st="0" end="0"/>
                                            </p:txEl>
                                          </p:spTgt>
                                        </p:tgtEl>
                                      </p:cBhvr>
                                    </p:animEffect>
                                  </p:childTnLst>
                                </p:cTn>
                              </p:par>
                            </p:childTnLst>
                          </p:cTn>
                        </p:par>
                        <p:par>
                          <p:cTn id="76" fill="hold">
                            <p:stCondLst>
                              <p:cond delay="10500"/>
                            </p:stCondLst>
                            <p:childTnLst>
                              <p:par>
                                <p:cTn id="77" presetID="37"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510"/>
                                        <p:tgtEl>
                                          <p:spTgt spid="43"/>
                                        </p:tgtEl>
                                      </p:cBhvr>
                                    </p:animEffect>
                                    <p:anim calcmode="lin" valueType="num">
                                      <p:cBhvr>
                                        <p:cTn id="80" dur="510" fill="hold"/>
                                        <p:tgtEl>
                                          <p:spTgt spid="43"/>
                                        </p:tgtEl>
                                        <p:attrNameLst>
                                          <p:attrName>ppt_x</p:attrName>
                                        </p:attrNameLst>
                                      </p:cBhvr>
                                      <p:tavLst>
                                        <p:tav tm="0">
                                          <p:val>
                                            <p:strVal val="#ppt_x"/>
                                          </p:val>
                                        </p:tav>
                                        <p:tav tm="100000">
                                          <p:val>
                                            <p:strVal val="#ppt_x"/>
                                          </p:val>
                                        </p:tav>
                                      </p:tavLst>
                                    </p:anim>
                                    <p:anim calcmode="lin" valueType="num">
                                      <p:cBhvr>
                                        <p:cTn id="81" dur="459" decel="100000" fill="hold"/>
                                        <p:tgtEl>
                                          <p:spTgt spid="43"/>
                                        </p:tgtEl>
                                        <p:attrNameLst>
                                          <p:attrName>ppt_y</p:attrName>
                                        </p:attrNameLst>
                                      </p:cBhvr>
                                      <p:tavLst>
                                        <p:tav tm="0">
                                          <p:val>
                                            <p:strVal val="#ppt_y+1"/>
                                          </p:val>
                                        </p:tav>
                                        <p:tav tm="100000">
                                          <p:val>
                                            <p:strVal val="#ppt_y-.03"/>
                                          </p:val>
                                        </p:tav>
                                      </p:tavLst>
                                    </p:anim>
                                    <p:anim calcmode="lin" valueType="num">
                                      <p:cBhvr>
                                        <p:cTn id="82" dur="1" accel="100000" fill="hold">
                                          <p:stCondLst>
                                            <p:cond delay="509"/>
                                          </p:stCondLst>
                                        </p:cTn>
                                        <p:tgtEl>
                                          <p:spTgt spid="43"/>
                                        </p:tgtEl>
                                        <p:attrNameLst>
                                          <p:attrName>ppt_y</p:attrName>
                                        </p:attrNameLst>
                                      </p:cBhvr>
                                      <p:tavLst>
                                        <p:tav tm="0">
                                          <p:val>
                                            <p:strVal val="#ppt_y-.03"/>
                                          </p:val>
                                        </p:tav>
                                        <p:tav tm="100000">
                                          <p:val>
                                            <p:strVal val="#ppt_y"/>
                                          </p:val>
                                        </p:tav>
                                      </p:tavLst>
                                    </p:anim>
                                  </p:childTnLst>
                                </p:cTn>
                              </p:par>
                            </p:childTnLst>
                          </p:cTn>
                        </p:par>
                        <p:par>
                          <p:cTn id="83" fill="hold">
                            <p:stCondLst>
                              <p:cond delay="11500"/>
                            </p:stCondLst>
                            <p:childTnLst>
                              <p:par>
                                <p:cTn id="84" presetID="53" presetClass="entr" presetSubtype="16"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 calcmode="lin" valueType="num">
                                      <p:cBhvr>
                                        <p:cTn id="86" dur="510" fill="hold"/>
                                        <p:tgtEl>
                                          <p:spTgt spid="44">
                                            <p:txEl>
                                              <p:pRg st="0" end="0"/>
                                            </p:txEl>
                                          </p:spTgt>
                                        </p:tgtEl>
                                        <p:attrNameLst>
                                          <p:attrName>ppt_w</p:attrName>
                                        </p:attrNameLst>
                                      </p:cBhvr>
                                      <p:tavLst>
                                        <p:tav tm="0">
                                          <p:val>
                                            <p:fltVal val="0"/>
                                          </p:val>
                                        </p:tav>
                                        <p:tav tm="100000">
                                          <p:val>
                                            <p:strVal val="#ppt_w"/>
                                          </p:val>
                                        </p:tav>
                                      </p:tavLst>
                                    </p:anim>
                                    <p:anim calcmode="lin" valueType="num">
                                      <p:cBhvr>
                                        <p:cTn id="87" dur="510" fill="hold"/>
                                        <p:tgtEl>
                                          <p:spTgt spid="44">
                                            <p:txEl>
                                              <p:pRg st="0" end="0"/>
                                            </p:txEl>
                                          </p:spTgt>
                                        </p:tgtEl>
                                        <p:attrNameLst>
                                          <p:attrName>ppt_h</p:attrName>
                                        </p:attrNameLst>
                                      </p:cBhvr>
                                      <p:tavLst>
                                        <p:tav tm="0">
                                          <p:val>
                                            <p:fltVal val="0"/>
                                          </p:val>
                                        </p:tav>
                                        <p:tav tm="100000">
                                          <p:val>
                                            <p:strVal val="#ppt_h"/>
                                          </p:val>
                                        </p:tav>
                                      </p:tavLst>
                                    </p:anim>
                                    <p:animEffect transition="in" filter="fade">
                                      <p:cBhvr>
                                        <p:cTn id="88" dur="510"/>
                                        <p:tgtEl>
                                          <p:spTgt spid="44">
                                            <p:txEl>
                                              <p:pRg st="0" end="0"/>
                                            </p:txEl>
                                          </p:spTgt>
                                        </p:tgtEl>
                                      </p:cBhvr>
                                    </p:animEffect>
                                  </p:childTnLst>
                                </p:cTn>
                              </p:par>
                            </p:childTnLst>
                          </p:cTn>
                        </p:par>
                        <p:par>
                          <p:cTn id="89" fill="hold">
                            <p:stCondLst>
                              <p:cond delay="12500"/>
                            </p:stCondLst>
                            <p:childTnLst>
                              <p:par>
                                <p:cTn id="90" presetID="42" presetClass="entr" presetSubtype="0" fill="hold" grpId="0" nodeType="afterEffect">
                                  <p:stCondLst>
                                    <p:cond delay="0"/>
                                  </p:stCondLst>
                                  <p:childTnLst>
                                    <p:set>
                                      <p:cBhvr>
                                        <p:cTn id="91" dur="1" fill="hold">
                                          <p:stCondLst>
                                            <p:cond delay="0"/>
                                          </p:stCondLst>
                                        </p:cTn>
                                        <p:tgtEl>
                                          <p:spTgt spid="47">
                                            <p:txEl>
                                              <p:pRg st="0" end="0"/>
                                            </p:txEl>
                                          </p:spTgt>
                                        </p:tgtEl>
                                        <p:attrNameLst>
                                          <p:attrName>style.visibility</p:attrName>
                                        </p:attrNameLst>
                                      </p:cBhvr>
                                      <p:to>
                                        <p:strVal val="visible"/>
                                      </p:to>
                                    </p:set>
                                    <p:animEffect transition="in" filter="fade">
                                      <p:cBhvr>
                                        <p:cTn id="92" dur="510"/>
                                        <p:tgtEl>
                                          <p:spTgt spid="47">
                                            <p:txEl>
                                              <p:pRg st="0" end="0"/>
                                            </p:txEl>
                                          </p:spTgt>
                                        </p:tgtEl>
                                      </p:cBhvr>
                                    </p:animEffect>
                                    <p:anim calcmode="lin" valueType="num">
                                      <p:cBhvr>
                                        <p:cTn id="93" dur="51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94" dur="51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510"/>
                                        <p:tgtEl>
                                          <p:spTgt spid="45">
                                            <p:txEl>
                                              <p:pRg st="0" end="0"/>
                                            </p:txEl>
                                          </p:spTgt>
                                        </p:tgtEl>
                                      </p:cBhvr>
                                    </p:animEffect>
                                    <p:anim calcmode="lin" valueType="num">
                                      <p:cBhvr>
                                        <p:cTn id="99" dur="51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51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500"/>
                            </p:stCondLst>
                            <p:childTnLst>
                              <p:par>
                                <p:cTn id="102" presetID="10" presetClass="entr" presetSubtype="0" fill="hold" grpId="0" nodeType="afterEffect">
                                  <p:stCondLst>
                                    <p:cond delay="0"/>
                                  </p:stCondLst>
                                  <p:childTnLst>
                                    <p:set>
                                      <p:cBhvr>
                                        <p:cTn id="103" dur="1" fill="hold">
                                          <p:stCondLst>
                                            <p:cond delay="0"/>
                                          </p:stCondLst>
                                        </p:cTn>
                                        <p:tgtEl>
                                          <p:spTgt spid="46">
                                            <p:txEl>
                                              <p:pRg st="0" end="0"/>
                                            </p:txEl>
                                          </p:spTgt>
                                        </p:tgtEl>
                                        <p:attrNameLst>
                                          <p:attrName>style.visibility</p:attrName>
                                        </p:attrNameLst>
                                      </p:cBhvr>
                                      <p:to>
                                        <p:strVal val="visible"/>
                                      </p:to>
                                    </p:set>
                                    <p:animEffect transition="in" filter="fade">
                                      <p:cBhvr>
                                        <p:cTn id="104" dur="510"/>
                                        <p:tgtEl>
                                          <p:spTgt spid="46">
                                            <p:txEl>
                                              <p:pRg st="0" end="0"/>
                                            </p:txEl>
                                          </p:spTgt>
                                        </p:tgtEl>
                                      </p:cBhvr>
                                    </p:animEffect>
                                  </p:childTnLst>
                                </p:cTn>
                              </p:par>
                            </p:childTnLst>
                          </p:cTn>
                        </p:par>
                        <p:par>
                          <p:cTn id="105" fill="hold">
                            <p:stCondLst>
                              <p:cond delay="15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16000"/>
                            </p:stCondLst>
                            <p:childTnLst>
                              <p:par>
                                <p:cTn id="112" presetID="53" presetClass="entr" presetSubtype="16" fill="hold" grpId="0" nodeType="afterEffect">
                                  <p:stCondLst>
                                    <p:cond delay="0"/>
                                  </p:stCondLst>
                                  <p:childTnLst>
                                    <p:set>
                                      <p:cBhvr>
                                        <p:cTn id="113" dur="1" fill="hold">
                                          <p:stCondLst>
                                            <p:cond delay="0"/>
                                          </p:stCondLst>
                                        </p:cTn>
                                        <p:tgtEl>
                                          <p:spTgt spid="25"/>
                                        </p:tgtEl>
                                        <p:attrNameLst>
                                          <p:attrName>style.visibility</p:attrName>
                                        </p:attrNameLst>
                                      </p:cBhvr>
                                      <p:to>
                                        <p:strVal val="visible"/>
                                      </p:to>
                                    </p:set>
                                    <p:anim calcmode="lin" valueType="num">
                                      <p:cBhvr>
                                        <p:cTn id="114" dur="500" fill="hold"/>
                                        <p:tgtEl>
                                          <p:spTgt spid="25"/>
                                        </p:tgtEl>
                                        <p:attrNameLst>
                                          <p:attrName>ppt_w</p:attrName>
                                        </p:attrNameLst>
                                      </p:cBhvr>
                                      <p:tavLst>
                                        <p:tav tm="0">
                                          <p:val>
                                            <p:fltVal val="0"/>
                                          </p:val>
                                        </p:tav>
                                        <p:tav tm="100000">
                                          <p:val>
                                            <p:strVal val="#ppt_w"/>
                                          </p:val>
                                        </p:tav>
                                      </p:tavLst>
                                    </p:anim>
                                    <p:anim calcmode="lin" valueType="num">
                                      <p:cBhvr>
                                        <p:cTn id="115" dur="500" fill="hold"/>
                                        <p:tgtEl>
                                          <p:spTgt spid="25"/>
                                        </p:tgtEl>
                                        <p:attrNameLst>
                                          <p:attrName>ppt_h</p:attrName>
                                        </p:attrNameLst>
                                      </p:cBhvr>
                                      <p:tavLst>
                                        <p:tav tm="0">
                                          <p:val>
                                            <p:fltVal val="0"/>
                                          </p:val>
                                        </p:tav>
                                        <p:tav tm="100000">
                                          <p:val>
                                            <p:strVal val="#ppt_h"/>
                                          </p:val>
                                        </p:tav>
                                      </p:tavLst>
                                    </p:anim>
                                    <p:animEffect transition="in" filter="fade">
                                      <p:cBhvr>
                                        <p:cTn id="116" dur="500"/>
                                        <p:tgtEl>
                                          <p:spTgt spid="25"/>
                                        </p:tgtEl>
                                      </p:cBhvr>
                                    </p:animEffect>
                                  </p:childTnLst>
                                </p:cTn>
                              </p:par>
                            </p:childTnLst>
                          </p:cTn>
                        </p:par>
                        <p:par>
                          <p:cTn id="117" fill="hold">
                            <p:stCondLst>
                              <p:cond delay="16500"/>
                            </p:stCondLst>
                            <p:childTnLst>
                              <p:par>
                                <p:cTn id="118" presetID="53" presetClass="entr" presetSubtype="16"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 calcmode="lin" valueType="num">
                                      <p:cBhvr>
                                        <p:cTn id="120" dur="500" fill="hold"/>
                                        <p:tgtEl>
                                          <p:spTgt spid="30"/>
                                        </p:tgtEl>
                                        <p:attrNameLst>
                                          <p:attrName>ppt_w</p:attrName>
                                        </p:attrNameLst>
                                      </p:cBhvr>
                                      <p:tavLst>
                                        <p:tav tm="0">
                                          <p:val>
                                            <p:fltVal val="0"/>
                                          </p:val>
                                        </p:tav>
                                        <p:tav tm="100000">
                                          <p:val>
                                            <p:strVal val="#ppt_w"/>
                                          </p:val>
                                        </p:tav>
                                      </p:tavLst>
                                    </p:anim>
                                    <p:anim calcmode="lin" valueType="num">
                                      <p:cBhvr>
                                        <p:cTn id="121" dur="500" fill="hold"/>
                                        <p:tgtEl>
                                          <p:spTgt spid="30"/>
                                        </p:tgtEl>
                                        <p:attrNameLst>
                                          <p:attrName>ppt_h</p:attrName>
                                        </p:attrNameLst>
                                      </p:cBhvr>
                                      <p:tavLst>
                                        <p:tav tm="0">
                                          <p:val>
                                            <p:fltVal val="0"/>
                                          </p:val>
                                        </p:tav>
                                        <p:tav tm="100000">
                                          <p:val>
                                            <p:strVal val="#ppt_h"/>
                                          </p:val>
                                        </p:tav>
                                      </p:tavLst>
                                    </p:anim>
                                    <p:animEffect transition="in" filter="fade">
                                      <p:cBhvr>
                                        <p:cTn id="122" dur="500"/>
                                        <p:tgtEl>
                                          <p:spTgt spid="30"/>
                                        </p:tgtEl>
                                      </p:cBhvr>
                                    </p:animEffect>
                                  </p:childTnLst>
                                </p:cTn>
                              </p:par>
                            </p:childTnLst>
                          </p:cTn>
                        </p:par>
                        <p:par>
                          <p:cTn id="123" fill="hold">
                            <p:stCondLst>
                              <p:cond delay="17000"/>
                            </p:stCondLst>
                            <p:childTnLst>
                              <p:par>
                                <p:cTn id="124" presetID="53" presetClass="entr" presetSubtype="16" fill="hold" grpId="0" nodeType="afterEffect">
                                  <p:stCondLst>
                                    <p:cond delay="0"/>
                                  </p:stCondLst>
                                  <p:childTnLst>
                                    <p:set>
                                      <p:cBhvr>
                                        <p:cTn id="125" dur="1" fill="hold">
                                          <p:stCondLst>
                                            <p:cond delay="0"/>
                                          </p:stCondLst>
                                        </p:cTn>
                                        <p:tgtEl>
                                          <p:spTgt spid="35"/>
                                        </p:tgtEl>
                                        <p:attrNameLst>
                                          <p:attrName>style.visibility</p:attrName>
                                        </p:attrNameLst>
                                      </p:cBhvr>
                                      <p:to>
                                        <p:strVal val="visible"/>
                                      </p:to>
                                    </p:set>
                                    <p:anim calcmode="lin" valueType="num">
                                      <p:cBhvr>
                                        <p:cTn id="126" dur="500" fill="hold"/>
                                        <p:tgtEl>
                                          <p:spTgt spid="35"/>
                                        </p:tgtEl>
                                        <p:attrNameLst>
                                          <p:attrName>ppt_w</p:attrName>
                                        </p:attrNameLst>
                                      </p:cBhvr>
                                      <p:tavLst>
                                        <p:tav tm="0">
                                          <p:val>
                                            <p:fltVal val="0"/>
                                          </p:val>
                                        </p:tav>
                                        <p:tav tm="100000">
                                          <p:val>
                                            <p:strVal val="#ppt_w"/>
                                          </p:val>
                                        </p:tav>
                                      </p:tavLst>
                                    </p:anim>
                                    <p:anim calcmode="lin" valueType="num">
                                      <p:cBhvr>
                                        <p:cTn id="127" dur="500" fill="hold"/>
                                        <p:tgtEl>
                                          <p:spTgt spid="35"/>
                                        </p:tgtEl>
                                        <p:attrNameLst>
                                          <p:attrName>ppt_h</p:attrName>
                                        </p:attrNameLst>
                                      </p:cBhvr>
                                      <p:tavLst>
                                        <p:tav tm="0">
                                          <p:val>
                                            <p:fltVal val="0"/>
                                          </p:val>
                                        </p:tav>
                                        <p:tav tm="100000">
                                          <p:val>
                                            <p:strVal val="#ppt_h"/>
                                          </p:val>
                                        </p:tav>
                                      </p:tavLst>
                                    </p:anim>
                                    <p:animEffect transition="in" filter="fade">
                                      <p:cBhvr>
                                        <p:cTn id="128" dur="500"/>
                                        <p:tgtEl>
                                          <p:spTgt spid="35"/>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37"/>
                                        </p:tgtEl>
                                        <p:attrNameLst>
                                          <p:attrName>style.visibility</p:attrName>
                                        </p:attrNameLst>
                                      </p:cBhvr>
                                      <p:to>
                                        <p:strVal val="visible"/>
                                      </p:to>
                                    </p:set>
                                    <p:anim calcmode="lin" valueType="num">
                                      <p:cBhvr>
                                        <p:cTn id="132" dur="500" fill="hold"/>
                                        <p:tgtEl>
                                          <p:spTgt spid="37"/>
                                        </p:tgtEl>
                                        <p:attrNameLst>
                                          <p:attrName>ppt_w</p:attrName>
                                        </p:attrNameLst>
                                      </p:cBhvr>
                                      <p:tavLst>
                                        <p:tav tm="0">
                                          <p:val>
                                            <p:fltVal val="0"/>
                                          </p:val>
                                        </p:tav>
                                        <p:tav tm="100000">
                                          <p:val>
                                            <p:strVal val="#ppt_w"/>
                                          </p:val>
                                        </p:tav>
                                      </p:tavLst>
                                    </p:anim>
                                    <p:anim calcmode="lin" valueType="num">
                                      <p:cBhvr>
                                        <p:cTn id="133" dur="500" fill="hold"/>
                                        <p:tgtEl>
                                          <p:spTgt spid="37"/>
                                        </p:tgtEl>
                                        <p:attrNameLst>
                                          <p:attrName>ppt_h</p:attrName>
                                        </p:attrNameLst>
                                      </p:cBhvr>
                                      <p:tavLst>
                                        <p:tav tm="0">
                                          <p:val>
                                            <p:fltVal val="0"/>
                                          </p:val>
                                        </p:tav>
                                        <p:tav tm="100000">
                                          <p:val>
                                            <p:strVal val="#ppt_h"/>
                                          </p:val>
                                        </p:tav>
                                      </p:tavLst>
                                    </p:anim>
                                    <p:animEffect transition="in" filter="fade">
                                      <p:cBhvr>
                                        <p:cTn id="134" dur="500"/>
                                        <p:tgtEl>
                                          <p:spTgt spid="37"/>
                                        </p:tgtEl>
                                      </p:cBhvr>
                                    </p:animEffect>
                                  </p:childTnLst>
                                </p:cTn>
                              </p:par>
                            </p:childTnLst>
                          </p:cTn>
                        </p:par>
                        <p:par>
                          <p:cTn id="135" fill="hold">
                            <p:stCondLst>
                              <p:cond delay="18000"/>
                            </p:stCondLst>
                            <p:childTnLst>
                              <p:par>
                                <p:cTn id="136" presetID="10" presetClass="entr" presetSubtype="0" fill="hold" grpId="0" nodeType="afterEffect" nodePh="1">
                                  <p:stCondLst>
                                    <p:cond delay="0"/>
                                  </p:stCondLst>
                                  <p:endCondLst>
                                    <p:cond evt="begin" delay="0">
                                      <p:tn val="136"/>
                                    </p:cond>
                                  </p:endCondLst>
                                  <p:childTnLst>
                                    <p:set>
                                      <p:cBhvr>
                                        <p:cTn id="137" dur="1" fill="hold">
                                          <p:stCondLst>
                                            <p:cond delay="0"/>
                                          </p:stCondLst>
                                        </p:cTn>
                                        <p:tgtEl>
                                          <p:spTgt spid="51"/>
                                        </p:tgtEl>
                                        <p:attrNameLst>
                                          <p:attrName>style.visibility</p:attrName>
                                        </p:attrNameLst>
                                      </p:cBhvr>
                                      <p:to>
                                        <p:strVal val="visible"/>
                                      </p:to>
                                    </p:set>
                                    <p:animEffect transition="in" filter="fade">
                                      <p:cBhvr>
                                        <p:cTn id="138" dur="500"/>
                                        <p:tgtEl>
                                          <p:spTgt spid="51"/>
                                        </p:tgtEl>
                                      </p:cBhvr>
                                    </p:animEffect>
                                  </p:childTnLst>
                                </p:cTn>
                              </p:par>
                            </p:childTnLst>
                          </p:cTn>
                        </p:par>
                        <p:par>
                          <p:cTn id="139" fill="hold">
                            <p:stCondLst>
                              <p:cond delay="18500"/>
                            </p:stCondLst>
                            <p:childTnLst>
                              <p:par>
                                <p:cTn id="140" presetID="10" presetClass="entr" presetSubtype="0" fill="hold" grpId="0" nodeType="afterEffect" nodePh="1">
                                  <p:stCondLst>
                                    <p:cond delay="0"/>
                                  </p:stCondLst>
                                  <p:endCondLst>
                                    <p:cond evt="begin" delay="0">
                                      <p:tn val="140"/>
                                    </p:cond>
                                  </p:endCondLst>
                                  <p:childTnLst>
                                    <p:set>
                                      <p:cBhvr>
                                        <p:cTn id="141" dur="1" fill="hold">
                                          <p:stCondLst>
                                            <p:cond delay="0"/>
                                          </p:stCondLst>
                                        </p:cTn>
                                        <p:tgtEl>
                                          <p:spTgt spid="52"/>
                                        </p:tgtEl>
                                        <p:attrNameLst>
                                          <p:attrName>style.visibility</p:attrName>
                                        </p:attrNameLst>
                                      </p:cBhvr>
                                      <p:to>
                                        <p:strVal val="visible"/>
                                      </p:to>
                                    </p:set>
                                    <p:animEffect transition="in" filter="fade">
                                      <p:cBhvr>
                                        <p:cTn id="142" dur="500"/>
                                        <p:tgtEl>
                                          <p:spTgt spid="52"/>
                                        </p:tgtEl>
                                      </p:cBhvr>
                                    </p:animEffect>
                                  </p:childTnLst>
                                </p:cTn>
                              </p:par>
                            </p:childTnLst>
                          </p:cTn>
                        </p:par>
                        <p:par>
                          <p:cTn id="143" fill="hold">
                            <p:stCondLst>
                              <p:cond delay="19000"/>
                            </p:stCondLst>
                            <p:childTnLst>
                              <p:par>
                                <p:cTn id="144" presetID="10" presetClass="entr" presetSubtype="0" fill="hold" grpId="0" nodeType="afterEffect" nodePh="1">
                                  <p:stCondLst>
                                    <p:cond delay="0"/>
                                  </p:stCondLst>
                                  <p:endCondLst>
                                    <p:cond evt="begin" delay="0">
                                      <p:tn val="144"/>
                                    </p:cond>
                                  </p:endCondLst>
                                  <p:childTnLst>
                                    <p:set>
                                      <p:cBhvr>
                                        <p:cTn id="145" dur="1" fill="hold">
                                          <p:stCondLst>
                                            <p:cond delay="0"/>
                                          </p:stCondLst>
                                        </p:cTn>
                                        <p:tgtEl>
                                          <p:spTgt spid="53"/>
                                        </p:tgtEl>
                                        <p:attrNameLst>
                                          <p:attrName>style.visibility</p:attrName>
                                        </p:attrNameLst>
                                      </p:cBhvr>
                                      <p:to>
                                        <p:strVal val="visible"/>
                                      </p:to>
                                    </p:set>
                                    <p:animEffect transition="in" filter="fade">
                                      <p:cBhvr>
                                        <p:cTn id="146" dur="500"/>
                                        <p:tgtEl>
                                          <p:spTgt spid="53"/>
                                        </p:tgtEl>
                                      </p:cBhvr>
                                    </p:animEffect>
                                  </p:childTnLst>
                                </p:cTn>
                              </p:par>
                            </p:childTnLst>
                          </p:cTn>
                        </p:par>
                        <p:par>
                          <p:cTn id="147" fill="hold">
                            <p:stCondLst>
                              <p:cond delay="19500"/>
                            </p:stCondLst>
                            <p:childTnLst>
                              <p:par>
                                <p:cTn id="148" presetID="53" presetClass="entr" presetSubtype="16" fill="hold" grpId="0" nodeType="afterEffect">
                                  <p:stCondLst>
                                    <p:cond delay="0"/>
                                  </p:stCondLst>
                                  <p:childTnLst>
                                    <p:set>
                                      <p:cBhvr>
                                        <p:cTn id="149" dur="1" fill="hold">
                                          <p:stCondLst>
                                            <p:cond delay="0"/>
                                          </p:stCondLst>
                                        </p:cTn>
                                        <p:tgtEl>
                                          <p:spTgt spid="54">
                                            <p:txEl>
                                              <p:pRg st="0" end="0"/>
                                            </p:txEl>
                                          </p:spTgt>
                                        </p:tgtEl>
                                        <p:attrNameLst>
                                          <p:attrName>style.visibility</p:attrName>
                                        </p:attrNameLst>
                                      </p:cBhvr>
                                      <p:to>
                                        <p:strVal val="visible"/>
                                      </p:to>
                                    </p:set>
                                    <p:anim calcmode="lin" valueType="num">
                                      <p:cBhvr>
                                        <p:cTn id="150" dur="3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151" dur="3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152" dur="300"/>
                                        <p:tgtEl>
                                          <p:spTgt spid="54">
                                            <p:txEl>
                                              <p:pRg st="0" end="0"/>
                                            </p:txEl>
                                          </p:spTgt>
                                        </p:tgtEl>
                                      </p:cBhvr>
                                    </p:animEffect>
                                  </p:childTnLst>
                                </p:cTn>
                              </p:par>
                            </p:childTnLst>
                          </p:cTn>
                        </p:par>
                        <p:par>
                          <p:cTn id="153" fill="hold">
                            <p:stCondLst>
                              <p:cond delay="20000"/>
                            </p:stCondLst>
                            <p:childTnLst>
                              <p:par>
                                <p:cTn id="154" presetID="53" presetClass="entr" presetSubtype="16" fill="hold" grpId="0" nodeType="afterEffect">
                                  <p:stCondLst>
                                    <p:cond delay="0"/>
                                  </p:stCondLst>
                                  <p:childTnLst>
                                    <p:set>
                                      <p:cBhvr>
                                        <p:cTn id="155" dur="1" fill="hold">
                                          <p:stCondLst>
                                            <p:cond delay="0"/>
                                          </p:stCondLst>
                                        </p:cTn>
                                        <p:tgtEl>
                                          <p:spTgt spid="55">
                                            <p:txEl>
                                              <p:pRg st="0" end="0"/>
                                            </p:txEl>
                                          </p:spTgt>
                                        </p:tgtEl>
                                        <p:attrNameLst>
                                          <p:attrName>style.visibility</p:attrName>
                                        </p:attrNameLst>
                                      </p:cBhvr>
                                      <p:to>
                                        <p:strVal val="visible"/>
                                      </p:to>
                                    </p:set>
                                    <p:anim calcmode="lin" valueType="num">
                                      <p:cBhvr>
                                        <p:cTn id="156" dur="3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157" dur="3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158" dur="3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510" fill="hold"/>
                        <p:tgtEl>
                          <p:spTgt spid="13"/>
                        </p:tgtEl>
                        <p:attrNameLst>
                          <p:attrName>ppt_w</p:attrName>
                        </p:attrNameLst>
                      </p:cBhvr>
                      <p:tavLst>
                        <p:tav tm="0">
                          <p:val>
                            <p:fltVal val="0"/>
                          </p:val>
                        </p:tav>
                        <p:tav tm="100000">
                          <p:val>
                            <p:strVal val="#ppt_w"/>
                          </p:val>
                        </p:tav>
                      </p:tavLst>
                    </p:anim>
                    <p:anim calcmode="lin" valueType="num">
                      <p:cBhvr>
                        <p:cTn dur="510" fill="hold"/>
                        <p:tgtEl>
                          <p:spTgt spid="13"/>
                        </p:tgtEl>
                        <p:attrNameLst>
                          <p:attrName>ppt_h</p:attrName>
                        </p:attrNameLst>
                      </p:cBhvr>
                      <p:tavLst>
                        <p:tav tm="0">
                          <p:val>
                            <p:fltVal val="0"/>
                          </p:val>
                        </p:tav>
                        <p:tav tm="100000">
                          <p:val>
                            <p:strVal val="#ppt_h"/>
                          </p:val>
                        </p:tav>
                      </p:tavLst>
                    </p:anim>
                    <p:animEffect transition="in" filter="fade">
                      <p:cBhvr>
                        <p:cTn dur="510"/>
                        <p:tgtEl>
                          <p:spTgt spid="13"/>
                        </p:tgtEl>
                      </p:cBhvr>
                    </p:animEffect>
                  </p:childTnLst>
                </p:cTn>
              </p:par>
            </p:tnLst>
          </p:tmpl>
        </p:tmplLst>
      </p:bldP>
      <p:bldP spid="26" grpId="0" build="p">
        <p:tmplLst>
          <p:tmpl lvl="1">
            <p:tnLst>
              <p:par>
                <p:cTn presetID="42"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10"/>
                        <p:tgtEl>
                          <p:spTgt spid="26"/>
                        </p:tgtEl>
                      </p:cBhvr>
                    </p:animEffect>
                    <p:anim calcmode="lin" valueType="num">
                      <p:cBhvr>
                        <p:cTn dur="510" fill="hold"/>
                        <p:tgtEl>
                          <p:spTgt spid="26"/>
                        </p:tgtEl>
                        <p:attrNameLst>
                          <p:attrName>ppt_x</p:attrName>
                        </p:attrNameLst>
                      </p:cBhvr>
                      <p:tavLst>
                        <p:tav tm="0">
                          <p:val>
                            <p:strVal val="#ppt_x"/>
                          </p:val>
                        </p:tav>
                        <p:tav tm="100000">
                          <p:val>
                            <p:strVal val="#ppt_x"/>
                          </p:val>
                        </p:tav>
                      </p:tavLst>
                    </p:anim>
                    <p:anim calcmode="lin" valueType="num">
                      <p:cBhvr>
                        <p:cTn dur="51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10"/>
                        <p:tgtEl>
                          <p:spTgt spid="27"/>
                        </p:tgtEl>
                      </p:cBhvr>
                    </p:animEffect>
                  </p:childTnLst>
                </p:cTn>
              </p:par>
            </p:tnLst>
          </p:tmpl>
        </p:tmplLst>
      </p:bldP>
      <p:bldP spid="28" grpId="0" build="p">
        <p:tmplLst>
          <p:tmpl lvl="1">
            <p:tnLst>
              <p:par>
                <p:cTn presetID="42"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10"/>
                        <p:tgtEl>
                          <p:spTgt spid="28"/>
                        </p:tgtEl>
                      </p:cBhvr>
                    </p:animEffect>
                    <p:anim calcmode="lin" valueType="num">
                      <p:cBhvr>
                        <p:cTn dur="510" fill="hold"/>
                        <p:tgtEl>
                          <p:spTgt spid="28"/>
                        </p:tgtEl>
                        <p:attrNameLst>
                          <p:attrName>ppt_x</p:attrName>
                        </p:attrNameLst>
                      </p:cBhvr>
                      <p:tavLst>
                        <p:tav tm="0">
                          <p:val>
                            <p:strVal val="#ppt_x"/>
                          </p:val>
                        </p:tav>
                        <p:tav tm="100000">
                          <p:val>
                            <p:strVal val="#ppt_x"/>
                          </p:val>
                        </p:tav>
                      </p:tavLst>
                    </p:anim>
                    <p:anim calcmode="lin" valueType="num">
                      <p:cBhvr>
                        <p:cTn dur="510" fill="hold"/>
                        <p:tgtEl>
                          <p:spTgt spid="28"/>
                        </p:tgtEl>
                        <p:attrNameLst>
                          <p:attrName>ppt_y</p:attrName>
                        </p:attrNameLst>
                      </p:cBhvr>
                      <p:tavLst>
                        <p:tav tm="0">
                          <p:val>
                            <p:strVal val="#ppt_y+.1"/>
                          </p:val>
                        </p:tav>
                        <p:tav tm="100000">
                          <p:val>
                            <p:strVal val="#ppt_y"/>
                          </p:val>
                        </p:tav>
                      </p:tavLst>
                    </p:anim>
                  </p:childTnLst>
                </p:cTn>
              </p:par>
            </p:tnLst>
          </p:tmpl>
        </p:tmplLst>
      </p:bldP>
      <p:bldP spid="38" grpId="0" animBg="1"/>
      <p:bldP spid="39" grpId="0" build="p">
        <p:tmplLst>
          <p:tmpl lvl="1">
            <p:tnLst>
              <p:par>
                <p:cTn presetID="53" presetClass="entr" presetSubtype="16"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p:cTn dur="510" fill="hold"/>
                        <p:tgtEl>
                          <p:spTgt spid="39"/>
                        </p:tgtEl>
                        <p:attrNameLst>
                          <p:attrName>ppt_w</p:attrName>
                        </p:attrNameLst>
                      </p:cBhvr>
                      <p:tavLst>
                        <p:tav tm="0">
                          <p:val>
                            <p:fltVal val="0"/>
                          </p:val>
                        </p:tav>
                        <p:tav tm="100000">
                          <p:val>
                            <p:strVal val="#ppt_w"/>
                          </p:val>
                        </p:tav>
                      </p:tavLst>
                    </p:anim>
                    <p:anim calcmode="lin" valueType="num">
                      <p:cBhvr>
                        <p:cTn dur="510" fill="hold"/>
                        <p:tgtEl>
                          <p:spTgt spid="39"/>
                        </p:tgtEl>
                        <p:attrNameLst>
                          <p:attrName>ppt_h</p:attrName>
                        </p:attrNameLst>
                      </p:cBhvr>
                      <p:tavLst>
                        <p:tav tm="0">
                          <p:val>
                            <p:fltVal val="0"/>
                          </p:val>
                        </p:tav>
                        <p:tav tm="100000">
                          <p:val>
                            <p:strVal val="#ppt_h"/>
                          </p:val>
                        </p:tav>
                      </p:tavLst>
                    </p:anim>
                    <p:animEffect transition="in" filter="fade">
                      <p:cBhvr>
                        <p:cTn dur="510"/>
                        <p:tgtEl>
                          <p:spTgt spid="39"/>
                        </p:tgtEl>
                      </p:cBhvr>
                    </p:animEffect>
                  </p:childTnLst>
                </p:cTn>
              </p:par>
            </p:tnLst>
          </p:tmpl>
        </p:tmplLst>
      </p:bldP>
      <p:bldP spid="40" grpId="0" build="p">
        <p:tmplLst>
          <p:tmpl lvl="1">
            <p:tnLst>
              <p:par>
                <p:cTn presetID="42"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10"/>
                        <p:tgtEl>
                          <p:spTgt spid="40"/>
                        </p:tgtEl>
                      </p:cBhvr>
                    </p:animEffect>
                    <p:anim calcmode="lin" valueType="num">
                      <p:cBhvr>
                        <p:cTn dur="510" fill="hold"/>
                        <p:tgtEl>
                          <p:spTgt spid="40"/>
                        </p:tgtEl>
                        <p:attrNameLst>
                          <p:attrName>ppt_x</p:attrName>
                        </p:attrNameLst>
                      </p:cBhvr>
                      <p:tavLst>
                        <p:tav tm="0">
                          <p:val>
                            <p:strVal val="#ppt_x"/>
                          </p:val>
                        </p:tav>
                        <p:tav tm="100000">
                          <p:val>
                            <p:strVal val="#ppt_x"/>
                          </p:val>
                        </p:tav>
                      </p:tavLst>
                    </p:anim>
                    <p:anim calcmode="lin" valueType="num">
                      <p:cBhvr>
                        <p:cTn dur="510" fill="hold"/>
                        <p:tgtEl>
                          <p:spTgt spid="40"/>
                        </p:tgtEl>
                        <p:attrNameLst>
                          <p:attrName>ppt_y</p:attrName>
                        </p:attrNameLst>
                      </p:cBhvr>
                      <p:tavLst>
                        <p:tav tm="0">
                          <p:val>
                            <p:strVal val="#ppt_y+.1"/>
                          </p:val>
                        </p:tav>
                        <p:tav tm="100000">
                          <p:val>
                            <p:strVal val="#ppt_y"/>
                          </p:val>
                        </p:tav>
                      </p:tavLst>
                    </p:anim>
                  </p:childTnLst>
                </p:cTn>
              </p:par>
            </p:tnLst>
          </p:tmpl>
        </p:tmplLst>
      </p:bldP>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10"/>
                        <p:tgtEl>
                          <p:spTgt spid="41"/>
                        </p:tgtEl>
                      </p:cBhvr>
                    </p:animEffect>
                  </p:childTnLst>
                </p:cTn>
              </p:par>
            </p:tnLst>
          </p:tmpl>
        </p:tmplLst>
      </p:bldP>
      <p:bldP spid="42" grpId="0" build="p">
        <p:tmplLst>
          <p:tmpl lvl="1">
            <p:tnLst>
              <p:par>
                <p:cTn presetID="42" presetClass="entr" presetSubtype="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10"/>
                        <p:tgtEl>
                          <p:spTgt spid="42"/>
                        </p:tgtEl>
                      </p:cBhvr>
                    </p:animEffect>
                    <p:anim calcmode="lin" valueType="num">
                      <p:cBhvr>
                        <p:cTn dur="510" fill="hold"/>
                        <p:tgtEl>
                          <p:spTgt spid="42"/>
                        </p:tgtEl>
                        <p:attrNameLst>
                          <p:attrName>ppt_x</p:attrName>
                        </p:attrNameLst>
                      </p:cBhvr>
                      <p:tavLst>
                        <p:tav tm="0">
                          <p:val>
                            <p:strVal val="#ppt_x"/>
                          </p:val>
                        </p:tav>
                        <p:tav tm="100000">
                          <p:val>
                            <p:strVal val="#ppt_x"/>
                          </p:val>
                        </p:tav>
                      </p:tavLst>
                    </p:anim>
                    <p:anim calcmode="lin" valueType="num">
                      <p:cBhvr>
                        <p:cTn dur="510" fill="hold"/>
                        <p:tgtEl>
                          <p:spTgt spid="42"/>
                        </p:tgtEl>
                        <p:attrNameLst>
                          <p:attrName>ppt_y</p:attrName>
                        </p:attrNameLst>
                      </p:cBhvr>
                      <p:tavLst>
                        <p:tav tm="0">
                          <p:val>
                            <p:strVal val="#ppt_y+.1"/>
                          </p:val>
                        </p:tav>
                        <p:tav tm="100000">
                          <p:val>
                            <p:strVal val="#ppt_y"/>
                          </p:val>
                        </p:tav>
                      </p:tavLst>
                    </p:anim>
                  </p:childTnLst>
                </p:cTn>
              </p:par>
            </p:tnLst>
          </p:tmpl>
        </p:tmplLst>
      </p:bldP>
      <p:bldP spid="43" grpId="0" animBg="1"/>
      <p:bldP spid="44" grpId="0" build="p">
        <p:tmplLst>
          <p:tmpl lvl="1">
            <p:tnLst>
              <p:par>
                <p:cTn presetID="53" presetClass="entr" presetSubtype="16"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p:cTn dur="510" fill="hold"/>
                        <p:tgtEl>
                          <p:spTgt spid="44"/>
                        </p:tgtEl>
                        <p:attrNameLst>
                          <p:attrName>ppt_w</p:attrName>
                        </p:attrNameLst>
                      </p:cBhvr>
                      <p:tavLst>
                        <p:tav tm="0">
                          <p:val>
                            <p:fltVal val="0"/>
                          </p:val>
                        </p:tav>
                        <p:tav tm="100000">
                          <p:val>
                            <p:strVal val="#ppt_w"/>
                          </p:val>
                        </p:tav>
                      </p:tavLst>
                    </p:anim>
                    <p:anim calcmode="lin" valueType="num">
                      <p:cBhvr>
                        <p:cTn dur="510" fill="hold"/>
                        <p:tgtEl>
                          <p:spTgt spid="44"/>
                        </p:tgtEl>
                        <p:attrNameLst>
                          <p:attrName>ppt_h</p:attrName>
                        </p:attrNameLst>
                      </p:cBhvr>
                      <p:tavLst>
                        <p:tav tm="0">
                          <p:val>
                            <p:fltVal val="0"/>
                          </p:val>
                        </p:tav>
                        <p:tav tm="100000">
                          <p:val>
                            <p:strVal val="#ppt_h"/>
                          </p:val>
                        </p:tav>
                      </p:tavLst>
                    </p:anim>
                    <p:animEffect transition="in" filter="fade">
                      <p:cBhvr>
                        <p:cTn dur="510"/>
                        <p:tgtEl>
                          <p:spTgt spid="44"/>
                        </p:tgtEl>
                      </p:cBhvr>
                    </p:animEffect>
                  </p:childTnLst>
                </p:cTn>
              </p:par>
            </p:tnLst>
          </p:tmpl>
        </p:tmplLst>
      </p:bldP>
      <p:bldP spid="45" grpId="0" build="p">
        <p:tmplLst>
          <p:tmpl lvl="1">
            <p:tnLst>
              <p:par>
                <p:cTn presetID="42" presetClass="entr" presetSubtype="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10"/>
                        <p:tgtEl>
                          <p:spTgt spid="45"/>
                        </p:tgtEl>
                      </p:cBhvr>
                    </p:animEffect>
                    <p:anim calcmode="lin" valueType="num">
                      <p:cBhvr>
                        <p:cTn dur="510" fill="hold"/>
                        <p:tgtEl>
                          <p:spTgt spid="45"/>
                        </p:tgtEl>
                        <p:attrNameLst>
                          <p:attrName>ppt_x</p:attrName>
                        </p:attrNameLst>
                      </p:cBhvr>
                      <p:tavLst>
                        <p:tav tm="0">
                          <p:val>
                            <p:strVal val="#ppt_x"/>
                          </p:val>
                        </p:tav>
                        <p:tav tm="100000">
                          <p:val>
                            <p:strVal val="#ppt_x"/>
                          </p:val>
                        </p:tav>
                      </p:tavLst>
                    </p:anim>
                    <p:anim calcmode="lin" valueType="num">
                      <p:cBhvr>
                        <p:cTn dur="510" fill="hold"/>
                        <p:tgtEl>
                          <p:spTgt spid="45"/>
                        </p:tgtEl>
                        <p:attrNameLst>
                          <p:attrName>ppt_y</p:attrName>
                        </p:attrNameLst>
                      </p:cBhvr>
                      <p:tavLst>
                        <p:tav tm="0">
                          <p:val>
                            <p:strVal val="#ppt_y+.1"/>
                          </p:val>
                        </p:tav>
                        <p:tav tm="100000">
                          <p:val>
                            <p:strVal val="#ppt_y"/>
                          </p:val>
                        </p:tav>
                      </p:tavLst>
                    </p:anim>
                  </p:childTnLst>
                </p:cTn>
              </p:par>
            </p:tnLst>
          </p:tmpl>
        </p:tmplLst>
      </p:bldP>
      <p:bldP spid="46" grpId="0" build="p">
        <p:tmplLst>
          <p:tmpl lvl="1">
            <p:tnLst>
              <p:par>
                <p:cTn presetID="10" presetClass="entr" presetSubtype="0"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fade">
                      <p:cBhvr>
                        <p:cTn dur="510"/>
                        <p:tgtEl>
                          <p:spTgt spid="46"/>
                        </p:tgtEl>
                      </p:cBhvr>
                    </p:animEffect>
                  </p:childTnLst>
                </p:cTn>
              </p:par>
            </p:tnLst>
          </p:tmpl>
        </p:tmplLst>
      </p:bldP>
      <p:bldP spid="47" grpId="0" build="p">
        <p:tmplLst>
          <p:tmpl lvl="1">
            <p:tnLst>
              <p:par>
                <p:cTn presetID="42" presetClass="entr" presetSubtype="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fade">
                      <p:cBhvr>
                        <p:cTn dur="510"/>
                        <p:tgtEl>
                          <p:spTgt spid="47"/>
                        </p:tgtEl>
                      </p:cBhvr>
                    </p:animEffect>
                    <p:anim calcmode="lin" valueType="num">
                      <p:cBhvr>
                        <p:cTn dur="510" fill="hold"/>
                        <p:tgtEl>
                          <p:spTgt spid="47"/>
                        </p:tgtEl>
                        <p:attrNameLst>
                          <p:attrName>ppt_x</p:attrName>
                        </p:attrNameLst>
                      </p:cBhvr>
                      <p:tavLst>
                        <p:tav tm="0">
                          <p:val>
                            <p:strVal val="#ppt_x"/>
                          </p:val>
                        </p:tav>
                        <p:tav tm="100000">
                          <p:val>
                            <p:strVal val="#ppt_x"/>
                          </p:val>
                        </p:tav>
                      </p:tavLst>
                    </p:anim>
                    <p:anim calcmode="lin" valueType="num">
                      <p:cBhvr>
                        <p:cTn dur="510" fill="hold"/>
                        <p:tgtEl>
                          <p:spTgt spid="47"/>
                        </p:tgtEl>
                        <p:attrNameLst>
                          <p:attrName>ppt_y</p:attrName>
                        </p:attrNameLst>
                      </p:cBhvr>
                      <p:tavLst>
                        <p:tav tm="0">
                          <p:val>
                            <p:strVal val="#ppt_y+.1"/>
                          </p:val>
                        </p:tav>
                        <p:tav tm="100000">
                          <p:val>
                            <p:strVal val="#ppt_y"/>
                          </p:val>
                        </p:tav>
                      </p:tavLst>
                    </p:anim>
                  </p:childTnLst>
                </p:cTn>
              </p:par>
            </p:tnLst>
          </p:tmpl>
        </p:tmplLst>
      </p:bldP>
      <p:bldP spid="23" grpId="0" animBg="1"/>
      <p:bldP spid="25" grpId="0" animBg="1"/>
      <p:bldP spid="30" grpId="0" animBg="1"/>
      <p:bldP spid="35" grpId="0" animBg="1"/>
      <p:bldP spid="37" grpId="0" animBg="1"/>
      <p:bldP spid="51" grpId="0"/>
      <p:bldP spid="52" grpId="0"/>
      <p:bldP spid="53" grpId="0"/>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300" fill="hold"/>
                        <p:tgtEl>
                          <p:spTgt spid="54"/>
                        </p:tgtEl>
                        <p:attrNameLst>
                          <p:attrName>ppt_w</p:attrName>
                        </p:attrNameLst>
                      </p:cBhvr>
                      <p:tavLst>
                        <p:tav tm="0">
                          <p:val>
                            <p:fltVal val="0"/>
                          </p:val>
                        </p:tav>
                        <p:tav tm="100000">
                          <p:val>
                            <p:strVal val="#ppt_w"/>
                          </p:val>
                        </p:tav>
                      </p:tavLst>
                    </p:anim>
                    <p:anim calcmode="lin" valueType="num">
                      <p:cBhvr>
                        <p:cTn dur="300" fill="hold"/>
                        <p:tgtEl>
                          <p:spTgt spid="54"/>
                        </p:tgtEl>
                        <p:attrNameLst>
                          <p:attrName>ppt_h</p:attrName>
                        </p:attrNameLst>
                      </p:cBhvr>
                      <p:tavLst>
                        <p:tav tm="0">
                          <p:val>
                            <p:fltVal val="0"/>
                          </p:val>
                        </p:tav>
                        <p:tav tm="100000">
                          <p:val>
                            <p:strVal val="#ppt_h"/>
                          </p:val>
                        </p:tav>
                      </p:tavLst>
                    </p:anim>
                    <p:animEffect transition="in" filter="fade">
                      <p:cBhvr>
                        <p:cTn dur="3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300" fill="hold"/>
                        <p:tgtEl>
                          <p:spTgt spid="55"/>
                        </p:tgtEl>
                        <p:attrNameLst>
                          <p:attrName>ppt_w</p:attrName>
                        </p:attrNameLst>
                      </p:cBhvr>
                      <p:tavLst>
                        <p:tav tm="0">
                          <p:val>
                            <p:fltVal val="0"/>
                          </p:val>
                        </p:tav>
                        <p:tav tm="100000">
                          <p:val>
                            <p:strVal val="#ppt_w"/>
                          </p:val>
                        </p:tav>
                      </p:tavLst>
                    </p:anim>
                    <p:anim calcmode="lin" valueType="num">
                      <p:cBhvr>
                        <p:cTn dur="300" fill="hold"/>
                        <p:tgtEl>
                          <p:spTgt spid="55"/>
                        </p:tgtEl>
                        <p:attrNameLst>
                          <p:attrName>ppt_h</p:attrName>
                        </p:attrNameLst>
                      </p:cBhvr>
                      <p:tavLst>
                        <p:tav tm="0">
                          <p:val>
                            <p:fltVal val="0"/>
                          </p:val>
                        </p:tav>
                        <p:tav tm="100000">
                          <p:val>
                            <p:strVal val="#ppt_h"/>
                          </p:val>
                        </p:tav>
                      </p:tavLst>
                    </p:anim>
                    <p:animEffect transition="in" filter="fade">
                      <p:cBhvr>
                        <p:cTn dur="300"/>
                        <p:tgtEl>
                          <p:spTgt spid="5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conic list 6">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324582"/>
            <a:ext cx="8229600" cy="431780"/>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452438" y="827103"/>
            <a:ext cx="8229600"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19" name="Group 18"/>
          <p:cNvGrpSpPr/>
          <p:nvPr userDrawn="1"/>
        </p:nvGrpSpPr>
        <p:grpSpPr>
          <a:xfrm>
            <a:off x="75982" y="385540"/>
            <a:ext cx="287999" cy="342172"/>
            <a:chOff x="5270500" y="1460500"/>
            <a:chExt cx="1701800" cy="2705100"/>
          </a:xfrm>
        </p:grpSpPr>
        <p:sp>
          <p:nvSpPr>
            <p:cNvPr id="20" name="Rounded Rectangle 19"/>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21" name="Rounded Rectangle 20"/>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22" name="Rounded Rectangle 21"/>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30" name="Teardrop 29"/>
          <p:cNvSpPr/>
          <p:nvPr userDrawn="1"/>
        </p:nvSpPr>
        <p:spPr>
          <a:xfrm rot="13482192">
            <a:off x="962198" y="1573862"/>
            <a:ext cx="2032186" cy="2438623"/>
          </a:xfrm>
          <a:prstGeom prst="teardrop">
            <a:avLst>
              <a:gd name="adj" fmla="val 10795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id-ID"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33" name="Teardrop 32"/>
          <p:cNvSpPr/>
          <p:nvPr userDrawn="1"/>
        </p:nvSpPr>
        <p:spPr>
          <a:xfrm rot="13482192">
            <a:off x="3745086" y="1573862"/>
            <a:ext cx="2032186" cy="2438623"/>
          </a:xfrm>
          <a:prstGeom prst="teardrop">
            <a:avLst>
              <a:gd name="adj" fmla="val 1079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id-ID"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34" name="Teardrop 33"/>
          <p:cNvSpPr/>
          <p:nvPr userDrawn="1"/>
        </p:nvSpPr>
        <p:spPr>
          <a:xfrm rot="13482192">
            <a:off x="6690954" y="1573861"/>
            <a:ext cx="2032186" cy="2438623"/>
          </a:xfrm>
          <a:prstGeom prst="teardrop">
            <a:avLst>
              <a:gd name="adj" fmla="val 10795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id-ID"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35" name="Text Placeholder 7"/>
          <p:cNvSpPr>
            <a:spLocks noGrp="1" noChangeAspect="1"/>
          </p:cNvSpPr>
          <p:nvPr>
            <p:ph type="body" sz="quarter" idx="39" hasCustomPrompt="1"/>
          </p:nvPr>
        </p:nvSpPr>
        <p:spPr>
          <a:xfrm>
            <a:off x="1313390" y="1897751"/>
            <a:ext cx="1352909" cy="1727989"/>
          </a:xfrm>
          <a:prstGeom prst="rect">
            <a:avLst/>
          </a:prstGeom>
        </p:spPr>
        <p:txBody>
          <a:bodyPr vert="horz" lIns="0" tIns="103884" rIns="0" bIns="103884" anchor="ctr"/>
          <a:lstStyle>
            <a:lvl1pPr marL="0" indent="0" algn="ctr">
              <a:lnSpc>
                <a:spcPct val="100000"/>
              </a:lnSpc>
              <a:spcBef>
                <a:spcPts val="0"/>
              </a:spcBef>
              <a:buNone/>
              <a:defRPr sz="4500" b="1">
                <a:solidFill>
                  <a:schemeClr val="bg1"/>
                </a:solidFill>
                <a:latin typeface="FontAwesome"/>
                <a:cs typeface="FontAwesome"/>
              </a:defRPr>
            </a:lvl1pPr>
          </a:lstStyle>
          <a:p>
            <a:pPr lvl="0"/>
            <a:r>
              <a:rPr lang="es-ES_tradnl" dirty="0" err="1"/>
              <a:t>icon</a:t>
            </a:r>
            <a:endParaRPr lang="es-ES_tradnl" dirty="0"/>
          </a:p>
        </p:txBody>
      </p:sp>
      <p:sp>
        <p:nvSpPr>
          <p:cNvPr id="36" name="Text Placeholder 7"/>
          <p:cNvSpPr>
            <a:spLocks noGrp="1" noChangeAspect="1"/>
          </p:cNvSpPr>
          <p:nvPr>
            <p:ph type="body" sz="quarter" idx="56" hasCustomPrompt="1"/>
          </p:nvPr>
        </p:nvSpPr>
        <p:spPr>
          <a:xfrm>
            <a:off x="4124323" y="1897751"/>
            <a:ext cx="1352909" cy="1727989"/>
          </a:xfrm>
          <a:prstGeom prst="rect">
            <a:avLst/>
          </a:prstGeom>
        </p:spPr>
        <p:txBody>
          <a:bodyPr vert="horz" lIns="0" tIns="103884" rIns="0" bIns="103884" anchor="ctr"/>
          <a:lstStyle>
            <a:lvl1pPr marL="0" indent="0" algn="ctr">
              <a:lnSpc>
                <a:spcPct val="100000"/>
              </a:lnSpc>
              <a:spcBef>
                <a:spcPts val="0"/>
              </a:spcBef>
              <a:buNone/>
              <a:defRPr sz="4500" b="1">
                <a:solidFill>
                  <a:schemeClr val="bg1"/>
                </a:solidFill>
                <a:latin typeface="FontAwesome"/>
                <a:cs typeface="FontAwesome"/>
              </a:defRPr>
            </a:lvl1pPr>
          </a:lstStyle>
          <a:p>
            <a:pPr lvl="0"/>
            <a:r>
              <a:rPr lang="es-ES_tradnl" dirty="0" err="1"/>
              <a:t>icon</a:t>
            </a:r>
            <a:endParaRPr lang="es-ES_tradnl" dirty="0"/>
          </a:p>
        </p:txBody>
      </p:sp>
      <p:sp>
        <p:nvSpPr>
          <p:cNvPr id="37" name="Text Placeholder 7"/>
          <p:cNvSpPr>
            <a:spLocks noGrp="1" noChangeAspect="1"/>
          </p:cNvSpPr>
          <p:nvPr>
            <p:ph type="body" sz="quarter" idx="60" hasCustomPrompt="1"/>
          </p:nvPr>
        </p:nvSpPr>
        <p:spPr>
          <a:xfrm>
            <a:off x="6989762" y="1897751"/>
            <a:ext cx="1352909" cy="1727989"/>
          </a:xfrm>
          <a:prstGeom prst="rect">
            <a:avLst/>
          </a:prstGeom>
        </p:spPr>
        <p:txBody>
          <a:bodyPr vert="horz" lIns="0" tIns="103884" rIns="0" bIns="103884" anchor="ctr"/>
          <a:lstStyle>
            <a:lvl1pPr marL="0" indent="0" algn="ctr">
              <a:lnSpc>
                <a:spcPct val="100000"/>
              </a:lnSpc>
              <a:spcBef>
                <a:spcPts val="0"/>
              </a:spcBef>
              <a:buNone/>
              <a:defRPr sz="4500" b="1">
                <a:solidFill>
                  <a:schemeClr val="bg1"/>
                </a:solidFill>
                <a:latin typeface="FontAwesome"/>
                <a:cs typeface="FontAwesome"/>
              </a:defRPr>
            </a:lvl1pPr>
          </a:lstStyle>
          <a:p>
            <a:pPr lvl="0"/>
            <a:r>
              <a:rPr lang="es-ES_tradnl" dirty="0" err="1"/>
              <a:t>icon</a:t>
            </a:r>
            <a:endParaRPr lang="es-ES_tradnl" dirty="0"/>
          </a:p>
        </p:txBody>
      </p:sp>
      <p:sp>
        <p:nvSpPr>
          <p:cNvPr id="48" name="Rounded Rectangle 47"/>
          <p:cNvSpPr/>
          <p:nvPr userDrawn="1"/>
        </p:nvSpPr>
        <p:spPr>
          <a:xfrm>
            <a:off x="800628" y="4549516"/>
            <a:ext cx="304272" cy="278600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49" name="Text Placeholder 7"/>
          <p:cNvSpPr>
            <a:spLocks noGrp="1"/>
          </p:cNvSpPr>
          <p:nvPr>
            <p:ph type="body" sz="quarter" idx="19" hasCustomPrompt="1"/>
          </p:nvPr>
        </p:nvSpPr>
        <p:spPr>
          <a:xfrm>
            <a:off x="1206502" y="5134499"/>
            <a:ext cx="1875367" cy="228451"/>
          </a:xfrm>
          <a:prstGeom prst="rect">
            <a:avLst/>
          </a:prstGeom>
        </p:spPr>
        <p:txBody>
          <a:bodyPr vert="horz" lIns="0" tIns="40504" rIns="0" bIns="40504" anchor="ctr"/>
          <a:lstStyle>
            <a:lvl1pPr marL="0" indent="0" algn="l">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50" name="Text Placeholder 2"/>
          <p:cNvSpPr>
            <a:spLocks noGrp="1"/>
          </p:cNvSpPr>
          <p:nvPr>
            <p:ph type="body" sz="quarter" idx="16" hasCustomPrompt="1"/>
          </p:nvPr>
        </p:nvSpPr>
        <p:spPr>
          <a:xfrm>
            <a:off x="1206502" y="5499631"/>
            <a:ext cx="1875367" cy="779972"/>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a:t>
            </a:r>
          </a:p>
        </p:txBody>
      </p:sp>
      <p:sp>
        <p:nvSpPr>
          <p:cNvPr id="51" name="Text Placeholder 7"/>
          <p:cNvSpPr>
            <a:spLocks noGrp="1"/>
          </p:cNvSpPr>
          <p:nvPr>
            <p:ph type="body" sz="quarter" idx="55" hasCustomPrompt="1"/>
          </p:nvPr>
        </p:nvSpPr>
        <p:spPr>
          <a:xfrm>
            <a:off x="1206502" y="4554056"/>
            <a:ext cx="1875367" cy="431780"/>
          </a:xfrm>
          <a:prstGeom prst="rect">
            <a:avLst/>
          </a:prstGeom>
        </p:spPr>
        <p:txBody>
          <a:bodyPr vert="horz" lIns="0" tIns="40504" rIns="0" bIns="40504" anchor="ctr"/>
          <a:lstStyle>
            <a:lvl1pPr marL="0" indent="0" algn="l">
              <a:lnSpc>
                <a:spcPct val="100000"/>
              </a:lnSpc>
              <a:spcBef>
                <a:spcPts val="0"/>
              </a:spcBef>
              <a:buNone/>
              <a:defRPr sz="2250" b="1">
                <a:solidFill>
                  <a:schemeClr val="accent1">
                    <a:lumMod val="60000"/>
                    <a:lumOff val="40000"/>
                  </a:schemeClr>
                </a:solidFill>
                <a:latin typeface="Lato Light"/>
                <a:cs typeface="Lato Light"/>
              </a:defRPr>
            </a:lvl1pPr>
          </a:lstStyle>
          <a:p>
            <a:pPr lvl="0"/>
            <a:r>
              <a:rPr lang="es-ES_tradnl" dirty="0"/>
              <a:t>80%</a:t>
            </a:r>
          </a:p>
        </p:txBody>
      </p:sp>
      <p:sp>
        <p:nvSpPr>
          <p:cNvPr id="52" name="Rounded Rectangle 51"/>
          <p:cNvSpPr/>
          <p:nvPr userDrawn="1"/>
        </p:nvSpPr>
        <p:spPr>
          <a:xfrm>
            <a:off x="3611561" y="4549516"/>
            <a:ext cx="304272" cy="2786004"/>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53" name="Text Placeholder 7"/>
          <p:cNvSpPr>
            <a:spLocks noGrp="1"/>
          </p:cNvSpPr>
          <p:nvPr>
            <p:ph type="body" sz="quarter" idx="57" hasCustomPrompt="1"/>
          </p:nvPr>
        </p:nvSpPr>
        <p:spPr>
          <a:xfrm>
            <a:off x="4017435" y="5134499"/>
            <a:ext cx="1875367" cy="228451"/>
          </a:xfrm>
          <a:prstGeom prst="rect">
            <a:avLst/>
          </a:prstGeom>
        </p:spPr>
        <p:txBody>
          <a:bodyPr vert="horz" lIns="0" tIns="40504" rIns="0" bIns="40504" anchor="ctr"/>
          <a:lstStyle>
            <a:lvl1pPr marL="0" indent="0" algn="l">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54" name="Text Placeholder 2"/>
          <p:cNvSpPr>
            <a:spLocks noGrp="1"/>
          </p:cNvSpPr>
          <p:nvPr>
            <p:ph type="body" sz="quarter" idx="58" hasCustomPrompt="1"/>
          </p:nvPr>
        </p:nvSpPr>
        <p:spPr>
          <a:xfrm>
            <a:off x="4017435" y="5499631"/>
            <a:ext cx="1875367" cy="779972"/>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a:t>
            </a:r>
          </a:p>
        </p:txBody>
      </p:sp>
      <p:sp>
        <p:nvSpPr>
          <p:cNvPr id="55" name="Text Placeholder 7"/>
          <p:cNvSpPr>
            <a:spLocks noGrp="1"/>
          </p:cNvSpPr>
          <p:nvPr>
            <p:ph type="body" sz="quarter" idx="59" hasCustomPrompt="1"/>
          </p:nvPr>
        </p:nvSpPr>
        <p:spPr>
          <a:xfrm>
            <a:off x="4017435" y="4554056"/>
            <a:ext cx="1875367" cy="431780"/>
          </a:xfrm>
          <a:prstGeom prst="rect">
            <a:avLst/>
          </a:prstGeom>
        </p:spPr>
        <p:txBody>
          <a:bodyPr vert="horz" lIns="0" tIns="40504" rIns="0" bIns="40504" anchor="ctr"/>
          <a:lstStyle>
            <a:lvl1pPr marL="0" indent="0" algn="l">
              <a:lnSpc>
                <a:spcPct val="100000"/>
              </a:lnSpc>
              <a:spcBef>
                <a:spcPts val="0"/>
              </a:spcBef>
              <a:buNone/>
              <a:defRPr sz="2250" b="1">
                <a:solidFill>
                  <a:schemeClr val="accent2"/>
                </a:solidFill>
                <a:latin typeface="Lato Light"/>
                <a:cs typeface="Lato Light"/>
              </a:defRPr>
            </a:lvl1pPr>
          </a:lstStyle>
          <a:p>
            <a:pPr lvl="0"/>
            <a:r>
              <a:rPr lang="es-ES_tradnl" dirty="0"/>
              <a:t>80%</a:t>
            </a:r>
          </a:p>
        </p:txBody>
      </p:sp>
      <p:sp>
        <p:nvSpPr>
          <p:cNvPr id="56" name="Rounded Rectangle 55"/>
          <p:cNvSpPr/>
          <p:nvPr userDrawn="1"/>
        </p:nvSpPr>
        <p:spPr>
          <a:xfrm>
            <a:off x="6400800" y="4549515"/>
            <a:ext cx="304272" cy="2786005"/>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57" name="Text Placeholder 7"/>
          <p:cNvSpPr>
            <a:spLocks noGrp="1"/>
          </p:cNvSpPr>
          <p:nvPr>
            <p:ph type="body" sz="quarter" idx="61" hasCustomPrompt="1"/>
          </p:nvPr>
        </p:nvSpPr>
        <p:spPr>
          <a:xfrm>
            <a:off x="6806674" y="5134499"/>
            <a:ext cx="1875367" cy="228451"/>
          </a:xfrm>
          <a:prstGeom prst="rect">
            <a:avLst/>
          </a:prstGeom>
        </p:spPr>
        <p:txBody>
          <a:bodyPr vert="horz" lIns="0" tIns="40504" rIns="0" bIns="40504" anchor="ctr"/>
          <a:lstStyle>
            <a:lvl1pPr marL="0" indent="0" algn="l">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58" name="Text Placeholder 2"/>
          <p:cNvSpPr>
            <a:spLocks noGrp="1"/>
          </p:cNvSpPr>
          <p:nvPr>
            <p:ph type="body" sz="quarter" idx="62" hasCustomPrompt="1"/>
          </p:nvPr>
        </p:nvSpPr>
        <p:spPr>
          <a:xfrm>
            <a:off x="6806674" y="5499631"/>
            <a:ext cx="1875367" cy="779972"/>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a:t>
            </a:r>
          </a:p>
        </p:txBody>
      </p:sp>
      <p:sp>
        <p:nvSpPr>
          <p:cNvPr id="59" name="Text Placeholder 7"/>
          <p:cNvSpPr>
            <a:spLocks noGrp="1"/>
          </p:cNvSpPr>
          <p:nvPr>
            <p:ph type="body" sz="quarter" idx="63" hasCustomPrompt="1"/>
          </p:nvPr>
        </p:nvSpPr>
        <p:spPr>
          <a:xfrm>
            <a:off x="6806674" y="4554056"/>
            <a:ext cx="1875367" cy="431780"/>
          </a:xfrm>
          <a:prstGeom prst="rect">
            <a:avLst/>
          </a:prstGeom>
        </p:spPr>
        <p:txBody>
          <a:bodyPr vert="horz" lIns="0" tIns="40504" rIns="0" bIns="40504" anchor="ctr"/>
          <a:lstStyle>
            <a:lvl1pPr marL="0" indent="0" algn="l">
              <a:lnSpc>
                <a:spcPct val="100000"/>
              </a:lnSpc>
              <a:spcBef>
                <a:spcPts val="0"/>
              </a:spcBef>
              <a:buNone/>
              <a:defRPr sz="2250" b="1">
                <a:solidFill>
                  <a:schemeClr val="accent3"/>
                </a:solidFill>
                <a:latin typeface="Lato Light"/>
                <a:cs typeface="Lato Light"/>
              </a:defRPr>
            </a:lvl1pPr>
          </a:lstStyle>
          <a:p>
            <a:pPr lvl="0"/>
            <a:r>
              <a:rPr lang="es-ES_tradnl" dirty="0"/>
              <a:t>80%</a:t>
            </a:r>
          </a:p>
        </p:txBody>
      </p:sp>
    </p:spTree>
    <p:extLst>
      <p:ext uri="{BB962C8B-B14F-4D97-AF65-F5344CB8AC3E}">
        <p14:creationId xmlns:p14="http://schemas.microsoft.com/office/powerpoint/2010/main" val="25230011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35">
                                            <p:txEl>
                                              <p:pRg st="0" end="0"/>
                                            </p:txEl>
                                          </p:spTgt>
                                        </p:tgtEl>
                                        <p:attrNameLst>
                                          <p:attrName>style.visibility</p:attrName>
                                        </p:attrNameLst>
                                      </p:cBhvr>
                                      <p:to>
                                        <p:strVal val="visible"/>
                                      </p:to>
                                    </p:set>
                                    <p:anim calcmode="lin" valueType="num">
                                      <p:cBhvr>
                                        <p:cTn id="33" dur="300" fill="hold"/>
                                        <p:tgtEl>
                                          <p:spTgt spid="35">
                                            <p:txEl>
                                              <p:pRg st="0" end="0"/>
                                            </p:txEl>
                                          </p:spTgt>
                                        </p:tgtEl>
                                        <p:attrNameLst>
                                          <p:attrName>ppt_w</p:attrName>
                                        </p:attrNameLst>
                                      </p:cBhvr>
                                      <p:tavLst>
                                        <p:tav tm="0">
                                          <p:val>
                                            <p:fltVal val="0"/>
                                          </p:val>
                                        </p:tav>
                                        <p:tav tm="100000">
                                          <p:val>
                                            <p:strVal val="#ppt_w"/>
                                          </p:val>
                                        </p:tav>
                                      </p:tavLst>
                                    </p:anim>
                                    <p:anim calcmode="lin" valueType="num">
                                      <p:cBhvr>
                                        <p:cTn id="34" dur="30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35" dur="300"/>
                                        <p:tgtEl>
                                          <p:spTgt spid="35">
                                            <p:txEl>
                                              <p:pRg st="0" end="0"/>
                                            </p:txEl>
                                          </p:spTgt>
                                        </p:tgtEl>
                                      </p:cBhvr>
                                    </p:animEffect>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36">
                                            <p:txEl>
                                              <p:pRg st="0" end="0"/>
                                            </p:txEl>
                                          </p:spTgt>
                                        </p:tgtEl>
                                        <p:attrNameLst>
                                          <p:attrName>style.visibility</p:attrName>
                                        </p:attrNameLst>
                                      </p:cBhvr>
                                      <p:to>
                                        <p:strVal val="visible"/>
                                      </p:to>
                                    </p:set>
                                    <p:anim calcmode="lin" valueType="num">
                                      <p:cBhvr>
                                        <p:cTn id="39" dur="3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40" dur="3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41" dur="300"/>
                                        <p:tgtEl>
                                          <p:spTgt spid="36">
                                            <p:txEl>
                                              <p:pRg st="0" end="0"/>
                                            </p:txEl>
                                          </p:spTgt>
                                        </p:tgtEl>
                                      </p:cBhvr>
                                    </p:animEffect>
                                  </p:childTnLst>
                                </p:cTn>
                              </p:par>
                            </p:childTnLst>
                          </p:cTn>
                        </p:par>
                        <p:par>
                          <p:cTn id="42" fill="hold">
                            <p:stCondLst>
                              <p:cond delay="3000"/>
                            </p:stCondLst>
                            <p:childTnLst>
                              <p:par>
                                <p:cTn id="43" presetID="53" presetClass="entr" presetSubtype="16" fill="hold" grpId="0" nodeType="afterEffect">
                                  <p:stCondLst>
                                    <p:cond delay="0"/>
                                  </p:stCondLst>
                                  <p:childTnLst>
                                    <p:set>
                                      <p:cBhvr>
                                        <p:cTn id="44" dur="1" fill="hold">
                                          <p:stCondLst>
                                            <p:cond delay="0"/>
                                          </p:stCondLst>
                                        </p:cTn>
                                        <p:tgtEl>
                                          <p:spTgt spid="37">
                                            <p:txEl>
                                              <p:pRg st="0" end="0"/>
                                            </p:txEl>
                                          </p:spTgt>
                                        </p:tgtEl>
                                        <p:attrNameLst>
                                          <p:attrName>style.visibility</p:attrName>
                                        </p:attrNameLst>
                                      </p:cBhvr>
                                      <p:to>
                                        <p:strVal val="visible"/>
                                      </p:to>
                                    </p:set>
                                    <p:anim calcmode="lin" valueType="num">
                                      <p:cBhvr>
                                        <p:cTn id="45" dur="3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46" dur="3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47" dur="300"/>
                                        <p:tgtEl>
                                          <p:spTgt spid="37">
                                            <p:txEl>
                                              <p:pRg st="0" end="0"/>
                                            </p:txEl>
                                          </p:spTgt>
                                        </p:tgtEl>
                                      </p:cBhvr>
                                    </p:animEffect>
                                  </p:childTnLst>
                                </p:cTn>
                              </p:par>
                            </p:childTnLst>
                          </p:cTn>
                        </p:par>
                        <p:par>
                          <p:cTn id="48" fill="hold">
                            <p:stCondLst>
                              <p:cond delay="3500"/>
                            </p:stCondLst>
                            <p:childTnLst>
                              <p:par>
                                <p:cTn id="49" presetID="37" presetClass="entr" presetSubtype="0"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fade">
                                      <p:cBhvr>
                                        <p:cTn id="51" dur="1000"/>
                                        <p:tgtEl>
                                          <p:spTgt spid="48"/>
                                        </p:tgtEl>
                                      </p:cBhvr>
                                    </p:animEffect>
                                    <p:anim calcmode="lin" valueType="num">
                                      <p:cBhvr>
                                        <p:cTn id="52" dur="1000" fill="hold"/>
                                        <p:tgtEl>
                                          <p:spTgt spid="48"/>
                                        </p:tgtEl>
                                        <p:attrNameLst>
                                          <p:attrName>ppt_x</p:attrName>
                                        </p:attrNameLst>
                                      </p:cBhvr>
                                      <p:tavLst>
                                        <p:tav tm="0">
                                          <p:val>
                                            <p:strVal val="#ppt_x"/>
                                          </p:val>
                                        </p:tav>
                                        <p:tav tm="100000">
                                          <p:val>
                                            <p:strVal val="#ppt_x"/>
                                          </p:val>
                                        </p:tav>
                                      </p:tavLst>
                                    </p:anim>
                                    <p:anim calcmode="lin" valueType="num">
                                      <p:cBhvr>
                                        <p:cTn id="53" dur="900" decel="100000" fill="hold"/>
                                        <p:tgtEl>
                                          <p:spTgt spid="4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55" presetID="42" presetClass="entr" presetSubtype="0" fill="hold" grpId="0" nodeType="withEffect">
                                  <p:stCondLst>
                                    <p:cond delay="200"/>
                                  </p:stCondLst>
                                  <p:childTnLst>
                                    <p:set>
                                      <p:cBhvr>
                                        <p:cTn id="56" dur="1" fill="hold">
                                          <p:stCondLst>
                                            <p:cond delay="0"/>
                                          </p:stCondLst>
                                        </p:cTn>
                                        <p:tgtEl>
                                          <p:spTgt spid="49">
                                            <p:txEl>
                                              <p:pRg st="0" end="0"/>
                                            </p:txEl>
                                          </p:spTgt>
                                        </p:tgtEl>
                                        <p:attrNameLst>
                                          <p:attrName>style.visibility</p:attrName>
                                        </p:attrNameLst>
                                      </p:cBhvr>
                                      <p:to>
                                        <p:strVal val="visible"/>
                                      </p:to>
                                    </p:set>
                                    <p:animEffect transition="in" filter="fade">
                                      <p:cBhvr>
                                        <p:cTn id="57" dur="500"/>
                                        <p:tgtEl>
                                          <p:spTgt spid="49">
                                            <p:txEl>
                                              <p:pRg st="0" end="0"/>
                                            </p:txEl>
                                          </p:spTgt>
                                        </p:tgtEl>
                                      </p:cBhvr>
                                    </p:animEffect>
                                    <p:anim calcmode="lin" valueType="num">
                                      <p:cBhvr>
                                        <p:cTn id="58" dur="5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49">
                                            <p:txEl>
                                              <p:pRg st="0" end="0"/>
                                            </p:txEl>
                                          </p:spTgt>
                                        </p:tgtEl>
                                        <p:attrNameLst>
                                          <p:attrName>ppt_y</p:attrName>
                                        </p:attrNameLst>
                                      </p:cBhvr>
                                      <p:tavLst>
                                        <p:tav tm="0">
                                          <p:val>
                                            <p:strVal val="#ppt_y+.1"/>
                                          </p:val>
                                        </p:tav>
                                        <p:tav tm="100000">
                                          <p:val>
                                            <p:strVal val="#ppt_y"/>
                                          </p:val>
                                        </p:tav>
                                      </p:tavLst>
                                    </p:anim>
                                  </p:childTnLst>
                                </p:cTn>
                              </p:par>
                              <p:par>
                                <p:cTn id="60" presetID="10" presetClass="entr" presetSubtype="0" fill="hold" grpId="0" nodeType="withEffect">
                                  <p:stCondLst>
                                    <p:cond delay="800"/>
                                  </p:stCondLst>
                                  <p:childTnLst>
                                    <p:set>
                                      <p:cBhvr>
                                        <p:cTn id="61" dur="1" fill="hold">
                                          <p:stCondLst>
                                            <p:cond delay="0"/>
                                          </p:stCondLst>
                                        </p:cTn>
                                        <p:tgtEl>
                                          <p:spTgt spid="50">
                                            <p:txEl>
                                              <p:pRg st="0" end="0"/>
                                            </p:txEl>
                                          </p:spTgt>
                                        </p:tgtEl>
                                        <p:attrNameLst>
                                          <p:attrName>style.visibility</p:attrName>
                                        </p:attrNameLst>
                                      </p:cBhvr>
                                      <p:to>
                                        <p:strVal val="visible"/>
                                      </p:to>
                                    </p:set>
                                    <p:animEffect transition="in" filter="fade">
                                      <p:cBhvr>
                                        <p:cTn id="62" dur="500"/>
                                        <p:tgtEl>
                                          <p:spTgt spid="50">
                                            <p:txEl>
                                              <p:pRg st="0" end="0"/>
                                            </p:txEl>
                                          </p:spTgt>
                                        </p:tgtEl>
                                      </p:cBhvr>
                                    </p:animEffect>
                                  </p:childTnLst>
                                </p:cTn>
                              </p:par>
                              <p:par>
                                <p:cTn id="63" presetID="42" presetClass="entr" presetSubtype="0" fill="hold" grpId="0" nodeType="withEffect">
                                  <p:stCondLst>
                                    <p:cond delay="200"/>
                                  </p:stCondLst>
                                  <p:childTnLst>
                                    <p:set>
                                      <p:cBhvr>
                                        <p:cTn id="64" dur="1" fill="hold">
                                          <p:stCondLst>
                                            <p:cond delay="0"/>
                                          </p:stCondLst>
                                        </p:cTn>
                                        <p:tgtEl>
                                          <p:spTgt spid="51">
                                            <p:txEl>
                                              <p:pRg st="0" end="0"/>
                                            </p:txEl>
                                          </p:spTgt>
                                        </p:tgtEl>
                                        <p:attrNameLst>
                                          <p:attrName>style.visibility</p:attrName>
                                        </p:attrNameLst>
                                      </p:cBhvr>
                                      <p:to>
                                        <p:strVal val="visible"/>
                                      </p:to>
                                    </p:set>
                                    <p:animEffect transition="in" filter="fade">
                                      <p:cBhvr>
                                        <p:cTn id="65" dur="400"/>
                                        <p:tgtEl>
                                          <p:spTgt spid="51">
                                            <p:txEl>
                                              <p:pRg st="0" end="0"/>
                                            </p:txEl>
                                          </p:spTgt>
                                        </p:tgtEl>
                                      </p:cBhvr>
                                    </p:animEffect>
                                    <p:anim calcmode="lin" valueType="num">
                                      <p:cBhvr>
                                        <p:cTn id="66" dur="4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67" dur="4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37" presetClass="entr" presetSubtype="0" fill="hold" grpId="0" nodeType="after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1000"/>
                                        <p:tgtEl>
                                          <p:spTgt spid="52"/>
                                        </p:tgtEl>
                                      </p:cBhvr>
                                    </p:animEffect>
                                    <p:anim calcmode="lin" valueType="num">
                                      <p:cBhvr>
                                        <p:cTn id="72" dur="1000" fill="hold"/>
                                        <p:tgtEl>
                                          <p:spTgt spid="52"/>
                                        </p:tgtEl>
                                        <p:attrNameLst>
                                          <p:attrName>ppt_x</p:attrName>
                                        </p:attrNameLst>
                                      </p:cBhvr>
                                      <p:tavLst>
                                        <p:tav tm="0">
                                          <p:val>
                                            <p:strVal val="#ppt_x"/>
                                          </p:val>
                                        </p:tav>
                                        <p:tav tm="100000">
                                          <p:val>
                                            <p:strVal val="#ppt_x"/>
                                          </p:val>
                                        </p:tav>
                                      </p:tavLst>
                                    </p:anim>
                                    <p:anim calcmode="lin" valueType="num">
                                      <p:cBhvr>
                                        <p:cTn id="73" dur="900" decel="100000" fill="hold"/>
                                        <p:tgtEl>
                                          <p:spTgt spid="5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par>
                                <p:cTn id="75" presetID="42" presetClass="entr" presetSubtype="0" fill="hold" grpId="0" nodeType="withEffect">
                                  <p:stCondLst>
                                    <p:cond delay="200"/>
                                  </p:stCondLst>
                                  <p:childTnLst>
                                    <p:set>
                                      <p:cBhvr>
                                        <p:cTn id="76" dur="1" fill="hold">
                                          <p:stCondLst>
                                            <p:cond delay="0"/>
                                          </p:stCondLst>
                                        </p:cTn>
                                        <p:tgtEl>
                                          <p:spTgt spid="53">
                                            <p:txEl>
                                              <p:pRg st="0" end="0"/>
                                            </p:txEl>
                                          </p:spTgt>
                                        </p:tgtEl>
                                        <p:attrNameLst>
                                          <p:attrName>style.visibility</p:attrName>
                                        </p:attrNameLst>
                                      </p:cBhvr>
                                      <p:to>
                                        <p:strVal val="visible"/>
                                      </p:to>
                                    </p:set>
                                    <p:animEffect transition="in" filter="fade">
                                      <p:cBhvr>
                                        <p:cTn id="77" dur="500"/>
                                        <p:tgtEl>
                                          <p:spTgt spid="53">
                                            <p:txEl>
                                              <p:pRg st="0" end="0"/>
                                            </p:txEl>
                                          </p:spTgt>
                                        </p:tgtEl>
                                      </p:cBhvr>
                                    </p:animEffect>
                                    <p:anim calcmode="lin" valueType="num">
                                      <p:cBhvr>
                                        <p:cTn id="78"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79" dur="500" fill="hold"/>
                                        <p:tgtEl>
                                          <p:spTgt spid="53">
                                            <p:txEl>
                                              <p:pRg st="0" end="0"/>
                                            </p:txEl>
                                          </p:spTgt>
                                        </p:tgtEl>
                                        <p:attrNameLst>
                                          <p:attrName>ppt_y</p:attrName>
                                        </p:attrNameLst>
                                      </p:cBhvr>
                                      <p:tavLst>
                                        <p:tav tm="0">
                                          <p:val>
                                            <p:strVal val="#ppt_y+.1"/>
                                          </p:val>
                                        </p:tav>
                                        <p:tav tm="100000">
                                          <p:val>
                                            <p:strVal val="#ppt_y"/>
                                          </p:val>
                                        </p:tav>
                                      </p:tavLst>
                                    </p:anim>
                                  </p:childTnLst>
                                </p:cTn>
                              </p:par>
                              <p:par>
                                <p:cTn id="80" presetID="10" presetClass="entr" presetSubtype="0" fill="hold" grpId="0" nodeType="withEffect">
                                  <p:stCondLst>
                                    <p:cond delay="800"/>
                                  </p:stCondLst>
                                  <p:childTnLst>
                                    <p:set>
                                      <p:cBhvr>
                                        <p:cTn id="81" dur="1" fill="hold">
                                          <p:stCondLst>
                                            <p:cond delay="0"/>
                                          </p:stCondLst>
                                        </p:cTn>
                                        <p:tgtEl>
                                          <p:spTgt spid="54">
                                            <p:txEl>
                                              <p:pRg st="0" end="0"/>
                                            </p:txEl>
                                          </p:spTgt>
                                        </p:tgtEl>
                                        <p:attrNameLst>
                                          <p:attrName>style.visibility</p:attrName>
                                        </p:attrNameLst>
                                      </p:cBhvr>
                                      <p:to>
                                        <p:strVal val="visible"/>
                                      </p:to>
                                    </p:set>
                                    <p:animEffect transition="in" filter="fade">
                                      <p:cBhvr>
                                        <p:cTn id="82" dur="500"/>
                                        <p:tgtEl>
                                          <p:spTgt spid="54">
                                            <p:txEl>
                                              <p:pRg st="0" end="0"/>
                                            </p:txEl>
                                          </p:spTgt>
                                        </p:tgtEl>
                                      </p:cBhvr>
                                    </p:animEffect>
                                  </p:childTnLst>
                                </p:cTn>
                              </p:par>
                              <p:par>
                                <p:cTn id="83" presetID="42" presetClass="entr" presetSubtype="0" fill="hold" grpId="0" nodeType="withEffect">
                                  <p:stCondLst>
                                    <p:cond delay="200"/>
                                  </p:stCondLst>
                                  <p:childTnLst>
                                    <p:set>
                                      <p:cBhvr>
                                        <p:cTn id="84" dur="1" fill="hold">
                                          <p:stCondLst>
                                            <p:cond delay="0"/>
                                          </p:stCondLst>
                                        </p:cTn>
                                        <p:tgtEl>
                                          <p:spTgt spid="55">
                                            <p:txEl>
                                              <p:pRg st="0" end="0"/>
                                            </p:txEl>
                                          </p:spTgt>
                                        </p:tgtEl>
                                        <p:attrNameLst>
                                          <p:attrName>style.visibility</p:attrName>
                                        </p:attrNameLst>
                                      </p:cBhvr>
                                      <p:to>
                                        <p:strVal val="visible"/>
                                      </p:to>
                                    </p:set>
                                    <p:animEffect transition="in" filter="fade">
                                      <p:cBhvr>
                                        <p:cTn id="85" dur="400"/>
                                        <p:tgtEl>
                                          <p:spTgt spid="55">
                                            <p:txEl>
                                              <p:pRg st="0" end="0"/>
                                            </p:txEl>
                                          </p:spTgt>
                                        </p:tgtEl>
                                      </p:cBhvr>
                                    </p:animEffect>
                                    <p:anim calcmode="lin" valueType="num">
                                      <p:cBhvr>
                                        <p:cTn id="86" dur="4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87" dur="4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5500"/>
                            </p:stCondLst>
                            <p:childTnLst>
                              <p:par>
                                <p:cTn id="89" presetID="37" presetClass="entr" presetSubtype="0" fill="hold" grpId="0"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fade">
                                      <p:cBhvr>
                                        <p:cTn id="91" dur="1000"/>
                                        <p:tgtEl>
                                          <p:spTgt spid="56"/>
                                        </p:tgtEl>
                                      </p:cBhvr>
                                    </p:animEffect>
                                    <p:anim calcmode="lin" valueType="num">
                                      <p:cBhvr>
                                        <p:cTn id="92" dur="1000" fill="hold"/>
                                        <p:tgtEl>
                                          <p:spTgt spid="56"/>
                                        </p:tgtEl>
                                        <p:attrNameLst>
                                          <p:attrName>ppt_x</p:attrName>
                                        </p:attrNameLst>
                                      </p:cBhvr>
                                      <p:tavLst>
                                        <p:tav tm="0">
                                          <p:val>
                                            <p:strVal val="#ppt_x"/>
                                          </p:val>
                                        </p:tav>
                                        <p:tav tm="100000">
                                          <p:val>
                                            <p:strVal val="#ppt_x"/>
                                          </p:val>
                                        </p:tav>
                                      </p:tavLst>
                                    </p:anim>
                                    <p:anim calcmode="lin" valueType="num">
                                      <p:cBhvr>
                                        <p:cTn id="93" dur="900" decel="100000" fill="hold"/>
                                        <p:tgtEl>
                                          <p:spTgt spid="56"/>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par>
                                <p:cTn id="95" presetID="42" presetClass="entr" presetSubtype="0" fill="hold" grpId="0" nodeType="withEffect">
                                  <p:stCondLst>
                                    <p:cond delay="200"/>
                                  </p:stCondLst>
                                  <p:childTnLst>
                                    <p:set>
                                      <p:cBhvr>
                                        <p:cTn id="96" dur="1" fill="hold">
                                          <p:stCondLst>
                                            <p:cond delay="0"/>
                                          </p:stCondLst>
                                        </p:cTn>
                                        <p:tgtEl>
                                          <p:spTgt spid="57">
                                            <p:txEl>
                                              <p:pRg st="0" end="0"/>
                                            </p:txEl>
                                          </p:spTgt>
                                        </p:tgtEl>
                                        <p:attrNameLst>
                                          <p:attrName>style.visibility</p:attrName>
                                        </p:attrNameLst>
                                      </p:cBhvr>
                                      <p:to>
                                        <p:strVal val="visible"/>
                                      </p:to>
                                    </p:set>
                                    <p:animEffect transition="in" filter="fade">
                                      <p:cBhvr>
                                        <p:cTn id="97" dur="500"/>
                                        <p:tgtEl>
                                          <p:spTgt spid="57">
                                            <p:txEl>
                                              <p:pRg st="0" end="0"/>
                                            </p:txEl>
                                          </p:spTgt>
                                        </p:tgtEl>
                                      </p:cBhvr>
                                    </p:animEffect>
                                    <p:anim calcmode="lin" valueType="num">
                                      <p:cBhvr>
                                        <p:cTn id="98"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9" dur="500" fill="hold"/>
                                        <p:tgtEl>
                                          <p:spTgt spid="57">
                                            <p:txEl>
                                              <p:pRg st="0" end="0"/>
                                            </p:txEl>
                                          </p:spTgt>
                                        </p:tgtEl>
                                        <p:attrNameLst>
                                          <p:attrName>ppt_y</p:attrName>
                                        </p:attrNameLst>
                                      </p:cBhvr>
                                      <p:tavLst>
                                        <p:tav tm="0">
                                          <p:val>
                                            <p:strVal val="#ppt_y+.1"/>
                                          </p:val>
                                        </p:tav>
                                        <p:tav tm="100000">
                                          <p:val>
                                            <p:strVal val="#ppt_y"/>
                                          </p:val>
                                        </p:tav>
                                      </p:tavLst>
                                    </p:anim>
                                  </p:childTnLst>
                                </p:cTn>
                              </p:par>
                              <p:par>
                                <p:cTn id="100" presetID="10" presetClass="entr" presetSubtype="0" fill="hold" grpId="0" nodeType="withEffect">
                                  <p:stCondLst>
                                    <p:cond delay="800"/>
                                  </p:stCondLst>
                                  <p:childTnLst>
                                    <p:set>
                                      <p:cBhvr>
                                        <p:cTn id="101" dur="1" fill="hold">
                                          <p:stCondLst>
                                            <p:cond delay="0"/>
                                          </p:stCondLst>
                                        </p:cTn>
                                        <p:tgtEl>
                                          <p:spTgt spid="58">
                                            <p:txEl>
                                              <p:pRg st="0" end="0"/>
                                            </p:txEl>
                                          </p:spTgt>
                                        </p:tgtEl>
                                        <p:attrNameLst>
                                          <p:attrName>style.visibility</p:attrName>
                                        </p:attrNameLst>
                                      </p:cBhvr>
                                      <p:to>
                                        <p:strVal val="visible"/>
                                      </p:to>
                                    </p:set>
                                    <p:animEffect transition="in" filter="fade">
                                      <p:cBhvr>
                                        <p:cTn id="102" dur="500"/>
                                        <p:tgtEl>
                                          <p:spTgt spid="58">
                                            <p:txEl>
                                              <p:pRg st="0" end="0"/>
                                            </p:txEl>
                                          </p:spTgt>
                                        </p:tgtEl>
                                      </p:cBhvr>
                                    </p:animEffect>
                                  </p:childTnLst>
                                </p:cTn>
                              </p:par>
                              <p:par>
                                <p:cTn id="103" presetID="42" presetClass="entr" presetSubtype="0" fill="hold" grpId="0" nodeType="withEffect">
                                  <p:stCondLst>
                                    <p:cond delay="200"/>
                                  </p:stCondLst>
                                  <p:childTnLst>
                                    <p:set>
                                      <p:cBhvr>
                                        <p:cTn id="104" dur="1" fill="hold">
                                          <p:stCondLst>
                                            <p:cond delay="0"/>
                                          </p:stCondLst>
                                        </p:cTn>
                                        <p:tgtEl>
                                          <p:spTgt spid="59">
                                            <p:txEl>
                                              <p:pRg st="0" end="0"/>
                                            </p:txEl>
                                          </p:spTgt>
                                        </p:tgtEl>
                                        <p:attrNameLst>
                                          <p:attrName>style.visibility</p:attrName>
                                        </p:attrNameLst>
                                      </p:cBhvr>
                                      <p:to>
                                        <p:strVal val="visible"/>
                                      </p:to>
                                    </p:set>
                                    <p:animEffect transition="in" filter="fade">
                                      <p:cBhvr>
                                        <p:cTn id="105" dur="400"/>
                                        <p:tgtEl>
                                          <p:spTgt spid="59">
                                            <p:txEl>
                                              <p:pRg st="0" end="0"/>
                                            </p:txEl>
                                          </p:spTgt>
                                        </p:tgtEl>
                                      </p:cBhvr>
                                    </p:animEffect>
                                    <p:anim calcmode="lin" valueType="num">
                                      <p:cBhvr>
                                        <p:cTn id="106" dur="40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07" dur="40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0" grpId="0" animBg="1"/>
      <p:bldP spid="33" grpId="0" animBg="1"/>
      <p:bldP spid="34" grpId="0" animBg="1"/>
      <p:bldP spid="35" grpId="0" build="p">
        <p:tmplLst>
          <p:tmpl lvl="1">
            <p:tnLst>
              <p:par>
                <p:cTn presetID="53" presetClass="entr" presetSubtype="16"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p:cTn dur="300" fill="hold"/>
                        <p:tgtEl>
                          <p:spTgt spid="35"/>
                        </p:tgtEl>
                        <p:attrNameLst>
                          <p:attrName>ppt_w</p:attrName>
                        </p:attrNameLst>
                      </p:cBhvr>
                      <p:tavLst>
                        <p:tav tm="0">
                          <p:val>
                            <p:fltVal val="0"/>
                          </p:val>
                        </p:tav>
                        <p:tav tm="100000">
                          <p:val>
                            <p:strVal val="#ppt_w"/>
                          </p:val>
                        </p:tav>
                      </p:tavLst>
                    </p:anim>
                    <p:anim calcmode="lin" valueType="num">
                      <p:cBhvr>
                        <p:cTn dur="300" fill="hold"/>
                        <p:tgtEl>
                          <p:spTgt spid="35"/>
                        </p:tgtEl>
                        <p:attrNameLst>
                          <p:attrName>ppt_h</p:attrName>
                        </p:attrNameLst>
                      </p:cBhvr>
                      <p:tavLst>
                        <p:tav tm="0">
                          <p:val>
                            <p:fltVal val="0"/>
                          </p:val>
                        </p:tav>
                        <p:tav tm="100000">
                          <p:val>
                            <p:strVal val="#ppt_h"/>
                          </p:val>
                        </p:tav>
                      </p:tavLst>
                    </p:anim>
                    <p:animEffect transition="in" filter="fade">
                      <p:cBhvr>
                        <p:cTn dur="300"/>
                        <p:tgtEl>
                          <p:spTgt spid="35"/>
                        </p:tgtEl>
                      </p:cBhvr>
                    </p:animEffect>
                  </p:childTnLst>
                </p:cTn>
              </p:par>
            </p:tnLst>
          </p:tmpl>
        </p:tmplLst>
      </p:bldP>
      <p:bldP spid="36" grpId="0" build="p">
        <p:tmplLst>
          <p:tmpl lvl="1">
            <p:tnLst>
              <p:par>
                <p:cTn presetID="53" presetClass="entr" presetSubtype="16"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p:cTn dur="300" fill="hold"/>
                        <p:tgtEl>
                          <p:spTgt spid="36"/>
                        </p:tgtEl>
                        <p:attrNameLst>
                          <p:attrName>ppt_w</p:attrName>
                        </p:attrNameLst>
                      </p:cBhvr>
                      <p:tavLst>
                        <p:tav tm="0">
                          <p:val>
                            <p:fltVal val="0"/>
                          </p:val>
                        </p:tav>
                        <p:tav tm="100000">
                          <p:val>
                            <p:strVal val="#ppt_w"/>
                          </p:val>
                        </p:tav>
                      </p:tavLst>
                    </p:anim>
                    <p:anim calcmode="lin" valueType="num">
                      <p:cBhvr>
                        <p:cTn dur="300" fill="hold"/>
                        <p:tgtEl>
                          <p:spTgt spid="36"/>
                        </p:tgtEl>
                        <p:attrNameLst>
                          <p:attrName>ppt_h</p:attrName>
                        </p:attrNameLst>
                      </p:cBhvr>
                      <p:tavLst>
                        <p:tav tm="0">
                          <p:val>
                            <p:fltVal val="0"/>
                          </p:val>
                        </p:tav>
                        <p:tav tm="100000">
                          <p:val>
                            <p:strVal val="#ppt_h"/>
                          </p:val>
                        </p:tav>
                      </p:tavLst>
                    </p:anim>
                    <p:animEffect transition="in" filter="fade">
                      <p:cBhvr>
                        <p:cTn dur="300"/>
                        <p:tgtEl>
                          <p:spTgt spid="36"/>
                        </p:tgtEl>
                      </p:cBhvr>
                    </p:animEffect>
                  </p:childTnLst>
                </p:cTn>
              </p:par>
            </p:tnLst>
          </p:tmpl>
        </p:tmplLst>
      </p:bldP>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300" fill="hold"/>
                        <p:tgtEl>
                          <p:spTgt spid="37"/>
                        </p:tgtEl>
                        <p:attrNameLst>
                          <p:attrName>ppt_w</p:attrName>
                        </p:attrNameLst>
                      </p:cBhvr>
                      <p:tavLst>
                        <p:tav tm="0">
                          <p:val>
                            <p:fltVal val="0"/>
                          </p:val>
                        </p:tav>
                        <p:tav tm="100000">
                          <p:val>
                            <p:strVal val="#ppt_w"/>
                          </p:val>
                        </p:tav>
                      </p:tavLst>
                    </p:anim>
                    <p:anim calcmode="lin" valueType="num">
                      <p:cBhvr>
                        <p:cTn dur="300" fill="hold"/>
                        <p:tgtEl>
                          <p:spTgt spid="37"/>
                        </p:tgtEl>
                        <p:attrNameLst>
                          <p:attrName>ppt_h</p:attrName>
                        </p:attrNameLst>
                      </p:cBhvr>
                      <p:tavLst>
                        <p:tav tm="0">
                          <p:val>
                            <p:fltVal val="0"/>
                          </p:val>
                        </p:tav>
                        <p:tav tm="100000">
                          <p:val>
                            <p:strVal val="#ppt_h"/>
                          </p:val>
                        </p:tav>
                      </p:tavLst>
                    </p:anim>
                    <p:animEffect transition="in" filter="fade">
                      <p:cBhvr>
                        <p:cTn dur="300"/>
                        <p:tgtEl>
                          <p:spTgt spid="37"/>
                        </p:tgtEl>
                      </p:cBhvr>
                    </p:animEffect>
                  </p:childTnLst>
                </p:cTn>
              </p:par>
            </p:tnLst>
          </p:tmpl>
        </p:tmplLst>
      </p:bldP>
      <p:bldP spid="48" grpId="0" animBg="1"/>
      <p:bldP spid="49" grpId="0" build="p">
        <p:tmplLst>
          <p:tmpl lvl="1">
            <p:tnLst>
              <p:par>
                <p:cTn presetID="42" presetClass="entr" presetSubtype="0" fill="hold" nodeType="withEffect">
                  <p:stCondLst>
                    <p:cond delay="20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anim calcmode="lin" valueType="num">
                      <p:cBhvr>
                        <p:cTn dur="500" fill="hold"/>
                        <p:tgtEl>
                          <p:spTgt spid="49"/>
                        </p:tgtEl>
                        <p:attrNameLst>
                          <p:attrName>ppt_x</p:attrName>
                        </p:attrNameLst>
                      </p:cBhvr>
                      <p:tavLst>
                        <p:tav tm="0">
                          <p:val>
                            <p:strVal val="#ppt_x"/>
                          </p:val>
                        </p:tav>
                        <p:tav tm="100000">
                          <p:val>
                            <p:strVal val="#ppt_x"/>
                          </p:val>
                        </p:tav>
                      </p:tavLst>
                    </p:anim>
                    <p:anim calcmode="lin" valueType="num">
                      <p:cBhvr>
                        <p:cTn dur="500" fill="hold"/>
                        <p:tgtEl>
                          <p:spTgt spid="49"/>
                        </p:tgtEl>
                        <p:attrNameLst>
                          <p:attrName>ppt_y</p:attrName>
                        </p:attrNameLst>
                      </p:cBhvr>
                      <p:tavLst>
                        <p:tav tm="0">
                          <p:val>
                            <p:strVal val="#ppt_y+.1"/>
                          </p:val>
                        </p:tav>
                        <p:tav tm="100000">
                          <p:val>
                            <p:strVal val="#ppt_y"/>
                          </p:val>
                        </p:tav>
                      </p:tavLst>
                    </p:anim>
                  </p:childTnLst>
                </p:cTn>
              </p:par>
            </p:tnLst>
          </p:tmpl>
        </p:tmplLst>
      </p:bldP>
      <p:bldP spid="50" grpId="0" build="p">
        <p:tmplLst>
          <p:tmpl lvl="1">
            <p:tnLst>
              <p:par>
                <p:cTn presetID="10" presetClass="entr" presetSubtype="0" fill="hold" nodeType="withEffect">
                  <p:stCondLst>
                    <p:cond delay="8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42" presetClass="entr" presetSubtype="0" fill="hold" nodeType="withEffect">
                  <p:stCondLst>
                    <p:cond delay="200"/>
                  </p:stCondLst>
                  <p:childTnLst>
                    <p:set>
                      <p:cBhvr>
                        <p:cTn dur="1" fill="hold">
                          <p:stCondLst>
                            <p:cond delay="0"/>
                          </p:stCondLst>
                        </p:cTn>
                        <p:tgtEl>
                          <p:spTgt spid="51"/>
                        </p:tgtEl>
                        <p:attrNameLst>
                          <p:attrName>style.visibility</p:attrName>
                        </p:attrNameLst>
                      </p:cBhvr>
                      <p:to>
                        <p:strVal val="visible"/>
                      </p:to>
                    </p:set>
                    <p:animEffect transition="in" filter="fade">
                      <p:cBhvr>
                        <p:cTn dur="400"/>
                        <p:tgtEl>
                          <p:spTgt spid="51"/>
                        </p:tgtEl>
                      </p:cBhvr>
                    </p:animEffect>
                    <p:anim calcmode="lin" valueType="num">
                      <p:cBhvr>
                        <p:cTn dur="400" fill="hold"/>
                        <p:tgtEl>
                          <p:spTgt spid="51"/>
                        </p:tgtEl>
                        <p:attrNameLst>
                          <p:attrName>ppt_x</p:attrName>
                        </p:attrNameLst>
                      </p:cBhvr>
                      <p:tavLst>
                        <p:tav tm="0">
                          <p:val>
                            <p:strVal val="#ppt_x"/>
                          </p:val>
                        </p:tav>
                        <p:tav tm="100000">
                          <p:val>
                            <p:strVal val="#ppt_x"/>
                          </p:val>
                        </p:tav>
                      </p:tavLst>
                    </p:anim>
                    <p:anim calcmode="lin" valueType="num">
                      <p:cBhvr>
                        <p:cTn dur="400" fill="hold"/>
                        <p:tgtEl>
                          <p:spTgt spid="51"/>
                        </p:tgtEl>
                        <p:attrNameLst>
                          <p:attrName>ppt_y</p:attrName>
                        </p:attrNameLst>
                      </p:cBhvr>
                      <p:tavLst>
                        <p:tav tm="0">
                          <p:val>
                            <p:strVal val="#ppt_y+.1"/>
                          </p:val>
                        </p:tav>
                        <p:tav tm="100000">
                          <p:val>
                            <p:strVal val="#ppt_y"/>
                          </p:val>
                        </p:tav>
                      </p:tavLst>
                    </p:anim>
                  </p:childTnLst>
                </p:cTn>
              </p:par>
            </p:tnLst>
          </p:tmpl>
        </p:tmplLst>
      </p:bldP>
      <p:bldP spid="52" grpId="0" animBg="1"/>
      <p:bldP spid="53" grpId="0" build="p">
        <p:tmplLst>
          <p:tmpl lvl="1">
            <p:tnLst>
              <p:par>
                <p:cTn presetID="42" presetClass="entr" presetSubtype="0" fill="hold" nodeType="withEffect">
                  <p:stCondLst>
                    <p:cond delay="2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anim calcmode="lin" valueType="num">
                      <p:cBhvr>
                        <p:cTn dur="500" fill="hold"/>
                        <p:tgtEl>
                          <p:spTgt spid="53"/>
                        </p:tgtEl>
                        <p:attrNameLst>
                          <p:attrName>ppt_x</p:attrName>
                        </p:attrNameLst>
                      </p:cBhvr>
                      <p:tavLst>
                        <p:tav tm="0">
                          <p:val>
                            <p:strVal val="#ppt_x"/>
                          </p:val>
                        </p:tav>
                        <p:tav tm="100000">
                          <p:val>
                            <p:strVal val="#ppt_x"/>
                          </p:val>
                        </p:tav>
                      </p:tavLst>
                    </p:anim>
                    <p:anim calcmode="lin" valueType="num">
                      <p:cBhvr>
                        <p:cTn dur="500" fill="hold"/>
                        <p:tgtEl>
                          <p:spTgt spid="53"/>
                        </p:tgtEl>
                        <p:attrNameLst>
                          <p:attrName>ppt_y</p:attrName>
                        </p:attrNameLst>
                      </p:cBhvr>
                      <p:tavLst>
                        <p:tav tm="0">
                          <p:val>
                            <p:strVal val="#ppt_y+.1"/>
                          </p:val>
                        </p:tav>
                        <p:tav tm="100000">
                          <p:val>
                            <p:strVal val="#ppt_y"/>
                          </p:val>
                        </p:tav>
                      </p:tavLst>
                    </p:anim>
                  </p:childTnLst>
                </p:cTn>
              </p:par>
            </p:tnLst>
          </p:tmpl>
        </p:tmplLst>
      </p:bldP>
      <p:bldP spid="54" grpId="0" build="p">
        <p:tmplLst>
          <p:tmpl lvl="1">
            <p:tnLst>
              <p:par>
                <p:cTn presetID="10" presetClass="entr" presetSubtype="0" fill="hold" nodeType="withEffect">
                  <p:stCondLst>
                    <p:cond delay="8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42" presetClass="entr" presetSubtype="0" fill="hold" nodeType="withEffect">
                  <p:stCondLst>
                    <p:cond delay="200"/>
                  </p:stCondLst>
                  <p:childTnLst>
                    <p:set>
                      <p:cBhvr>
                        <p:cTn dur="1" fill="hold">
                          <p:stCondLst>
                            <p:cond delay="0"/>
                          </p:stCondLst>
                        </p:cTn>
                        <p:tgtEl>
                          <p:spTgt spid="55"/>
                        </p:tgtEl>
                        <p:attrNameLst>
                          <p:attrName>style.visibility</p:attrName>
                        </p:attrNameLst>
                      </p:cBhvr>
                      <p:to>
                        <p:strVal val="visible"/>
                      </p:to>
                    </p:set>
                    <p:animEffect transition="in" filter="fade">
                      <p:cBhvr>
                        <p:cTn dur="400"/>
                        <p:tgtEl>
                          <p:spTgt spid="55"/>
                        </p:tgtEl>
                      </p:cBhvr>
                    </p:animEffect>
                    <p:anim calcmode="lin" valueType="num">
                      <p:cBhvr>
                        <p:cTn dur="400" fill="hold"/>
                        <p:tgtEl>
                          <p:spTgt spid="55"/>
                        </p:tgtEl>
                        <p:attrNameLst>
                          <p:attrName>ppt_x</p:attrName>
                        </p:attrNameLst>
                      </p:cBhvr>
                      <p:tavLst>
                        <p:tav tm="0">
                          <p:val>
                            <p:strVal val="#ppt_x"/>
                          </p:val>
                        </p:tav>
                        <p:tav tm="100000">
                          <p:val>
                            <p:strVal val="#ppt_x"/>
                          </p:val>
                        </p:tav>
                      </p:tavLst>
                    </p:anim>
                    <p:anim calcmode="lin" valueType="num">
                      <p:cBhvr>
                        <p:cTn dur="400" fill="hold"/>
                        <p:tgtEl>
                          <p:spTgt spid="55"/>
                        </p:tgtEl>
                        <p:attrNameLst>
                          <p:attrName>ppt_y</p:attrName>
                        </p:attrNameLst>
                      </p:cBhvr>
                      <p:tavLst>
                        <p:tav tm="0">
                          <p:val>
                            <p:strVal val="#ppt_y+.1"/>
                          </p:val>
                        </p:tav>
                        <p:tav tm="100000">
                          <p:val>
                            <p:strVal val="#ppt_y"/>
                          </p:val>
                        </p:tav>
                      </p:tavLst>
                    </p:anim>
                  </p:childTnLst>
                </p:cTn>
              </p:par>
            </p:tnLst>
          </p:tmpl>
        </p:tmplLst>
      </p:bldP>
      <p:bldP spid="56" grpId="0" animBg="1"/>
      <p:bldP spid="57" grpId="0" build="p">
        <p:tmplLst>
          <p:tmpl lvl="1">
            <p:tnLst>
              <p:par>
                <p:cTn presetID="42" presetClass="entr" presetSubtype="0" fill="hold" nodeType="withEffect">
                  <p:stCondLst>
                    <p:cond delay="2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anim calcmode="lin" valueType="num">
                      <p:cBhvr>
                        <p:cTn dur="500" fill="hold"/>
                        <p:tgtEl>
                          <p:spTgt spid="57"/>
                        </p:tgtEl>
                        <p:attrNameLst>
                          <p:attrName>ppt_x</p:attrName>
                        </p:attrNameLst>
                      </p:cBhvr>
                      <p:tavLst>
                        <p:tav tm="0">
                          <p:val>
                            <p:strVal val="#ppt_x"/>
                          </p:val>
                        </p:tav>
                        <p:tav tm="100000">
                          <p:val>
                            <p:strVal val="#ppt_x"/>
                          </p:val>
                        </p:tav>
                      </p:tavLst>
                    </p:anim>
                    <p:anim calcmode="lin" valueType="num">
                      <p:cBhvr>
                        <p:cTn dur="500" fill="hold"/>
                        <p:tgtEl>
                          <p:spTgt spid="57"/>
                        </p:tgtEl>
                        <p:attrNameLst>
                          <p:attrName>ppt_y</p:attrName>
                        </p:attrNameLst>
                      </p:cBhvr>
                      <p:tavLst>
                        <p:tav tm="0">
                          <p:val>
                            <p:strVal val="#ppt_y+.1"/>
                          </p:val>
                        </p:tav>
                        <p:tav tm="100000">
                          <p:val>
                            <p:strVal val="#ppt_y"/>
                          </p:val>
                        </p:tav>
                      </p:tavLst>
                    </p:anim>
                  </p:childTnLst>
                </p:cTn>
              </p:par>
            </p:tnLst>
          </p:tmpl>
        </p:tmplLst>
      </p:bldP>
      <p:bldP spid="58" grpId="0" build="p">
        <p:tmplLst>
          <p:tmpl lvl="1">
            <p:tnLst>
              <p:par>
                <p:cTn presetID="10" presetClass="entr" presetSubtype="0" fill="hold" nodeType="withEffect">
                  <p:stCondLst>
                    <p:cond delay="8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build="p">
        <p:tmplLst>
          <p:tmpl lvl="1">
            <p:tnLst>
              <p:par>
                <p:cTn presetID="42" presetClass="entr" presetSubtype="0" fill="hold" nodeType="withEffect">
                  <p:stCondLst>
                    <p:cond delay="200"/>
                  </p:stCondLst>
                  <p:childTnLst>
                    <p:set>
                      <p:cBhvr>
                        <p:cTn dur="1" fill="hold">
                          <p:stCondLst>
                            <p:cond delay="0"/>
                          </p:stCondLst>
                        </p:cTn>
                        <p:tgtEl>
                          <p:spTgt spid="59"/>
                        </p:tgtEl>
                        <p:attrNameLst>
                          <p:attrName>style.visibility</p:attrName>
                        </p:attrNameLst>
                      </p:cBhvr>
                      <p:to>
                        <p:strVal val="visible"/>
                      </p:to>
                    </p:set>
                    <p:animEffect transition="in" filter="fade">
                      <p:cBhvr>
                        <p:cTn dur="400"/>
                        <p:tgtEl>
                          <p:spTgt spid="59"/>
                        </p:tgtEl>
                      </p:cBhvr>
                    </p:animEffect>
                    <p:anim calcmode="lin" valueType="num">
                      <p:cBhvr>
                        <p:cTn dur="400" fill="hold"/>
                        <p:tgtEl>
                          <p:spTgt spid="59"/>
                        </p:tgtEl>
                        <p:attrNameLst>
                          <p:attrName>ppt_x</p:attrName>
                        </p:attrNameLst>
                      </p:cBhvr>
                      <p:tavLst>
                        <p:tav tm="0">
                          <p:val>
                            <p:strVal val="#ppt_x"/>
                          </p:val>
                        </p:tav>
                        <p:tav tm="100000">
                          <p:val>
                            <p:strVal val="#ppt_x"/>
                          </p:val>
                        </p:tav>
                      </p:tavLst>
                    </p:anim>
                    <p:anim calcmode="lin" valueType="num">
                      <p:cBhvr>
                        <p:cTn dur="400" fill="hold"/>
                        <p:tgtEl>
                          <p:spTgt spid="59"/>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conic list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324582"/>
            <a:ext cx="8229600" cy="431780"/>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452438" y="827103"/>
            <a:ext cx="8229600"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 name="Rounded Rectangle 2"/>
          <p:cNvSpPr/>
          <p:nvPr userDrawn="1"/>
        </p:nvSpPr>
        <p:spPr>
          <a:xfrm>
            <a:off x="-304800" y="1715377"/>
            <a:ext cx="1409700" cy="78295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3" name="Text Placeholder 7"/>
          <p:cNvSpPr>
            <a:spLocks noGrp="1"/>
          </p:cNvSpPr>
          <p:nvPr>
            <p:ph type="body" sz="quarter" idx="39" hasCustomPrompt="1"/>
          </p:nvPr>
        </p:nvSpPr>
        <p:spPr>
          <a:xfrm>
            <a:off x="513294" y="1761100"/>
            <a:ext cx="528106" cy="67451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26" name="Text Placeholder 7"/>
          <p:cNvSpPr>
            <a:spLocks noGrp="1"/>
          </p:cNvSpPr>
          <p:nvPr>
            <p:ph type="body" sz="quarter" idx="19" hasCustomPrompt="1"/>
          </p:nvPr>
        </p:nvSpPr>
        <p:spPr>
          <a:xfrm>
            <a:off x="1354139" y="1544321"/>
            <a:ext cx="3090862" cy="440148"/>
          </a:xfrm>
          <a:prstGeom prst="rect">
            <a:avLst/>
          </a:prstGeom>
        </p:spPr>
        <p:txBody>
          <a:bodyPr vert="horz" lIns="0" tIns="40504" rIns="0" bIns="40504" anchor="ctr"/>
          <a:lstStyle>
            <a:lvl1pPr marL="0" indent="0" algn="l">
              <a:lnSpc>
                <a:spcPct val="100000"/>
              </a:lnSpc>
              <a:spcBef>
                <a:spcPts val="0"/>
              </a:spcBef>
              <a:spcAft>
                <a:spcPts val="0"/>
              </a:spcAft>
              <a:buNone/>
              <a:defRPr sz="18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16" hasCustomPrompt="1"/>
          </p:nvPr>
        </p:nvSpPr>
        <p:spPr>
          <a:xfrm>
            <a:off x="1354139" y="2025112"/>
            <a:ext cx="3090861" cy="779972"/>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32" name="Rounded Rectangle 31"/>
          <p:cNvSpPr/>
          <p:nvPr userDrawn="1"/>
        </p:nvSpPr>
        <p:spPr>
          <a:xfrm>
            <a:off x="-304800" y="3193657"/>
            <a:ext cx="1409700" cy="782954"/>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33" name="Text Placeholder 7"/>
          <p:cNvSpPr>
            <a:spLocks noGrp="1"/>
          </p:cNvSpPr>
          <p:nvPr>
            <p:ph type="body" sz="quarter" idx="43" hasCustomPrompt="1"/>
          </p:nvPr>
        </p:nvSpPr>
        <p:spPr>
          <a:xfrm>
            <a:off x="513294" y="3239380"/>
            <a:ext cx="528106" cy="67451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34" name="Text Placeholder 7"/>
          <p:cNvSpPr>
            <a:spLocks noGrp="1"/>
          </p:cNvSpPr>
          <p:nvPr>
            <p:ph type="body" sz="quarter" idx="44" hasCustomPrompt="1"/>
          </p:nvPr>
        </p:nvSpPr>
        <p:spPr>
          <a:xfrm>
            <a:off x="1354139" y="3022601"/>
            <a:ext cx="3090862" cy="440148"/>
          </a:xfrm>
          <a:prstGeom prst="rect">
            <a:avLst/>
          </a:prstGeom>
        </p:spPr>
        <p:txBody>
          <a:bodyPr vert="horz" lIns="0" tIns="40504" rIns="0" bIns="40504" anchor="ctr"/>
          <a:lstStyle>
            <a:lvl1pPr marL="0" indent="0" algn="l">
              <a:lnSpc>
                <a:spcPct val="100000"/>
              </a:lnSpc>
              <a:spcBef>
                <a:spcPts val="0"/>
              </a:spcBef>
              <a:spcAft>
                <a:spcPts val="0"/>
              </a:spcAft>
              <a:buNone/>
              <a:defRPr sz="18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5" name="Text Placeholder 2"/>
          <p:cNvSpPr>
            <a:spLocks noGrp="1"/>
          </p:cNvSpPr>
          <p:nvPr>
            <p:ph type="body" sz="quarter" idx="45" hasCustomPrompt="1"/>
          </p:nvPr>
        </p:nvSpPr>
        <p:spPr>
          <a:xfrm>
            <a:off x="1354139" y="3503390"/>
            <a:ext cx="3090861" cy="779972"/>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40" name="Rounded Rectangle 39"/>
          <p:cNvSpPr/>
          <p:nvPr userDrawn="1"/>
        </p:nvSpPr>
        <p:spPr>
          <a:xfrm>
            <a:off x="-304800" y="4671937"/>
            <a:ext cx="1409700" cy="782954"/>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41" name="Text Placeholder 7"/>
          <p:cNvSpPr>
            <a:spLocks noGrp="1"/>
          </p:cNvSpPr>
          <p:nvPr>
            <p:ph type="body" sz="quarter" idx="49" hasCustomPrompt="1"/>
          </p:nvPr>
        </p:nvSpPr>
        <p:spPr>
          <a:xfrm>
            <a:off x="513294" y="4717660"/>
            <a:ext cx="528106" cy="67451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42" name="Text Placeholder 7"/>
          <p:cNvSpPr>
            <a:spLocks noGrp="1"/>
          </p:cNvSpPr>
          <p:nvPr>
            <p:ph type="body" sz="quarter" idx="50" hasCustomPrompt="1"/>
          </p:nvPr>
        </p:nvSpPr>
        <p:spPr>
          <a:xfrm>
            <a:off x="1354139" y="4500881"/>
            <a:ext cx="3090862" cy="440148"/>
          </a:xfrm>
          <a:prstGeom prst="rect">
            <a:avLst/>
          </a:prstGeom>
        </p:spPr>
        <p:txBody>
          <a:bodyPr vert="horz" lIns="0" tIns="40504" rIns="0" bIns="40504" anchor="ctr"/>
          <a:lstStyle>
            <a:lvl1pPr marL="0" indent="0" algn="l">
              <a:lnSpc>
                <a:spcPct val="100000"/>
              </a:lnSpc>
              <a:spcBef>
                <a:spcPts val="0"/>
              </a:spcBef>
              <a:spcAft>
                <a:spcPts val="0"/>
              </a:spcAft>
              <a:buNone/>
              <a:defRPr sz="18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3" name="Text Placeholder 2"/>
          <p:cNvSpPr>
            <a:spLocks noGrp="1"/>
          </p:cNvSpPr>
          <p:nvPr>
            <p:ph type="body" sz="quarter" idx="51" hasCustomPrompt="1"/>
          </p:nvPr>
        </p:nvSpPr>
        <p:spPr>
          <a:xfrm>
            <a:off x="1354139" y="4981672"/>
            <a:ext cx="3090861" cy="779972"/>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grpSp>
        <p:nvGrpSpPr>
          <p:cNvPr id="16" name="Group 15"/>
          <p:cNvGrpSpPr/>
          <p:nvPr userDrawn="1"/>
        </p:nvGrpSpPr>
        <p:grpSpPr>
          <a:xfrm>
            <a:off x="75982" y="385540"/>
            <a:ext cx="287999" cy="342172"/>
            <a:chOff x="5270500" y="1460500"/>
            <a:chExt cx="1701800" cy="2705100"/>
          </a:xfrm>
        </p:grpSpPr>
        <p:sp>
          <p:nvSpPr>
            <p:cNvPr id="17" name="Rounded Rectangle 1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8" name="Rounded Rectangle 1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9" name="Rounded Rectangle 1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grpSp>
    </p:spTree>
    <p:extLst>
      <p:ext uri="{BB962C8B-B14F-4D97-AF65-F5344CB8AC3E}">
        <p14:creationId xmlns:p14="http://schemas.microsoft.com/office/powerpoint/2010/main" val="230270255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400" fill="hold"/>
                                        <p:tgtEl>
                                          <p:spTgt spid="3"/>
                                        </p:tgtEl>
                                        <p:attrNameLst>
                                          <p:attrName>ppt_w</p:attrName>
                                        </p:attrNameLst>
                                      </p:cBhvr>
                                      <p:tavLst>
                                        <p:tav tm="0">
                                          <p:val>
                                            <p:fltVal val="0"/>
                                          </p:val>
                                        </p:tav>
                                        <p:tav tm="100000">
                                          <p:val>
                                            <p:strVal val="#ppt_w"/>
                                          </p:val>
                                        </p:tav>
                                      </p:tavLst>
                                    </p:anim>
                                    <p:anim calcmode="lin" valueType="num">
                                      <p:cBhvr>
                                        <p:cTn id="22" dur="400" fill="hold"/>
                                        <p:tgtEl>
                                          <p:spTgt spid="3"/>
                                        </p:tgtEl>
                                        <p:attrNameLst>
                                          <p:attrName>ppt_h</p:attrName>
                                        </p:attrNameLst>
                                      </p:cBhvr>
                                      <p:tavLst>
                                        <p:tav tm="0">
                                          <p:val>
                                            <p:fltVal val="0"/>
                                          </p:val>
                                        </p:tav>
                                        <p:tav tm="100000">
                                          <p:val>
                                            <p:strVal val="#ppt_h"/>
                                          </p:val>
                                        </p:tav>
                                      </p:tavLst>
                                    </p:anim>
                                    <p:animEffect transition="in" filter="fade">
                                      <p:cBhvr>
                                        <p:cTn id="23" dur="400"/>
                                        <p:tgtEl>
                                          <p:spTgt spid="3"/>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 calcmode="lin" valueType="num">
                                      <p:cBhvr>
                                        <p:cTn id="27"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8"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9" dur="300"/>
                                        <p:tgtEl>
                                          <p:spTgt spid="13">
                                            <p:txEl>
                                              <p:pRg st="0" end="0"/>
                                            </p:txEl>
                                          </p:spTgt>
                                        </p:tgtEl>
                                      </p:cBhvr>
                                    </p:animEffect>
                                  </p:childTnLst>
                                </p:cTn>
                              </p:par>
                              <p:par>
                                <p:cTn id="30" presetID="42" presetClass="entr" presetSubtype="0" fill="hold" grpId="0" nodeType="withEffect">
                                  <p:stCondLst>
                                    <p:cond delay="200"/>
                                  </p:stCondLst>
                                  <p:childTnLst>
                                    <p:set>
                                      <p:cBhvr>
                                        <p:cTn id="31" dur="1" fill="hold">
                                          <p:stCondLst>
                                            <p:cond delay="0"/>
                                          </p:stCondLst>
                                        </p:cTn>
                                        <p:tgtEl>
                                          <p:spTgt spid="26">
                                            <p:txEl>
                                              <p:pRg st="0" end="0"/>
                                            </p:txEl>
                                          </p:spTgt>
                                        </p:tgtEl>
                                        <p:attrNameLst>
                                          <p:attrName>style.visibility</p:attrName>
                                        </p:attrNameLst>
                                      </p:cBhvr>
                                      <p:to>
                                        <p:strVal val="visible"/>
                                      </p:to>
                                    </p:set>
                                    <p:animEffect transition="in" filter="fade">
                                      <p:cBhvr>
                                        <p:cTn id="32" dur="500"/>
                                        <p:tgtEl>
                                          <p:spTgt spid="26">
                                            <p:txEl>
                                              <p:pRg st="0" end="0"/>
                                            </p:txEl>
                                          </p:spTgt>
                                        </p:tgtEl>
                                      </p:cBhvr>
                                    </p:animEffect>
                                    <p:anim calcmode="lin" valueType="num">
                                      <p:cBhvr>
                                        <p:cTn id="3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0" end="0"/>
                                            </p:txEl>
                                          </p:spTgt>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800"/>
                                  </p:stCondLst>
                                  <p:childTnLst>
                                    <p:set>
                                      <p:cBhvr>
                                        <p:cTn id="36" dur="1" fill="hold">
                                          <p:stCondLst>
                                            <p:cond delay="0"/>
                                          </p:stCondLst>
                                        </p:cTn>
                                        <p:tgtEl>
                                          <p:spTgt spid="27">
                                            <p:txEl>
                                              <p:pRg st="0" end="0"/>
                                            </p:txEl>
                                          </p:spTgt>
                                        </p:tgtEl>
                                        <p:attrNameLst>
                                          <p:attrName>style.visibility</p:attrName>
                                        </p:attrNameLst>
                                      </p:cBhvr>
                                      <p:to>
                                        <p:strVal val="visible"/>
                                      </p:to>
                                    </p:set>
                                    <p:animEffect transition="in" filter="fade">
                                      <p:cBhvr>
                                        <p:cTn id="37" dur="500"/>
                                        <p:tgtEl>
                                          <p:spTgt spid="27">
                                            <p:txEl>
                                              <p:pRg st="0" end="0"/>
                                            </p:txEl>
                                          </p:spTgt>
                                        </p:tgtEl>
                                      </p:cBhvr>
                                    </p:animEffect>
                                  </p:childTnLst>
                                </p:cTn>
                              </p:par>
                            </p:childTnLst>
                          </p:cTn>
                        </p:par>
                        <p:par>
                          <p:cTn id="38" fill="hold">
                            <p:stCondLst>
                              <p:cond delay="1500"/>
                            </p:stCondLst>
                            <p:childTnLst>
                              <p:par>
                                <p:cTn id="39" presetID="53" presetClass="entr" presetSubtype="16"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p:cTn id="41" dur="400" fill="hold"/>
                                        <p:tgtEl>
                                          <p:spTgt spid="32"/>
                                        </p:tgtEl>
                                        <p:attrNameLst>
                                          <p:attrName>ppt_w</p:attrName>
                                        </p:attrNameLst>
                                      </p:cBhvr>
                                      <p:tavLst>
                                        <p:tav tm="0">
                                          <p:val>
                                            <p:fltVal val="0"/>
                                          </p:val>
                                        </p:tav>
                                        <p:tav tm="100000">
                                          <p:val>
                                            <p:strVal val="#ppt_w"/>
                                          </p:val>
                                        </p:tav>
                                      </p:tavLst>
                                    </p:anim>
                                    <p:anim calcmode="lin" valueType="num">
                                      <p:cBhvr>
                                        <p:cTn id="42" dur="400" fill="hold"/>
                                        <p:tgtEl>
                                          <p:spTgt spid="32"/>
                                        </p:tgtEl>
                                        <p:attrNameLst>
                                          <p:attrName>ppt_h</p:attrName>
                                        </p:attrNameLst>
                                      </p:cBhvr>
                                      <p:tavLst>
                                        <p:tav tm="0">
                                          <p:val>
                                            <p:fltVal val="0"/>
                                          </p:val>
                                        </p:tav>
                                        <p:tav tm="100000">
                                          <p:val>
                                            <p:strVal val="#ppt_h"/>
                                          </p:val>
                                        </p:tav>
                                      </p:tavLst>
                                    </p:anim>
                                    <p:animEffect transition="in" filter="fade">
                                      <p:cBhvr>
                                        <p:cTn id="43" dur="400"/>
                                        <p:tgtEl>
                                          <p:spTgt spid="32"/>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
                                            <p:txEl>
                                              <p:pRg st="0" end="0"/>
                                            </p:txEl>
                                          </p:spTgt>
                                        </p:tgtEl>
                                        <p:attrNameLst>
                                          <p:attrName>style.visibility</p:attrName>
                                        </p:attrNameLst>
                                      </p:cBhvr>
                                      <p:to>
                                        <p:strVal val="visible"/>
                                      </p:to>
                                    </p:set>
                                    <p:anim calcmode="lin" valueType="num">
                                      <p:cBhvr>
                                        <p:cTn id="47" dur="3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48" dur="3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49" dur="300"/>
                                        <p:tgtEl>
                                          <p:spTgt spid="33">
                                            <p:txEl>
                                              <p:pRg st="0" end="0"/>
                                            </p:txEl>
                                          </p:spTgt>
                                        </p:tgtEl>
                                      </p:cBhvr>
                                    </p:animEffect>
                                  </p:childTnLst>
                                </p:cTn>
                              </p:par>
                              <p:par>
                                <p:cTn id="50" presetID="42" presetClass="entr" presetSubtype="0" fill="hold" grpId="0" nodeType="withEffect">
                                  <p:stCondLst>
                                    <p:cond delay="200"/>
                                  </p:stCondLst>
                                  <p:childTnLst>
                                    <p:set>
                                      <p:cBhvr>
                                        <p:cTn id="51" dur="1" fill="hold">
                                          <p:stCondLst>
                                            <p:cond delay="0"/>
                                          </p:stCondLst>
                                        </p:cTn>
                                        <p:tgtEl>
                                          <p:spTgt spid="34">
                                            <p:txEl>
                                              <p:pRg st="0" end="0"/>
                                            </p:txEl>
                                          </p:spTgt>
                                        </p:tgtEl>
                                        <p:attrNameLst>
                                          <p:attrName>style.visibility</p:attrName>
                                        </p:attrNameLst>
                                      </p:cBhvr>
                                      <p:to>
                                        <p:strVal val="visible"/>
                                      </p:to>
                                    </p:set>
                                    <p:animEffect transition="in" filter="fade">
                                      <p:cBhvr>
                                        <p:cTn id="52" dur="500"/>
                                        <p:tgtEl>
                                          <p:spTgt spid="34">
                                            <p:txEl>
                                              <p:pRg st="0" end="0"/>
                                            </p:txEl>
                                          </p:spTgt>
                                        </p:tgtEl>
                                      </p:cBhvr>
                                    </p:animEffect>
                                    <p:anim calcmode="lin" valueType="num">
                                      <p:cBhvr>
                                        <p:cTn id="53"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54" dur="500" fill="hold"/>
                                        <p:tgtEl>
                                          <p:spTgt spid="34">
                                            <p:txEl>
                                              <p:pRg st="0" end="0"/>
                                            </p:txEl>
                                          </p:spTgt>
                                        </p:tgtEl>
                                        <p:attrNameLst>
                                          <p:attrName>ppt_y</p:attrName>
                                        </p:attrNameLst>
                                      </p:cBhvr>
                                      <p:tavLst>
                                        <p:tav tm="0">
                                          <p:val>
                                            <p:strVal val="#ppt_y+.1"/>
                                          </p:val>
                                        </p:tav>
                                        <p:tav tm="100000">
                                          <p:val>
                                            <p:strVal val="#ppt_y"/>
                                          </p:val>
                                        </p:tav>
                                      </p:tavLst>
                                    </p:anim>
                                  </p:childTnLst>
                                </p:cTn>
                              </p:par>
                              <p:par>
                                <p:cTn id="55" presetID="10" presetClass="entr" presetSubtype="0" fill="hold" grpId="0" nodeType="withEffect">
                                  <p:stCondLst>
                                    <p:cond delay="800"/>
                                  </p:stCondLst>
                                  <p:childTnLst>
                                    <p:set>
                                      <p:cBhvr>
                                        <p:cTn id="56" dur="1" fill="hold">
                                          <p:stCondLst>
                                            <p:cond delay="0"/>
                                          </p:stCondLst>
                                        </p:cTn>
                                        <p:tgtEl>
                                          <p:spTgt spid="35">
                                            <p:txEl>
                                              <p:pRg st="0" end="0"/>
                                            </p:txEl>
                                          </p:spTgt>
                                        </p:tgtEl>
                                        <p:attrNameLst>
                                          <p:attrName>style.visibility</p:attrName>
                                        </p:attrNameLst>
                                      </p:cBhvr>
                                      <p:to>
                                        <p:strVal val="visible"/>
                                      </p:to>
                                    </p:set>
                                    <p:animEffect transition="in" filter="fade">
                                      <p:cBhvr>
                                        <p:cTn id="57" dur="500"/>
                                        <p:tgtEl>
                                          <p:spTgt spid="35">
                                            <p:txEl>
                                              <p:pRg st="0" end="0"/>
                                            </p:txEl>
                                          </p:spTgt>
                                        </p:tgtEl>
                                      </p:cBhvr>
                                    </p:animEffect>
                                  </p:childTnLst>
                                </p:cTn>
                              </p:par>
                            </p:childTnLst>
                          </p:cTn>
                        </p:par>
                        <p:par>
                          <p:cTn id="58" fill="hold">
                            <p:stCondLst>
                              <p:cond delay="2500"/>
                            </p:stCondLst>
                            <p:childTnLst>
                              <p:par>
                                <p:cTn id="59" presetID="53" presetClass="entr" presetSubtype="16"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p:cTn id="61" dur="400" fill="hold"/>
                                        <p:tgtEl>
                                          <p:spTgt spid="40"/>
                                        </p:tgtEl>
                                        <p:attrNameLst>
                                          <p:attrName>ppt_w</p:attrName>
                                        </p:attrNameLst>
                                      </p:cBhvr>
                                      <p:tavLst>
                                        <p:tav tm="0">
                                          <p:val>
                                            <p:fltVal val="0"/>
                                          </p:val>
                                        </p:tav>
                                        <p:tav tm="100000">
                                          <p:val>
                                            <p:strVal val="#ppt_w"/>
                                          </p:val>
                                        </p:tav>
                                      </p:tavLst>
                                    </p:anim>
                                    <p:anim calcmode="lin" valueType="num">
                                      <p:cBhvr>
                                        <p:cTn id="62" dur="400" fill="hold"/>
                                        <p:tgtEl>
                                          <p:spTgt spid="40"/>
                                        </p:tgtEl>
                                        <p:attrNameLst>
                                          <p:attrName>ppt_h</p:attrName>
                                        </p:attrNameLst>
                                      </p:cBhvr>
                                      <p:tavLst>
                                        <p:tav tm="0">
                                          <p:val>
                                            <p:fltVal val="0"/>
                                          </p:val>
                                        </p:tav>
                                        <p:tav tm="100000">
                                          <p:val>
                                            <p:strVal val="#ppt_h"/>
                                          </p:val>
                                        </p:tav>
                                      </p:tavLst>
                                    </p:anim>
                                    <p:animEffect transition="in" filter="fade">
                                      <p:cBhvr>
                                        <p:cTn id="63" dur="400"/>
                                        <p:tgtEl>
                                          <p:spTgt spid="40"/>
                                        </p:tgtEl>
                                      </p:cBhvr>
                                    </p:animEffect>
                                  </p:childTnLst>
                                </p:cTn>
                              </p:par>
                            </p:childTnLst>
                          </p:cTn>
                        </p:par>
                        <p:par>
                          <p:cTn id="64" fill="hold">
                            <p:stCondLst>
                              <p:cond delay="3000"/>
                            </p:stCondLst>
                            <p:childTnLst>
                              <p:par>
                                <p:cTn id="65" presetID="53" presetClass="entr" presetSubtype="16" fill="hold" grpId="0" nodeType="afterEffect">
                                  <p:stCondLst>
                                    <p:cond delay="0"/>
                                  </p:stCondLst>
                                  <p:childTnLst>
                                    <p:set>
                                      <p:cBhvr>
                                        <p:cTn id="66" dur="1" fill="hold">
                                          <p:stCondLst>
                                            <p:cond delay="0"/>
                                          </p:stCondLst>
                                        </p:cTn>
                                        <p:tgtEl>
                                          <p:spTgt spid="41">
                                            <p:txEl>
                                              <p:pRg st="0" end="0"/>
                                            </p:txEl>
                                          </p:spTgt>
                                        </p:tgtEl>
                                        <p:attrNameLst>
                                          <p:attrName>style.visibility</p:attrName>
                                        </p:attrNameLst>
                                      </p:cBhvr>
                                      <p:to>
                                        <p:strVal val="visible"/>
                                      </p:to>
                                    </p:set>
                                    <p:anim calcmode="lin" valueType="num">
                                      <p:cBhvr>
                                        <p:cTn id="67" dur="3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68" dur="3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69" dur="300"/>
                                        <p:tgtEl>
                                          <p:spTgt spid="41">
                                            <p:txEl>
                                              <p:pRg st="0" end="0"/>
                                            </p:txEl>
                                          </p:spTgt>
                                        </p:tgtEl>
                                      </p:cBhvr>
                                    </p:animEffect>
                                  </p:childTnLst>
                                </p:cTn>
                              </p:par>
                              <p:par>
                                <p:cTn id="70" presetID="42" presetClass="entr" presetSubtype="0" fill="hold" grpId="0" nodeType="withEffect">
                                  <p:stCondLst>
                                    <p:cond delay="200"/>
                                  </p:stCondLst>
                                  <p:childTnLst>
                                    <p:set>
                                      <p:cBhvr>
                                        <p:cTn id="71" dur="1" fill="hold">
                                          <p:stCondLst>
                                            <p:cond delay="0"/>
                                          </p:stCondLst>
                                        </p:cTn>
                                        <p:tgtEl>
                                          <p:spTgt spid="42">
                                            <p:txEl>
                                              <p:pRg st="0" end="0"/>
                                            </p:txEl>
                                          </p:spTgt>
                                        </p:tgtEl>
                                        <p:attrNameLst>
                                          <p:attrName>style.visibility</p:attrName>
                                        </p:attrNameLst>
                                      </p:cBhvr>
                                      <p:to>
                                        <p:strVal val="visible"/>
                                      </p:to>
                                    </p:set>
                                    <p:animEffect transition="in" filter="fade">
                                      <p:cBhvr>
                                        <p:cTn id="72" dur="500"/>
                                        <p:tgtEl>
                                          <p:spTgt spid="42">
                                            <p:txEl>
                                              <p:pRg st="0" end="0"/>
                                            </p:txEl>
                                          </p:spTgt>
                                        </p:tgtEl>
                                      </p:cBhvr>
                                    </p:animEffect>
                                    <p:anim calcmode="lin" valueType="num">
                                      <p:cBhvr>
                                        <p:cTn id="73"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74" dur="500" fill="hold"/>
                                        <p:tgtEl>
                                          <p:spTgt spid="42">
                                            <p:txEl>
                                              <p:pRg st="0" end="0"/>
                                            </p:txEl>
                                          </p:spTgt>
                                        </p:tgtEl>
                                        <p:attrNameLst>
                                          <p:attrName>ppt_y</p:attrName>
                                        </p:attrNameLst>
                                      </p:cBhvr>
                                      <p:tavLst>
                                        <p:tav tm="0">
                                          <p:val>
                                            <p:strVal val="#ppt_y+.1"/>
                                          </p:val>
                                        </p:tav>
                                        <p:tav tm="100000">
                                          <p:val>
                                            <p:strVal val="#ppt_y"/>
                                          </p:val>
                                        </p:tav>
                                      </p:tavLst>
                                    </p:anim>
                                  </p:childTnLst>
                                </p:cTn>
                              </p:par>
                              <p:par>
                                <p:cTn id="75" presetID="10" presetClass="entr" presetSubtype="0" fill="hold" grpId="0" nodeType="withEffect">
                                  <p:stCondLst>
                                    <p:cond delay="800"/>
                                  </p:stCondLst>
                                  <p:childTnLst>
                                    <p:set>
                                      <p:cBhvr>
                                        <p:cTn id="76" dur="1" fill="hold">
                                          <p:stCondLst>
                                            <p:cond delay="0"/>
                                          </p:stCondLst>
                                        </p:cTn>
                                        <p:tgtEl>
                                          <p:spTgt spid="43">
                                            <p:txEl>
                                              <p:pRg st="0" end="0"/>
                                            </p:txEl>
                                          </p:spTgt>
                                        </p:tgtEl>
                                        <p:attrNameLst>
                                          <p:attrName>style.visibility</p:attrName>
                                        </p:attrNameLst>
                                      </p:cBhvr>
                                      <p:to>
                                        <p:strVal val="visible"/>
                                      </p:to>
                                    </p:set>
                                    <p:animEffect transition="in" filter="fade">
                                      <p:cBhvr>
                                        <p:cTn id="77"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2" grpId="0" animBg="1"/>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300" fill="hold"/>
                        <p:tgtEl>
                          <p:spTgt spid="33"/>
                        </p:tgtEl>
                        <p:attrNameLst>
                          <p:attrName>ppt_w</p:attrName>
                        </p:attrNameLst>
                      </p:cBhvr>
                      <p:tavLst>
                        <p:tav tm="0">
                          <p:val>
                            <p:fltVal val="0"/>
                          </p:val>
                        </p:tav>
                        <p:tav tm="100000">
                          <p:val>
                            <p:strVal val="#ppt_w"/>
                          </p:val>
                        </p:tav>
                      </p:tavLst>
                    </p:anim>
                    <p:anim calcmode="lin" valueType="num">
                      <p:cBhvr>
                        <p:cTn dur="300" fill="hold"/>
                        <p:tgtEl>
                          <p:spTgt spid="33"/>
                        </p:tgtEl>
                        <p:attrNameLst>
                          <p:attrName>ppt_h</p:attrName>
                        </p:attrNameLst>
                      </p:cBhvr>
                      <p:tavLst>
                        <p:tav tm="0">
                          <p:val>
                            <p:fltVal val="0"/>
                          </p:val>
                        </p:tav>
                        <p:tav tm="100000">
                          <p:val>
                            <p:strVal val="#ppt_h"/>
                          </p:val>
                        </p:tav>
                      </p:tavLst>
                    </p:anim>
                    <p:animEffect transition="in" filter="fade">
                      <p:cBhvr>
                        <p:cTn dur="300"/>
                        <p:tgtEl>
                          <p:spTgt spid="33"/>
                        </p:tgtEl>
                      </p:cBhvr>
                    </p:animEffect>
                  </p:childTnLst>
                </p:cTn>
              </p:par>
            </p:tnLst>
          </p:tmpl>
        </p:tmplLst>
      </p:bldP>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anim calcmode="lin" valueType="num">
                      <p:cBhvr>
                        <p:cTn dur="500" fill="hold"/>
                        <p:tgtEl>
                          <p:spTgt spid="34"/>
                        </p:tgtEl>
                        <p:attrNameLst>
                          <p:attrName>ppt_x</p:attrName>
                        </p:attrNameLst>
                      </p:cBhvr>
                      <p:tavLst>
                        <p:tav tm="0">
                          <p:val>
                            <p:strVal val="#ppt_x"/>
                          </p:val>
                        </p:tav>
                        <p:tav tm="100000">
                          <p:val>
                            <p:strVal val="#ppt_x"/>
                          </p:val>
                        </p:tav>
                      </p:tavLst>
                    </p:anim>
                    <p:anim calcmode="lin" valueType="num">
                      <p:cBhvr>
                        <p:cTn dur="5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10" presetClass="entr" presetSubtype="0" fill="hold" nodeType="withEffect">
                  <p:stCondLst>
                    <p:cond delay="8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40" grpId="0" animBg="1"/>
      <p:bldP spid="41" grpId="0" build="p">
        <p:tmplLst>
          <p:tmpl lvl="1">
            <p:tnLst>
              <p:par>
                <p:cTn presetID="53" presetClass="entr" presetSubtype="16"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300" fill="hold"/>
                        <p:tgtEl>
                          <p:spTgt spid="41"/>
                        </p:tgtEl>
                        <p:attrNameLst>
                          <p:attrName>ppt_w</p:attrName>
                        </p:attrNameLst>
                      </p:cBhvr>
                      <p:tavLst>
                        <p:tav tm="0">
                          <p:val>
                            <p:fltVal val="0"/>
                          </p:val>
                        </p:tav>
                        <p:tav tm="100000">
                          <p:val>
                            <p:strVal val="#ppt_w"/>
                          </p:val>
                        </p:tav>
                      </p:tavLst>
                    </p:anim>
                    <p:anim calcmode="lin" valueType="num">
                      <p:cBhvr>
                        <p:cTn dur="300" fill="hold"/>
                        <p:tgtEl>
                          <p:spTgt spid="41"/>
                        </p:tgtEl>
                        <p:attrNameLst>
                          <p:attrName>ppt_h</p:attrName>
                        </p:attrNameLst>
                      </p:cBhvr>
                      <p:tavLst>
                        <p:tav tm="0">
                          <p:val>
                            <p:fltVal val="0"/>
                          </p:val>
                        </p:tav>
                        <p:tav tm="100000">
                          <p:val>
                            <p:strVal val="#ppt_h"/>
                          </p:val>
                        </p:tav>
                      </p:tavLst>
                    </p:anim>
                    <p:animEffect transition="in" filter="fade">
                      <p:cBhvr>
                        <p:cTn dur="300"/>
                        <p:tgtEl>
                          <p:spTgt spid="41"/>
                        </p:tgtEl>
                      </p:cBhvr>
                    </p:animEffect>
                  </p:childTnLst>
                </p:cTn>
              </p:par>
            </p:tnLst>
          </p:tmpl>
        </p:tmplLst>
      </p:bldP>
      <p:bldP spid="42" grpId="0" build="p">
        <p:tmplLst>
          <p:tmpl lvl="1">
            <p:tnLst>
              <p:par>
                <p:cTn presetID="42"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anim calcmode="lin" valueType="num">
                      <p:cBhvr>
                        <p:cTn dur="500" fill="hold"/>
                        <p:tgtEl>
                          <p:spTgt spid="42"/>
                        </p:tgtEl>
                        <p:attrNameLst>
                          <p:attrName>ppt_x</p:attrName>
                        </p:attrNameLst>
                      </p:cBhvr>
                      <p:tavLst>
                        <p:tav tm="0">
                          <p:val>
                            <p:strVal val="#ppt_x"/>
                          </p:val>
                        </p:tav>
                        <p:tav tm="100000">
                          <p:val>
                            <p:strVal val="#ppt_x"/>
                          </p:val>
                        </p:tav>
                      </p:tavLst>
                    </p:anim>
                    <p:anim calcmode="lin" valueType="num">
                      <p:cBhvr>
                        <p:cTn dur="500" fill="hold"/>
                        <p:tgtEl>
                          <p:spTgt spid="42"/>
                        </p:tgtEl>
                        <p:attrNameLst>
                          <p:attrName>ppt_y</p:attrName>
                        </p:attrNameLst>
                      </p:cBhvr>
                      <p:tavLst>
                        <p:tav tm="0">
                          <p:val>
                            <p:strVal val="#ppt_y+.1"/>
                          </p:val>
                        </p:tav>
                        <p:tav tm="100000">
                          <p:val>
                            <p:strVal val="#ppt_y"/>
                          </p:val>
                        </p:tav>
                      </p:tavLst>
                    </p:anim>
                  </p:childTnLst>
                </p:cTn>
              </p:par>
            </p:tnLst>
          </p:tmpl>
        </p:tmplLst>
      </p:bldP>
      <p:bldP spid="43" grpId="0" build="p">
        <p:tmplLst>
          <p:tmpl lvl="1">
            <p:tnLst>
              <p:par>
                <p:cTn presetID="10" presetClass="entr" presetSubtype="0" fill="hold" nodeType="withEffect">
                  <p:stCondLst>
                    <p:cond delay="8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Iconic list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324582"/>
            <a:ext cx="8229600" cy="431780"/>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452438" y="827103"/>
            <a:ext cx="8229600"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 name="Rounded Rectangle 2"/>
          <p:cNvSpPr/>
          <p:nvPr userDrawn="1"/>
        </p:nvSpPr>
        <p:spPr>
          <a:xfrm>
            <a:off x="8029577" y="1852537"/>
            <a:ext cx="1520824" cy="78295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3" name="Text Placeholder 7"/>
          <p:cNvSpPr>
            <a:spLocks noGrp="1"/>
          </p:cNvSpPr>
          <p:nvPr>
            <p:ph type="body" sz="quarter" idx="39" hasCustomPrompt="1"/>
          </p:nvPr>
        </p:nvSpPr>
        <p:spPr>
          <a:xfrm>
            <a:off x="8090433" y="1898260"/>
            <a:ext cx="528106" cy="67451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26" name="Text Placeholder 7"/>
          <p:cNvSpPr>
            <a:spLocks noGrp="1"/>
          </p:cNvSpPr>
          <p:nvPr>
            <p:ph type="body" sz="quarter" idx="19" hasCustomPrompt="1"/>
          </p:nvPr>
        </p:nvSpPr>
        <p:spPr>
          <a:xfrm>
            <a:off x="4816476" y="1681481"/>
            <a:ext cx="3090862" cy="440148"/>
          </a:xfrm>
          <a:prstGeom prst="rect">
            <a:avLst/>
          </a:prstGeom>
        </p:spPr>
        <p:txBody>
          <a:bodyPr vert="horz" lIns="0" tIns="40504" rIns="0" bIns="40504" anchor="ctr"/>
          <a:lstStyle>
            <a:lvl1pPr marL="0" indent="0" algn="r">
              <a:lnSpc>
                <a:spcPct val="100000"/>
              </a:lnSpc>
              <a:spcBef>
                <a:spcPts val="0"/>
              </a:spcBef>
              <a:spcAft>
                <a:spcPts val="0"/>
              </a:spcAft>
              <a:buNone/>
              <a:defRPr sz="18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16" hasCustomPrompt="1"/>
          </p:nvPr>
        </p:nvSpPr>
        <p:spPr>
          <a:xfrm>
            <a:off x="4816478" y="2162272"/>
            <a:ext cx="3090861" cy="779972"/>
          </a:xfrm>
          <a:prstGeom prst="rect">
            <a:avLst/>
          </a:prstGeom>
        </p:spPr>
        <p:txBody>
          <a:bodyPr vert="horz" lIns="0" tIns="0" rIns="0" bIns="0"/>
          <a:lstStyle>
            <a:lvl1pPr marL="0" indent="0" algn="r">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32" name="Rounded Rectangle 31"/>
          <p:cNvSpPr/>
          <p:nvPr userDrawn="1"/>
        </p:nvSpPr>
        <p:spPr>
          <a:xfrm>
            <a:off x="8029577" y="3330817"/>
            <a:ext cx="1520824" cy="782954"/>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33" name="Text Placeholder 7"/>
          <p:cNvSpPr>
            <a:spLocks noGrp="1"/>
          </p:cNvSpPr>
          <p:nvPr>
            <p:ph type="body" sz="quarter" idx="43" hasCustomPrompt="1"/>
          </p:nvPr>
        </p:nvSpPr>
        <p:spPr>
          <a:xfrm>
            <a:off x="8090433" y="3376540"/>
            <a:ext cx="528106" cy="67451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34" name="Text Placeholder 7"/>
          <p:cNvSpPr>
            <a:spLocks noGrp="1"/>
          </p:cNvSpPr>
          <p:nvPr>
            <p:ph type="body" sz="quarter" idx="44" hasCustomPrompt="1"/>
          </p:nvPr>
        </p:nvSpPr>
        <p:spPr>
          <a:xfrm>
            <a:off x="4816476" y="3159761"/>
            <a:ext cx="3090862" cy="440148"/>
          </a:xfrm>
          <a:prstGeom prst="rect">
            <a:avLst/>
          </a:prstGeom>
        </p:spPr>
        <p:txBody>
          <a:bodyPr vert="horz" lIns="0" tIns="40504" rIns="0" bIns="40504" anchor="ctr"/>
          <a:lstStyle>
            <a:lvl1pPr marL="0" indent="0" algn="r">
              <a:lnSpc>
                <a:spcPct val="100000"/>
              </a:lnSpc>
              <a:spcBef>
                <a:spcPts val="0"/>
              </a:spcBef>
              <a:spcAft>
                <a:spcPts val="0"/>
              </a:spcAft>
              <a:buNone/>
              <a:defRPr sz="18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5" name="Text Placeholder 2"/>
          <p:cNvSpPr>
            <a:spLocks noGrp="1"/>
          </p:cNvSpPr>
          <p:nvPr>
            <p:ph type="body" sz="quarter" idx="45" hasCustomPrompt="1"/>
          </p:nvPr>
        </p:nvSpPr>
        <p:spPr>
          <a:xfrm>
            <a:off x="4816478" y="3640552"/>
            <a:ext cx="3090861" cy="779972"/>
          </a:xfrm>
          <a:prstGeom prst="rect">
            <a:avLst/>
          </a:prstGeom>
        </p:spPr>
        <p:txBody>
          <a:bodyPr vert="horz" lIns="0" tIns="0" rIns="0" bIns="0"/>
          <a:lstStyle>
            <a:lvl1pPr marL="0" indent="0" algn="r">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40" name="Rounded Rectangle 39"/>
          <p:cNvSpPr/>
          <p:nvPr userDrawn="1"/>
        </p:nvSpPr>
        <p:spPr>
          <a:xfrm>
            <a:off x="8029577" y="4809097"/>
            <a:ext cx="1520824" cy="782954"/>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41" name="Text Placeholder 7"/>
          <p:cNvSpPr>
            <a:spLocks noGrp="1"/>
          </p:cNvSpPr>
          <p:nvPr>
            <p:ph type="body" sz="quarter" idx="49" hasCustomPrompt="1"/>
          </p:nvPr>
        </p:nvSpPr>
        <p:spPr>
          <a:xfrm>
            <a:off x="8090433" y="4854820"/>
            <a:ext cx="528106" cy="67451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42" name="Text Placeholder 7"/>
          <p:cNvSpPr>
            <a:spLocks noGrp="1"/>
          </p:cNvSpPr>
          <p:nvPr>
            <p:ph type="body" sz="quarter" idx="50" hasCustomPrompt="1"/>
          </p:nvPr>
        </p:nvSpPr>
        <p:spPr>
          <a:xfrm>
            <a:off x="4816476" y="4638041"/>
            <a:ext cx="3090862" cy="440148"/>
          </a:xfrm>
          <a:prstGeom prst="rect">
            <a:avLst/>
          </a:prstGeom>
        </p:spPr>
        <p:txBody>
          <a:bodyPr vert="horz" lIns="0" tIns="40504" rIns="0" bIns="40504" anchor="ctr"/>
          <a:lstStyle>
            <a:lvl1pPr marL="0" indent="0" algn="r">
              <a:lnSpc>
                <a:spcPct val="100000"/>
              </a:lnSpc>
              <a:spcBef>
                <a:spcPts val="0"/>
              </a:spcBef>
              <a:spcAft>
                <a:spcPts val="0"/>
              </a:spcAft>
              <a:buNone/>
              <a:defRPr sz="18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3" name="Text Placeholder 2"/>
          <p:cNvSpPr>
            <a:spLocks noGrp="1"/>
          </p:cNvSpPr>
          <p:nvPr>
            <p:ph type="body" sz="quarter" idx="51" hasCustomPrompt="1"/>
          </p:nvPr>
        </p:nvSpPr>
        <p:spPr>
          <a:xfrm>
            <a:off x="4816478" y="5118832"/>
            <a:ext cx="3090861" cy="779972"/>
          </a:xfrm>
          <a:prstGeom prst="rect">
            <a:avLst/>
          </a:prstGeom>
        </p:spPr>
        <p:txBody>
          <a:bodyPr vert="horz" lIns="0" tIns="0" rIns="0" bIns="0"/>
          <a:lstStyle>
            <a:lvl1pPr marL="0" indent="0" algn="r">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grpSp>
        <p:nvGrpSpPr>
          <p:cNvPr id="16" name="Group 15"/>
          <p:cNvGrpSpPr/>
          <p:nvPr userDrawn="1"/>
        </p:nvGrpSpPr>
        <p:grpSpPr>
          <a:xfrm>
            <a:off x="75982" y="385540"/>
            <a:ext cx="287999" cy="342172"/>
            <a:chOff x="5270500" y="1460500"/>
            <a:chExt cx="1701800" cy="2705100"/>
          </a:xfrm>
        </p:grpSpPr>
        <p:sp>
          <p:nvSpPr>
            <p:cNvPr id="17" name="Rounded Rectangle 1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8" name="Rounded Rectangle 1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9" name="Rounded Rectangle 1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grpSp>
    </p:spTree>
    <p:extLst>
      <p:ext uri="{BB962C8B-B14F-4D97-AF65-F5344CB8AC3E}">
        <p14:creationId xmlns:p14="http://schemas.microsoft.com/office/powerpoint/2010/main" val="2682767922"/>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400" fill="hold"/>
                                        <p:tgtEl>
                                          <p:spTgt spid="3"/>
                                        </p:tgtEl>
                                        <p:attrNameLst>
                                          <p:attrName>ppt_w</p:attrName>
                                        </p:attrNameLst>
                                      </p:cBhvr>
                                      <p:tavLst>
                                        <p:tav tm="0">
                                          <p:val>
                                            <p:fltVal val="0"/>
                                          </p:val>
                                        </p:tav>
                                        <p:tav tm="100000">
                                          <p:val>
                                            <p:strVal val="#ppt_w"/>
                                          </p:val>
                                        </p:tav>
                                      </p:tavLst>
                                    </p:anim>
                                    <p:anim calcmode="lin" valueType="num">
                                      <p:cBhvr>
                                        <p:cTn id="22" dur="400" fill="hold"/>
                                        <p:tgtEl>
                                          <p:spTgt spid="3"/>
                                        </p:tgtEl>
                                        <p:attrNameLst>
                                          <p:attrName>ppt_h</p:attrName>
                                        </p:attrNameLst>
                                      </p:cBhvr>
                                      <p:tavLst>
                                        <p:tav tm="0">
                                          <p:val>
                                            <p:fltVal val="0"/>
                                          </p:val>
                                        </p:tav>
                                        <p:tav tm="100000">
                                          <p:val>
                                            <p:strVal val="#ppt_h"/>
                                          </p:val>
                                        </p:tav>
                                      </p:tavLst>
                                    </p:anim>
                                    <p:animEffect transition="in" filter="fade">
                                      <p:cBhvr>
                                        <p:cTn id="23" dur="400"/>
                                        <p:tgtEl>
                                          <p:spTgt spid="3"/>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 calcmode="lin" valueType="num">
                                      <p:cBhvr>
                                        <p:cTn id="27"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8"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9" dur="300"/>
                                        <p:tgtEl>
                                          <p:spTgt spid="13">
                                            <p:txEl>
                                              <p:pRg st="0" end="0"/>
                                            </p:txEl>
                                          </p:spTgt>
                                        </p:tgtEl>
                                      </p:cBhvr>
                                    </p:animEffect>
                                  </p:childTnLst>
                                </p:cTn>
                              </p:par>
                              <p:par>
                                <p:cTn id="30" presetID="42" presetClass="entr" presetSubtype="0" fill="hold" grpId="0" nodeType="withEffect">
                                  <p:stCondLst>
                                    <p:cond delay="200"/>
                                  </p:stCondLst>
                                  <p:childTnLst>
                                    <p:set>
                                      <p:cBhvr>
                                        <p:cTn id="31" dur="1" fill="hold">
                                          <p:stCondLst>
                                            <p:cond delay="0"/>
                                          </p:stCondLst>
                                        </p:cTn>
                                        <p:tgtEl>
                                          <p:spTgt spid="26">
                                            <p:txEl>
                                              <p:pRg st="0" end="0"/>
                                            </p:txEl>
                                          </p:spTgt>
                                        </p:tgtEl>
                                        <p:attrNameLst>
                                          <p:attrName>style.visibility</p:attrName>
                                        </p:attrNameLst>
                                      </p:cBhvr>
                                      <p:to>
                                        <p:strVal val="visible"/>
                                      </p:to>
                                    </p:set>
                                    <p:animEffect transition="in" filter="fade">
                                      <p:cBhvr>
                                        <p:cTn id="32" dur="500"/>
                                        <p:tgtEl>
                                          <p:spTgt spid="26">
                                            <p:txEl>
                                              <p:pRg st="0" end="0"/>
                                            </p:txEl>
                                          </p:spTgt>
                                        </p:tgtEl>
                                      </p:cBhvr>
                                    </p:animEffect>
                                    <p:anim calcmode="lin" valueType="num">
                                      <p:cBhvr>
                                        <p:cTn id="3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0" end="0"/>
                                            </p:txEl>
                                          </p:spTgt>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800"/>
                                  </p:stCondLst>
                                  <p:childTnLst>
                                    <p:set>
                                      <p:cBhvr>
                                        <p:cTn id="36" dur="1" fill="hold">
                                          <p:stCondLst>
                                            <p:cond delay="0"/>
                                          </p:stCondLst>
                                        </p:cTn>
                                        <p:tgtEl>
                                          <p:spTgt spid="27">
                                            <p:txEl>
                                              <p:pRg st="0" end="0"/>
                                            </p:txEl>
                                          </p:spTgt>
                                        </p:tgtEl>
                                        <p:attrNameLst>
                                          <p:attrName>style.visibility</p:attrName>
                                        </p:attrNameLst>
                                      </p:cBhvr>
                                      <p:to>
                                        <p:strVal val="visible"/>
                                      </p:to>
                                    </p:set>
                                    <p:animEffect transition="in" filter="fade">
                                      <p:cBhvr>
                                        <p:cTn id="37" dur="500"/>
                                        <p:tgtEl>
                                          <p:spTgt spid="27">
                                            <p:txEl>
                                              <p:pRg st="0" end="0"/>
                                            </p:txEl>
                                          </p:spTgt>
                                        </p:tgtEl>
                                      </p:cBhvr>
                                    </p:animEffect>
                                  </p:childTnLst>
                                </p:cTn>
                              </p:par>
                            </p:childTnLst>
                          </p:cTn>
                        </p:par>
                        <p:par>
                          <p:cTn id="38" fill="hold">
                            <p:stCondLst>
                              <p:cond delay="1500"/>
                            </p:stCondLst>
                            <p:childTnLst>
                              <p:par>
                                <p:cTn id="39" presetID="53" presetClass="entr" presetSubtype="16"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p:cTn id="41" dur="400" fill="hold"/>
                                        <p:tgtEl>
                                          <p:spTgt spid="32"/>
                                        </p:tgtEl>
                                        <p:attrNameLst>
                                          <p:attrName>ppt_w</p:attrName>
                                        </p:attrNameLst>
                                      </p:cBhvr>
                                      <p:tavLst>
                                        <p:tav tm="0">
                                          <p:val>
                                            <p:fltVal val="0"/>
                                          </p:val>
                                        </p:tav>
                                        <p:tav tm="100000">
                                          <p:val>
                                            <p:strVal val="#ppt_w"/>
                                          </p:val>
                                        </p:tav>
                                      </p:tavLst>
                                    </p:anim>
                                    <p:anim calcmode="lin" valueType="num">
                                      <p:cBhvr>
                                        <p:cTn id="42" dur="400" fill="hold"/>
                                        <p:tgtEl>
                                          <p:spTgt spid="32"/>
                                        </p:tgtEl>
                                        <p:attrNameLst>
                                          <p:attrName>ppt_h</p:attrName>
                                        </p:attrNameLst>
                                      </p:cBhvr>
                                      <p:tavLst>
                                        <p:tav tm="0">
                                          <p:val>
                                            <p:fltVal val="0"/>
                                          </p:val>
                                        </p:tav>
                                        <p:tav tm="100000">
                                          <p:val>
                                            <p:strVal val="#ppt_h"/>
                                          </p:val>
                                        </p:tav>
                                      </p:tavLst>
                                    </p:anim>
                                    <p:animEffect transition="in" filter="fade">
                                      <p:cBhvr>
                                        <p:cTn id="43" dur="400"/>
                                        <p:tgtEl>
                                          <p:spTgt spid="32"/>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
                                            <p:txEl>
                                              <p:pRg st="0" end="0"/>
                                            </p:txEl>
                                          </p:spTgt>
                                        </p:tgtEl>
                                        <p:attrNameLst>
                                          <p:attrName>style.visibility</p:attrName>
                                        </p:attrNameLst>
                                      </p:cBhvr>
                                      <p:to>
                                        <p:strVal val="visible"/>
                                      </p:to>
                                    </p:set>
                                    <p:anim calcmode="lin" valueType="num">
                                      <p:cBhvr>
                                        <p:cTn id="47" dur="3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48" dur="3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49" dur="300"/>
                                        <p:tgtEl>
                                          <p:spTgt spid="33">
                                            <p:txEl>
                                              <p:pRg st="0" end="0"/>
                                            </p:txEl>
                                          </p:spTgt>
                                        </p:tgtEl>
                                      </p:cBhvr>
                                    </p:animEffect>
                                  </p:childTnLst>
                                </p:cTn>
                              </p:par>
                              <p:par>
                                <p:cTn id="50" presetID="42" presetClass="entr" presetSubtype="0" fill="hold" grpId="0" nodeType="withEffect">
                                  <p:stCondLst>
                                    <p:cond delay="200"/>
                                  </p:stCondLst>
                                  <p:childTnLst>
                                    <p:set>
                                      <p:cBhvr>
                                        <p:cTn id="51" dur="1" fill="hold">
                                          <p:stCondLst>
                                            <p:cond delay="0"/>
                                          </p:stCondLst>
                                        </p:cTn>
                                        <p:tgtEl>
                                          <p:spTgt spid="34">
                                            <p:txEl>
                                              <p:pRg st="0" end="0"/>
                                            </p:txEl>
                                          </p:spTgt>
                                        </p:tgtEl>
                                        <p:attrNameLst>
                                          <p:attrName>style.visibility</p:attrName>
                                        </p:attrNameLst>
                                      </p:cBhvr>
                                      <p:to>
                                        <p:strVal val="visible"/>
                                      </p:to>
                                    </p:set>
                                    <p:animEffect transition="in" filter="fade">
                                      <p:cBhvr>
                                        <p:cTn id="52" dur="500"/>
                                        <p:tgtEl>
                                          <p:spTgt spid="34">
                                            <p:txEl>
                                              <p:pRg st="0" end="0"/>
                                            </p:txEl>
                                          </p:spTgt>
                                        </p:tgtEl>
                                      </p:cBhvr>
                                    </p:animEffect>
                                    <p:anim calcmode="lin" valueType="num">
                                      <p:cBhvr>
                                        <p:cTn id="53"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54" dur="500" fill="hold"/>
                                        <p:tgtEl>
                                          <p:spTgt spid="34">
                                            <p:txEl>
                                              <p:pRg st="0" end="0"/>
                                            </p:txEl>
                                          </p:spTgt>
                                        </p:tgtEl>
                                        <p:attrNameLst>
                                          <p:attrName>ppt_y</p:attrName>
                                        </p:attrNameLst>
                                      </p:cBhvr>
                                      <p:tavLst>
                                        <p:tav tm="0">
                                          <p:val>
                                            <p:strVal val="#ppt_y+.1"/>
                                          </p:val>
                                        </p:tav>
                                        <p:tav tm="100000">
                                          <p:val>
                                            <p:strVal val="#ppt_y"/>
                                          </p:val>
                                        </p:tav>
                                      </p:tavLst>
                                    </p:anim>
                                  </p:childTnLst>
                                </p:cTn>
                              </p:par>
                              <p:par>
                                <p:cTn id="55" presetID="10" presetClass="entr" presetSubtype="0" fill="hold" grpId="0" nodeType="withEffect">
                                  <p:stCondLst>
                                    <p:cond delay="800"/>
                                  </p:stCondLst>
                                  <p:childTnLst>
                                    <p:set>
                                      <p:cBhvr>
                                        <p:cTn id="56" dur="1" fill="hold">
                                          <p:stCondLst>
                                            <p:cond delay="0"/>
                                          </p:stCondLst>
                                        </p:cTn>
                                        <p:tgtEl>
                                          <p:spTgt spid="35">
                                            <p:txEl>
                                              <p:pRg st="0" end="0"/>
                                            </p:txEl>
                                          </p:spTgt>
                                        </p:tgtEl>
                                        <p:attrNameLst>
                                          <p:attrName>style.visibility</p:attrName>
                                        </p:attrNameLst>
                                      </p:cBhvr>
                                      <p:to>
                                        <p:strVal val="visible"/>
                                      </p:to>
                                    </p:set>
                                    <p:animEffect transition="in" filter="fade">
                                      <p:cBhvr>
                                        <p:cTn id="57" dur="500"/>
                                        <p:tgtEl>
                                          <p:spTgt spid="35">
                                            <p:txEl>
                                              <p:pRg st="0" end="0"/>
                                            </p:txEl>
                                          </p:spTgt>
                                        </p:tgtEl>
                                      </p:cBhvr>
                                    </p:animEffect>
                                  </p:childTnLst>
                                </p:cTn>
                              </p:par>
                            </p:childTnLst>
                          </p:cTn>
                        </p:par>
                        <p:par>
                          <p:cTn id="58" fill="hold">
                            <p:stCondLst>
                              <p:cond delay="2500"/>
                            </p:stCondLst>
                            <p:childTnLst>
                              <p:par>
                                <p:cTn id="59" presetID="53" presetClass="entr" presetSubtype="16"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p:cTn id="61" dur="400" fill="hold"/>
                                        <p:tgtEl>
                                          <p:spTgt spid="40"/>
                                        </p:tgtEl>
                                        <p:attrNameLst>
                                          <p:attrName>ppt_w</p:attrName>
                                        </p:attrNameLst>
                                      </p:cBhvr>
                                      <p:tavLst>
                                        <p:tav tm="0">
                                          <p:val>
                                            <p:fltVal val="0"/>
                                          </p:val>
                                        </p:tav>
                                        <p:tav tm="100000">
                                          <p:val>
                                            <p:strVal val="#ppt_w"/>
                                          </p:val>
                                        </p:tav>
                                      </p:tavLst>
                                    </p:anim>
                                    <p:anim calcmode="lin" valueType="num">
                                      <p:cBhvr>
                                        <p:cTn id="62" dur="400" fill="hold"/>
                                        <p:tgtEl>
                                          <p:spTgt spid="40"/>
                                        </p:tgtEl>
                                        <p:attrNameLst>
                                          <p:attrName>ppt_h</p:attrName>
                                        </p:attrNameLst>
                                      </p:cBhvr>
                                      <p:tavLst>
                                        <p:tav tm="0">
                                          <p:val>
                                            <p:fltVal val="0"/>
                                          </p:val>
                                        </p:tav>
                                        <p:tav tm="100000">
                                          <p:val>
                                            <p:strVal val="#ppt_h"/>
                                          </p:val>
                                        </p:tav>
                                      </p:tavLst>
                                    </p:anim>
                                    <p:animEffect transition="in" filter="fade">
                                      <p:cBhvr>
                                        <p:cTn id="63" dur="400"/>
                                        <p:tgtEl>
                                          <p:spTgt spid="40"/>
                                        </p:tgtEl>
                                      </p:cBhvr>
                                    </p:animEffect>
                                  </p:childTnLst>
                                </p:cTn>
                              </p:par>
                            </p:childTnLst>
                          </p:cTn>
                        </p:par>
                        <p:par>
                          <p:cTn id="64" fill="hold">
                            <p:stCondLst>
                              <p:cond delay="3000"/>
                            </p:stCondLst>
                            <p:childTnLst>
                              <p:par>
                                <p:cTn id="65" presetID="53" presetClass="entr" presetSubtype="16" fill="hold" grpId="0" nodeType="afterEffect">
                                  <p:stCondLst>
                                    <p:cond delay="0"/>
                                  </p:stCondLst>
                                  <p:childTnLst>
                                    <p:set>
                                      <p:cBhvr>
                                        <p:cTn id="66" dur="1" fill="hold">
                                          <p:stCondLst>
                                            <p:cond delay="0"/>
                                          </p:stCondLst>
                                        </p:cTn>
                                        <p:tgtEl>
                                          <p:spTgt spid="41">
                                            <p:txEl>
                                              <p:pRg st="0" end="0"/>
                                            </p:txEl>
                                          </p:spTgt>
                                        </p:tgtEl>
                                        <p:attrNameLst>
                                          <p:attrName>style.visibility</p:attrName>
                                        </p:attrNameLst>
                                      </p:cBhvr>
                                      <p:to>
                                        <p:strVal val="visible"/>
                                      </p:to>
                                    </p:set>
                                    <p:anim calcmode="lin" valueType="num">
                                      <p:cBhvr>
                                        <p:cTn id="67" dur="3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68" dur="3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69" dur="300"/>
                                        <p:tgtEl>
                                          <p:spTgt spid="41">
                                            <p:txEl>
                                              <p:pRg st="0" end="0"/>
                                            </p:txEl>
                                          </p:spTgt>
                                        </p:tgtEl>
                                      </p:cBhvr>
                                    </p:animEffect>
                                  </p:childTnLst>
                                </p:cTn>
                              </p:par>
                              <p:par>
                                <p:cTn id="70" presetID="42" presetClass="entr" presetSubtype="0" fill="hold" grpId="0" nodeType="withEffect">
                                  <p:stCondLst>
                                    <p:cond delay="200"/>
                                  </p:stCondLst>
                                  <p:childTnLst>
                                    <p:set>
                                      <p:cBhvr>
                                        <p:cTn id="71" dur="1" fill="hold">
                                          <p:stCondLst>
                                            <p:cond delay="0"/>
                                          </p:stCondLst>
                                        </p:cTn>
                                        <p:tgtEl>
                                          <p:spTgt spid="42">
                                            <p:txEl>
                                              <p:pRg st="0" end="0"/>
                                            </p:txEl>
                                          </p:spTgt>
                                        </p:tgtEl>
                                        <p:attrNameLst>
                                          <p:attrName>style.visibility</p:attrName>
                                        </p:attrNameLst>
                                      </p:cBhvr>
                                      <p:to>
                                        <p:strVal val="visible"/>
                                      </p:to>
                                    </p:set>
                                    <p:animEffect transition="in" filter="fade">
                                      <p:cBhvr>
                                        <p:cTn id="72" dur="500"/>
                                        <p:tgtEl>
                                          <p:spTgt spid="42">
                                            <p:txEl>
                                              <p:pRg st="0" end="0"/>
                                            </p:txEl>
                                          </p:spTgt>
                                        </p:tgtEl>
                                      </p:cBhvr>
                                    </p:animEffect>
                                    <p:anim calcmode="lin" valueType="num">
                                      <p:cBhvr>
                                        <p:cTn id="73"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74" dur="500" fill="hold"/>
                                        <p:tgtEl>
                                          <p:spTgt spid="42">
                                            <p:txEl>
                                              <p:pRg st="0" end="0"/>
                                            </p:txEl>
                                          </p:spTgt>
                                        </p:tgtEl>
                                        <p:attrNameLst>
                                          <p:attrName>ppt_y</p:attrName>
                                        </p:attrNameLst>
                                      </p:cBhvr>
                                      <p:tavLst>
                                        <p:tav tm="0">
                                          <p:val>
                                            <p:strVal val="#ppt_y+.1"/>
                                          </p:val>
                                        </p:tav>
                                        <p:tav tm="100000">
                                          <p:val>
                                            <p:strVal val="#ppt_y"/>
                                          </p:val>
                                        </p:tav>
                                      </p:tavLst>
                                    </p:anim>
                                  </p:childTnLst>
                                </p:cTn>
                              </p:par>
                              <p:par>
                                <p:cTn id="75" presetID="10" presetClass="entr" presetSubtype="0" fill="hold" grpId="0" nodeType="withEffect">
                                  <p:stCondLst>
                                    <p:cond delay="800"/>
                                  </p:stCondLst>
                                  <p:childTnLst>
                                    <p:set>
                                      <p:cBhvr>
                                        <p:cTn id="76" dur="1" fill="hold">
                                          <p:stCondLst>
                                            <p:cond delay="0"/>
                                          </p:stCondLst>
                                        </p:cTn>
                                        <p:tgtEl>
                                          <p:spTgt spid="43">
                                            <p:txEl>
                                              <p:pRg st="0" end="0"/>
                                            </p:txEl>
                                          </p:spTgt>
                                        </p:tgtEl>
                                        <p:attrNameLst>
                                          <p:attrName>style.visibility</p:attrName>
                                        </p:attrNameLst>
                                      </p:cBhvr>
                                      <p:to>
                                        <p:strVal val="visible"/>
                                      </p:to>
                                    </p:set>
                                    <p:animEffect transition="in" filter="fade">
                                      <p:cBhvr>
                                        <p:cTn id="77"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2" grpId="0" animBg="1"/>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300" fill="hold"/>
                        <p:tgtEl>
                          <p:spTgt spid="33"/>
                        </p:tgtEl>
                        <p:attrNameLst>
                          <p:attrName>ppt_w</p:attrName>
                        </p:attrNameLst>
                      </p:cBhvr>
                      <p:tavLst>
                        <p:tav tm="0">
                          <p:val>
                            <p:fltVal val="0"/>
                          </p:val>
                        </p:tav>
                        <p:tav tm="100000">
                          <p:val>
                            <p:strVal val="#ppt_w"/>
                          </p:val>
                        </p:tav>
                      </p:tavLst>
                    </p:anim>
                    <p:anim calcmode="lin" valueType="num">
                      <p:cBhvr>
                        <p:cTn dur="300" fill="hold"/>
                        <p:tgtEl>
                          <p:spTgt spid="33"/>
                        </p:tgtEl>
                        <p:attrNameLst>
                          <p:attrName>ppt_h</p:attrName>
                        </p:attrNameLst>
                      </p:cBhvr>
                      <p:tavLst>
                        <p:tav tm="0">
                          <p:val>
                            <p:fltVal val="0"/>
                          </p:val>
                        </p:tav>
                        <p:tav tm="100000">
                          <p:val>
                            <p:strVal val="#ppt_h"/>
                          </p:val>
                        </p:tav>
                      </p:tavLst>
                    </p:anim>
                    <p:animEffect transition="in" filter="fade">
                      <p:cBhvr>
                        <p:cTn dur="300"/>
                        <p:tgtEl>
                          <p:spTgt spid="33"/>
                        </p:tgtEl>
                      </p:cBhvr>
                    </p:animEffect>
                  </p:childTnLst>
                </p:cTn>
              </p:par>
            </p:tnLst>
          </p:tmpl>
        </p:tmplLst>
      </p:bldP>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anim calcmode="lin" valueType="num">
                      <p:cBhvr>
                        <p:cTn dur="500" fill="hold"/>
                        <p:tgtEl>
                          <p:spTgt spid="34"/>
                        </p:tgtEl>
                        <p:attrNameLst>
                          <p:attrName>ppt_x</p:attrName>
                        </p:attrNameLst>
                      </p:cBhvr>
                      <p:tavLst>
                        <p:tav tm="0">
                          <p:val>
                            <p:strVal val="#ppt_x"/>
                          </p:val>
                        </p:tav>
                        <p:tav tm="100000">
                          <p:val>
                            <p:strVal val="#ppt_x"/>
                          </p:val>
                        </p:tav>
                      </p:tavLst>
                    </p:anim>
                    <p:anim calcmode="lin" valueType="num">
                      <p:cBhvr>
                        <p:cTn dur="5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10" presetClass="entr" presetSubtype="0" fill="hold" nodeType="withEffect">
                  <p:stCondLst>
                    <p:cond delay="8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40" grpId="0" animBg="1"/>
      <p:bldP spid="41" grpId="0" build="p">
        <p:tmplLst>
          <p:tmpl lvl="1">
            <p:tnLst>
              <p:par>
                <p:cTn presetID="53" presetClass="entr" presetSubtype="16"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300" fill="hold"/>
                        <p:tgtEl>
                          <p:spTgt spid="41"/>
                        </p:tgtEl>
                        <p:attrNameLst>
                          <p:attrName>ppt_w</p:attrName>
                        </p:attrNameLst>
                      </p:cBhvr>
                      <p:tavLst>
                        <p:tav tm="0">
                          <p:val>
                            <p:fltVal val="0"/>
                          </p:val>
                        </p:tav>
                        <p:tav tm="100000">
                          <p:val>
                            <p:strVal val="#ppt_w"/>
                          </p:val>
                        </p:tav>
                      </p:tavLst>
                    </p:anim>
                    <p:anim calcmode="lin" valueType="num">
                      <p:cBhvr>
                        <p:cTn dur="300" fill="hold"/>
                        <p:tgtEl>
                          <p:spTgt spid="41"/>
                        </p:tgtEl>
                        <p:attrNameLst>
                          <p:attrName>ppt_h</p:attrName>
                        </p:attrNameLst>
                      </p:cBhvr>
                      <p:tavLst>
                        <p:tav tm="0">
                          <p:val>
                            <p:fltVal val="0"/>
                          </p:val>
                        </p:tav>
                        <p:tav tm="100000">
                          <p:val>
                            <p:strVal val="#ppt_h"/>
                          </p:val>
                        </p:tav>
                      </p:tavLst>
                    </p:anim>
                    <p:animEffect transition="in" filter="fade">
                      <p:cBhvr>
                        <p:cTn dur="300"/>
                        <p:tgtEl>
                          <p:spTgt spid="41"/>
                        </p:tgtEl>
                      </p:cBhvr>
                    </p:animEffect>
                  </p:childTnLst>
                </p:cTn>
              </p:par>
            </p:tnLst>
          </p:tmpl>
        </p:tmplLst>
      </p:bldP>
      <p:bldP spid="42" grpId="0" build="p">
        <p:tmplLst>
          <p:tmpl lvl="1">
            <p:tnLst>
              <p:par>
                <p:cTn presetID="42"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anim calcmode="lin" valueType="num">
                      <p:cBhvr>
                        <p:cTn dur="500" fill="hold"/>
                        <p:tgtEl>
                          <p:spTgt spid="42"/>
                        </p:tgtEl>
                        <p:attrNameLst>
                          <p:attrName>ppt_x</p:attrName>
                        </p:attrNameLst>
                      </p:cBhvr>
                      <p:tavLst>
                        <p:tav tm="0">
                          <p:val>
                            <p:strVal val="#ppt_x"/>
                          </p:val>
                        </p:tav>
                        <p:tav tm="100000">
                          <p:val>
                            <p:strVal val="#ppt_x"/>
                          </p:val>
                        </p:tav>
                      </p:tavLst>
                    </p:anim>
                    <p:anim calcmode="lin" valueType="num">
                      <p:cBhvr>
                        <p:cTn dur="500" fill="hold"/>
                        <p:tgtEl>
                          <p:spTgt spid="42"/>
                        </p:tgtEl>
                        <p:attrNameLst>
                          <p:attrName>ppt_y</p:attrName>
                        </p:attrNameLst>
                      </p:cBhvr>
                      <p:tavLst>
                        <p:tav tm="0">
                          <p:val>
                            <p:strVal val="#ppt_y+.1"/>
                          </p:val>
                        </p:tav>
                        <p:tav tm="100000">
                          <p:val>
                            <p:strVal val="#ppt_y"/>
                          </p:val>
                        </p:tav>
                      </p:tavLst>
                    </p:anim>
                  </p:childTnLst>
                </p:cTn>
              </p:par>
            </p:tnLst>
          </p:tmpl>
        </p:tmplLst>
      </p:bldP>
      <p:bldP spid="43" grpId="0" build="p">
        <p:tmplLst>
          <p:tmpl lvl="1">
            <p:tnLst>
              <p:par>
                <p:cTn presetID="10" presetClass="entr" presetSubtype="0" fill="hold" nodeType="withEffect">
                  <p:stCondLst>
                    <p:cond delay="8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节标题">
    <p:bg>
      <p:bgRef idx="1001">
        <a:schemeClr val="bg1"/>
      </p:bgRef>
    </p:bg>
    <p:spTree>
      <p:nvGrpSpPr>
        <p:cNvPr id="1" name=""/>
        <p:cNvGrpSpPr/>
        <p:nvPr/>
      </p:nvGrpSpPr>
      <p:grpSpPr>
        <a:xfrm>
          <a:off x="0" y="0"/>
          <a:ext cx="0" cy="0"/>
          <a:chOff x="0" y="0"/>
          <a:chExt cx="0" cy="0"/>
        </a:xfrm>
      </p:grpSpPr>
      <p:sp>
        <p:nvSpPr>
          <p:cNvPr id="13" name="Freeform 25">
            <a:extLst>
              <a:ext uri="{FF2B5EF4-FFF2-40B4-BE49-F238E27FC236}">
                <a16:creationId xmlns:a16="http://schemas.microsoft.com/office/drawing/2014/main" id="{74A87E4A-B01F-4BC2-B340-8A24699EDB0F}"/>
              </a:ext>
            </a:extLst>
          </p:cNvPr>
          <p:cNvSpPr>
            <a:spLocks/>
          </p:cNvSpPr>
          <p:nvPr userDrawn="1"/>
        </p:nvSpPr>
        <p:spPr bwMode="auto">
          <a:xfrm>
            <a:off x="473019" y="1649412"/>
            <a:ext cx="942975" cy="1257300"/>
          </a:xfrm>
          <a:custGeom>
            <a:avLst/>
            <a:gdLst>
              <a:gd name="T0" fmla="*/ 608 w 643"/>
              <a:gd name="T1" fmla="*/ 35 h 644"/>
              <a:gd name="T2" fmla="*/ 608 w 643"/>
              <a:gd name="T3" fmla="*/ 163 h 644"/>
              <a:gd name="T4" fmla="*/ 163 w 643"/>
              <a:gd name="T5" fmla="*/ 609 h 644"/>
              <a:gd name="T6" fmla="*/ 35 w 643"/>
              <a:gd name="T7" fmla="*/ 609 h 644"/>
              <a:gd name="T8" fmla="*/ 35 w 643"/>
              <a:gd name="T9" fmla="*/ 609 h 644"/>
              <a:gd name="T10" fmla="*/ 35 w 643"/>
              <a:gd name="T11" fmla="*/ 481 h 644"/>
              <a:gd name="T12" fmla="*/ 480 w 643"/>
              <a:gd name="T13" fmla="*/ 35 h 644"/>
              <a:gd name="T14" fmla="*/ 608 w 643"/>
              <a:gd name="T15" fmla="*/ 35 h 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3" h="644">
                <a:moveTo>
                  <a:pt x="608" y="35"/>
                </a:moveTo>
                <a:cubicBezTo>
                  <a:pt x="643" y="71"/>
                  <a:pt x="643" y="128"/>
                  <a:pt x="608" y="163"/>
                </a:cubicBezTo>
                <a:cubicBezTo>
                  <a:pt x="163" y="609"/>
                  <a:pt x="163" y="609"/>
                  <a:pt x="163" y="609"/>
                </a:cubicBezTo>
                <a:cubicBezTo>
                  <a:pt x="127" y="644"/>
                  <a:pt x="70" y="644"/>
                  <a:pt x="35" y="609"/>
                </a:cubicBezTo>
                <a:cubicBezTo>
                  <a:pt x="35" y="609"/>
                  <a:pt x="35" y="609"/>
                  <a:pt x="35" y="609"/>
                </a:cubicBezTo>
                <a:cubicBezTo>
                  <a:pt x="0" y="573"/>
                  <a:pt x="0" y="516"/>
                  <a:pt x="35" y="481"/>
                </a:cubicBezTo>
                <a:cubicBezTo>
                  <a:pt x="480" y="35"/>
                  <a:pt x="480" y="35"/>
                  <a:pt x="480" y="35"/>
                </a:cubicBezTo>
                <a:cubicBezTo>
                  <a:pt x="516" y="0"/>
                  <a:pt x="573" y="0"/>
                  <a:pt x="608" y="35"/>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8" name="Rectangle 20">
            <a:extLst>
              <a:ext uri="{FF2B5EF4-FFF2-40B4-BE49-F238E27FC236}">
                <a16:creationId xmlns:a16="http://schemas.microsoft.com/office/drawing/2014/main" id="{5E885489-9BD7-446D-9889-5F82F2820AB4}"/>
              </a:ext>
            </a:extLst>
          </p:cNvPr>
          <p:cNvSpPr>
            <a:spLocks noChangeArrowheads="1"/>
          </p:cNvSpPr>
          <p:nvPr userDrawn="1"/>
        </p:nvSpPr>
        <p:spPr bwMode="auto">
          <a:xfrm>
            <a:off x="0" y="2124075"/>
            <a:ext cx="9144000" cy="2857500"/>
          </a:xfrm>
          <a:prstGeom prst="rect">
            <a:avLst/>
          </a:prstGeom>
          <a:solidFill>
            <a:schemeClr val="accent4"/>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20" name="标题 1"/>
          <p:cNvSpPr>
            <a:spLocks noGrp="1"/>
          </p:cNvSpPr>
          <p:nvPr>
            <p:ph type="title" hasCustomPrompt="1"/>
          </p:nvPr>
        </p:nvSpPr>
        <p:spPr>
          <a:xfrm>
            <a:off x="2320835" y="2760886"/>
            <a:ext cx="5688160" cy="656792"/>
          </a:xfrm>
        </p:spPr>
        <p:txBody>
          <a:bodyPr anchor="b">
            <a:normAutofit/>
          </a:bodyPr>
          <a:lstStyle>
            <a:lvl1pPr>
              <a:defRPr sz="1800" b="1">
                <a:solidFill>
                  <a:schemeClr val="bg2"/>
                </a:solidFill>
              </a:defRPr>
            </a:lvl1pPr>
          </a:lstStyle>
          <a:p>
            <a:r>
              <a:rPr lang="zh-CN" altLang="en-US" dirty="0"/>
              <a:t>单击此处添加幻灯片章节标题</a:t>
            </a:r>
          </a:p>
        </p:txBody>
      </p:sp>
      <p:sp>
        <p:nvSpPr>
          <p:cNvPr id="21" name="文本占位符 2"/>
          <p:cNvSpPr>
            <a:spLocks noGrp="1"/>
          </p:cNvSpPr>
          <p:nvPr>
            <p:ph type="body" idx="1"/>
          </p:nvPr>
        </p:nvSpPr>
        <p:spPr>
          <a:xfrm>
            <a:off x="2320835" y="3547043"/>
            <a:ext cx="5688160" cy="1015623"/>
          </a:xfrm>
        </p:spPr>
        <p:txBody>
          <a:bodyPr anchor="t">
            <a:normAutofit/>
          </a:bodyPr>
          <a:lstStyle>
            <a:lvl1pPr marL="0" indent="0">
              <a:buNone/>
              <a:defRPr sz="825">
                <a:solidFill>
                  <a:schemeClr val="bg2"/>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zh-CN" altLang="en-US"/>
              <a:t>单击此处编辑母版文本样式</a:t>
            </a:r>
          </a:p>
        </p:txBody>
      </p:sp>
      <p:sp>
        <p:nvSpPr>
          <p:cNvPr id="9" name="Freeform 21">
            <a:extLst>
              <a:ext uri="{FF2B5EF4-FFF2-40B4-BE49-F238E27FC236}">
                <a16:creationId xmlns:a16="http://schemas.microsoft.com/office/drawing/2014/main" id="{2B53D691-F2F0-49F5-A5EC-68BA8E86BB44}"/>
              </a:ext>
            </a:extLst>
          </p:cNvPr>
          <p:cNvSpPr>
            <a:spLocks/>
          </p:cNvSpPr>
          <p:nvPr userDrawn="1"/>
        </p:nvSpPr>
        <p:spPr bwMode="auto">
          <a:xfrm>
            <a:off x="1498486" y="1797050"/>
            <a:ext cx="490538" cy="654050"/>
          </a:xfrm>
          <a:custGeom>
            <a:avLst/>
            <a:gdLst>
              <a:gd name="T0" fmla="*/ 328 w 335"/>
              <a:gd name="T1" fmla="*/ 56 h 335"/>
              <a:gd name="T2" fmla="*/ 299 w 335"/>
              <a:gd name="T3" fmla="*/ 57 h 335"/>
              <a:gd name="T4" fmla="*/ 274 w 335"/>
              <a:gd name="T5" fmla="*/ 57 h 335"/>
              <a:gd name="T6" fmla="*/ 274 w 335"/>
              <a:gd name="T7" fmla="*/ 82 h 335"/>
              <a:gd name="T8" fmla="*/ 273 w 335"/>
              <a:gd name="T9" fmla="*/ 110 h 335"/>
              <a:gd name="T10" fmla="*/ 245 w 335"/>
              <a:gd name="T11" fmla="*/ 111 h 335"/>
              <a:gd name="T12" fmla="*/ 220 w 335"/>
              <a:gd name="T13" fmla="*/ 111 h 335"/>
              <a:gd name="T14" fmla="*/ 220 w 335"/>
              <a:gd name="T15" fmla="*/ 136 h 335"/>
              <a:gd name="T16" fmla="*/ 219 w 335"/>
              <a:gd name="T17" fmla="*/ 165 h 335"/>
              <a:gd name="T18" fmla="*/ 190 w 335"/>
              <a:gd name="T19" fmla="*/ 166 h 335"/>
              <a:gd name="T20" fmla="*/ 166 w 335"/>
              <a:gd name="T21" fmla="*/ 166 h 335"/>
              <a:gd name="T22" fmla="*/ 166 w 335"/>
              <a:gd name="T23" fmla="*/ 190 h 335"/>
              <a:gd name="T24" fmla="*/ 165 w 335"/>
              <a:gd name="T25" fmla="*/ 219 h 335"/>
              <a:gd name="T26" fmla="*/ 136 w 335"/>
              <a:gd name="T27" fmla="*/ 220 h 335"/>
              <a:gd name="T28" fmla="*/ 111 w 335"/>
              <a:gd name="T29" fmla="*/ 220 h 335"/>
              <a:gd name="T30" fmla="*/ 111 w 335"/>
              <a:gd name="T31" fmla="*/ 245 h 335"/>
              <a:gd name="T32" fmla="*/ 110 w 335"/>
              <a:gd name="T33" fmla="*/ 273 h 335"/>
              <a:gd name="T34" fmla="*/ 82 w 335"/>
              <a:gd name="T35" fmla="*/ 274 h 335"/>
              <a:gd name="T36" fmla="*/ 57 w 335"/>
              <a:gd name="T37" fmla="*/ 274 h 335"/>
              <a:gd name="T38" fmla="*/ 57 w 335"/>
              <a:gd name="T39" fmla="*/ 299 h 335"/>
              <a:gd name="T40" fmla="*/ 56 w 335"/>
              <a:gd name="T41" fmla="*/ 328 h 335"/>
              <a:gd name="T42" fmla="*/ 27 w 335"/>
              <a:gd name="T43" fmla="*/ 329 h 335"/>
              <a:gd name="T44" fmla="*/ 3 w 335"/>
              <a:gd name="T45" fmla="*/ 329 h 335"/>
              <a:gd name="T46" fmla="*/ 0 w 335"/>
              <a:gd name="T47" fmla="*/ 326 h 335"/>
              <a:gd name="T48" fmla="*/ 28 w 335"/>
              <a:gd name="T49" fmla="*/ 325 h 335"/>
              <a:gd name="T50" fmla="*/ 53 w 335"/>
              <a:gd name="T51" fmla="*/ 325 h 335"/>
              <a:gd name="T52" fmla="*/ 53 w 335"/>
              <a:gd name="T53" fmla="*/ 300 h 335"/>
              <a:gd name="T54" fmla="*/ 54 w 335"/>
              <a:gd name="T55" fmla="*/ 272 h 335"/>
              <a:gd name="T56" fmla="*/ 83 w 335"/>
              <a:gd name="T57" fmla="*/ 271 h 335"/>
              <a:gd name="T58" fmla="*/ 107 w 335"/>
              <a:gd name="T59" fmla="*/ 271 h 335"/>
              <a:gd name="T60" fmla="*/ 108 w 335"/>
              <a:gd name="T61" fmla="*/ 246 h 335"/>
              <a:gd name="T62" fmla="*/ 109 w 335"/>
              <a:gd name="T63" fmla="*/ 217 h 335"/>
              <a:gd name="T64" fmla="*/ 137 w 335"/>
              <a:gd name="T65" fmla="*/ 216 h 335"/>
              <a:gd name="T66" fmla="*/ 162 w 335"/>
              <a:gd name="T67" fmla="*/ 216 h 335"/>
              <a:gd name="T68" fmla="*/ 162 w 335"/>
              <a:gd name="T69" fmla="*/ 192 h 335"/>
              <a:gd name="T70" fmla="*/ 163 w 335"/>
              <a:gd name="T71" fmla="*/ 163 h 335"/>
              <a:gd name="T72" fmla="*/ 192 w 335"/>
              <a:gd name="T73" fmla="*/ 162 h 335"/>
              <a:gd name="T74" fmla="*/ 216 w 335"/>
              <a:gd name="T75" fmla="*/ 162 h 335"/>
              <a:gd name="T76" fmla="*/ 216 w 335"/>
              <a:gd name="T77" fmla="*/ 137 h 335"/>
              <a:gd name="T78" fmla="*/ 217 w 335"/>
              <a:gd name="T79" fmla="*/ 109 h 335"/>
              <a:gd name="T80" fmla="*/ 246 w 335"/>
              <a:gd name="T81" fmla="*/ 107 h 335"/>
              <a:gd name="T82" fmla="*/ 271 w 335"/>
              <a:gd name="T83" fmla="*/ 107 h 335"/>
              <a:gd name="T84" fmla="*/ 271 w 335"/>
              <a:gd name="T85" fmla="*/ 83 h 335"/>
              <a:gd name="T86" fmla="*/ 272 w 335"/>
              <a:gd name="T87" fmla="*/ 54 h 335"/>
              <a:gd name="T88" fmla="*/ 300 w 335"/>
              <a:gd name="T89" fmla="*/ 53 h 335"/>
              <a:gd name="T90" fmla="*/ 325 w 335"/>
              <a:gd name="T91" fmla="*/ 53 h 335"/>
              <a:gd name="T92" fmla="*/ 325 w 335"/>
              <a:gd name="T93" fmla="*/ 28 h 335"/>
              <a:gd name="T94" fmla="*/ 326 w 335"/>
              <a:gd name="T95" fmla="*/ 0 h 335"/>
              <a:gd name="T96" fmla="*/ 329 w 335"/>
              <a:gd name="T97" fmla="*/ 3 h 335"/>
              <a:gd name="T98" fmla="*/ 329 w 335"/>
              <a:gd name="T99" fmla="*/ 27 h 335"/>
              <a:gd name="T100" fmla="*/ 328 w 335"/>
              <a:gd name="T101"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5" h="335">
                <a:moveTo>
                  <a:pt x="328" y="56"/>
                </a:moveTo>
                <a:cubicBezTo>
                  <a:pt x="320" y="63"/>
                  <a:pt x="309" y="60"/>
                  <a:pt x="299" y="57"/>
                </a:cubicBezTo>
                <a:cubicBezTo>
                  <a:pt x="290" y="54"/>
                  <a:pt x="280" y="51"/>
                  <a:pt x="274" y="57"/>
                </a:cubicBezTo>
                <a:cubicBezTo>
                  <a:pt x="269" y="63"/>
                  <a:pt x="271" y="72"/>
                  <a:pt x="274" y="82"/>
                </a:cubicBezTo>
                <a:cubicBezTo>
                  <a:pt x="278" y="92"/>
                  <a:pt x="281" y="103"/>
                  <a:pt x="273" y="110"/>
                </a:cubicBezTo>
                <a:cubicBezTo>
                  <a:pt x="266" y="118"/>
                  <a:pt x="255" y="114"/>
                  <a:pt x="245" y="111"/>
                </a:cubicBezTo>
                <a:cubicBezTo>
                  <a:pt x="235" y="108"/>
                  <a:pt x="226" y="105"/>
                  <a:pt x="220" y="111"/>
                </a:cubicBezTo>
                <a:cubicBezTo>
                  <a:pt x="214" y="117"/>
                  <a:pt x="217" y="126"/>
                  <a:pt x="220" y="136"/>
                </a:cubicBezTo>
                <a:cubicBezTo>
                  <a:pt x="223" y="146"/>
                  <a:pt x="227" y="157"/>
                  <a:pt x="219" y="165"/>
                </a:cubicBezTo>
                <a:cubicBezTo>
                  <a:pt x="211" y="172"/>
                  <a:pt x="201" y="169"/>
                  <a:pt x="190" y="166"/>
                </a:cubicBezTo>
                <a:cubicBezTo>
                  <a:pt x="181" y="163"/>
                  <a:pt x="172" y="160"/>
                  <a:pt x="166" y="166"/>
                </a:cubicBezTo>
                <a:cubicBezTo>
                  <a:pt x="160" y="172"/>
                  <a:pt x="163" y="181"/>
                  <a:pt x="166" y="190"/>
                </a:cubicBezTo>
                <a:cubicBezTo>
                  <a:pt x="169" y="201"/>
                  <a:pt x="172" y="211"/>
                  <a:pt x="165" y="219"/>
                </a:cubicBezTo>
                <a:cubicBezTo>
                  <a:pt x="157" y="227"/>
                  <a:pt x="146" y="223"/>
                  <a:pt x="136" y="220"/>
                </a:cubicBezTo>
                <a:cubicBezTo>
                  <a:pt x="126" y="217"/>
                  <a:pt x="117" y="214"/>
                  <a:pt x="111" y="220"/>
                </a:cubicBezTo>
                <a:cubicBezTo>
                  <a:pt x="105" y="226"/>
                  <a:pt x="108" y="235"/>
                  <a:pt x="111" y="245"/>
                </a:cubicBezTo>
                <a:cubicBezTo>
                  <a:pt x="115" y="255"/>
                  <a:pt x="118" y="266"/>
                  <a:pt x="110" y="273"/>
                </a:cubicBezTo>
                <a:cubicBezTo>
                  <a:pt x="103" y="281"/>
                  <a:pt x="92" y="278"/>
                  <a:pt x="82" y="274"/>
                </a:cubicBezTo>
                <a:cubicBezTo>
                  <a:pt x="72" y="271"/>
                  <a:pt x="63" y="268"/>
                  <a:pt x="57" y="274"/>
                </a:cubicBezTo>
                <a:cubicBezTo>
                  <a:pt x="51" y="280"/>
                  <a:pt x="54" y="289"/>
                  <a:pt x="57" y="299"/>
                </a:cubicBezTo>
                <a:cubicBezTo>
                  <a:pt x="60" y="309"/>
                  <a:pt x="64" y="320"/>
                  <a:pt x="56" y="328"/>
                </a:cubicBezTo>
                <a:cubicBezTo>
                  <a:pt x="48" y="335"/>
                  <a:pt x="38" y="332"/>
                  <a:pt x="27" y="329"/>
                </a:cubicBezTo>
                <a:cubicBezTo>
                  <a:pt x="18" y="326"/>
                  <a:pt x="9" y="323"/>
                  <a:pt x="3" y="329"/>
                </a:cubicBezTo>
                <a:cubicBezTo>
                  <a:pt x="0" y="326"/>
                  <a:pt x="0" y="326"/>
                  <a:pt x="0" y="326"/>
                </a:cubicBezTo>
                <a:cubicBezTo>
                  <a:pt x="7" y="318"/>
                  <a:pt x="18" y="322"/>
                  <a:pt x="28" y="325"/>
                </a:cubicBezTo>
                <a:cubicBezTo>
                  <a:pt x="38" y="328"/>
                  <a:pt x="47" y="331"/>
                  <a:pt x="53" y="325"/>
                </a:cubicBezTo>
                <a:cubicBezTo>
                  <a:pt x="59" y="319"/>
                  <a:pt x="56" y="310"/>
                  <a:pt x="53" y="300"/>
                </a:cubicBezTo>
                <a:cubicBezTo>
                  <a:pt x="50" y="290"/>
                  <a:pt x="47" y="279"/>
                  <a:pt x="54" y="272"/>
                </a:cubicBezTo>
                <a:cubicBezTo>
                  <a:pt x="62" y="264"/>
                  <a:pt x="73" y="267"/>
                  <a:pt x="83" y="271"/>
                </a:cubicBezTo>
                <a:cubicBezTo>
                  <a:pt x="92" y="274"/>
                  <a:pt x="101" y="276"/>
                  <a:pt x="107" y="271"/>
                </a:cubicBezTo>
                <a:cubicBezTo>
                  <a:pt x="113" y="265"/>
                  <a:pt x="111" y="255"/>
                  <a:pt x="108" y="246"/>
                </a:cubicBezTo>
                <a:cubicBezTo>
                  <a:pt x="104" y="236"/>
                  <a:pt x="101" y="225"/>
                  <a:pt x="109" y="217"/>
                </a:cubicBezTo>
                <a:cubicBezTo>
                  <a:pt x="116" y="210"/>
                  <a:pt x="127" y="213"/>
                  <a:pt x="137" y="216"/>
                </a:cubicBezTo>
                <a:cubicBezTo>
                  <a:pt x="147" y="219"/>
                  <a:pt x="156" y="222"/>
                  <a:pt x="162" y="216"/>
                </a:cubicBezTo>
                <a:cubicBezTo>
                  <a:pt x="168" y="210"/>
                  <a:pt x="165" y="201"/>
                  <a:pt x="162" y="192"/>
                </a:cubicBezTo>
                <a:cubicBezTo>
                  <a:pt x="159" y="181"/>
                  <a:pt x="155" y="171"/>
                  <a:pt x="163" y="163"/>
                </a:cubicBezTo>
                <a:cubicBezTo>
                  <a:pt x="171" y="155"/>
                  <a:pt x="181" y="159"/>
                  <a:pt x="192" y="162"/>
                </a:cubicBezTo>
                <a:cubicBezTo>
                  <a:pt x="201" y="165"/>
                  <a:pt x="210" y="168"/>
                  <a:pt x="216" y="162"/>
                </a:cubicBezTo>
                <a:cubicBezTo>
                  <a:pt x="222" y="156"/>
                  <a:pt x="219" y="147"/>
                  <a:pt x="216" y="137"/>
                </a:cubicBezTo>
                <a:cubicBezTo>
                  <a:pt x="213" y="127"/>
                  <a:pt x="210" y="116"/>
                  <a:pt x="217" y="109"/>
                </a:cubicBezTo>
                <a:cubicBezTo>
                  <a:pt x="225" y="101"/>
                  <a:pt x="236" y="104"/>
                  <a:pt x="246" y="107"/>
                </a:cubicBezTo>
                <a:cubicBezTo>
                  <a:pt x="256" y="110"/>
                  <a:pt x="265" y="113"/>
                  <a:pt x="271" y="107"/>
                </a:cubicBezTo>
                <a:cubicBezTo>
                  <a:pt x="277" y="101"/>
                  <a:pt x="274" y="92"/>
                  <a:pt x="271" y="83"/>
                </a:cubicBezTo>
                <a:cubicBezTo>
                  <a:pt x="267" y="72"/>
                  <a:pt x="264" y="62"/>
                  <a:pt x="272" y="54"/>
                </a:cubicBezTo>
                <a:cubicBezTo>
                  <a:pt x="279" y="47"/>
                  <a:pt x="290" y="50"/>
                  <a:pt x="300" y="53"/>
                </a:cubicBezTo>
                <a:cubicBezTo>
                  <a:pt x="310" y="56"/>
                  <a:pt x="319" y="59"/>
                  <a:pt x="325" y="53"/>
                </a:cubicBezTo>
                <a:cubicBezTo>
                  <a:pt x="331" y="47"/>
                  <a:pt x="328" y="38"/>
                  <a:pt x="325" y="28"/>
                </a:cubicBezTo>
                <a:cubicBezTo>
                  <a:pt x="322" y="18"/>
                  <a:pt x="318" y="7"/>
                  <a:pt x="326" y="0"/>
                </a:cubicBezTo>
                <a:cubicBezTo>
                  <a:pt x="329" y="3"/>
                  <a:pt x="329" y="3"/>
                  <a:pt x="329" y="3"/>
                </a:cubicBezTo>
                <a:cubicBezTo>
                  <a:pt x="323" y="9"/>
                  <a:pt x="326" y="18"/>
                  <a:pt x="329" y="27"/>
                </a:cubicBezTo>
                <a:cubicBezTo>
                  <a:pt x="332" y="38"/>
                  <a:pt x="335" y="48"/>
                  <a:pt x="328" y="56"/>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10" name="Freeform 22">
            <a:extLst>
              <a:ext uri="{FF2B5EF4-FFF2-40B4-BE49-F238E27FC236}">
                <a16:creationId xmlns:a16="http://schemas.microsoft.com/office/drawing/2014/main" id="{08584396-C829-48F3-B33C-D10826D5833C}"/>
              </a:ext>
            </a:extLst>
          </p:cNvPr>
          <p:cNvSpPr>
            <a:spLocks/>
          </p:cNvSpPr>
          <p:nvPr userDrawn="1"/>
        </p:nvSpPr>
        <p:spPr bwMode="auto">
          <a:xfrm>
            <a:off x="6804422" y="5445579"/>
            <a:ext cx="492919" cy="654050"/>
          </a:xfrm>
          <a:custGeom>
            <a:avLst/>
            <a:gdLst>
              <a:gd name="T0" fmla="*/ 8 w 336"/>
              <a:gd name="T1" fmla="*/ 279 h 335"/>
              <a:gd name="T2" fmla="*/ 37 w 336"/>
              <a:gd name="T3" fmla="*/ 278 h 335"/>
              <a:gd name="T4" fmla="*/ 61 w 336"/>
              <a:gd name="T5" fmla="*/ 278 h 335"/>
              <a:gd name="T6" fmla="*/ 61 w 336"/>
              <a:gd name="T7" fmla="*/ 253 h 335"/>
              <a:gd name="T8" fmla="*/ 63 w 336"/>
              <a:gd name="T9" fmla="*/ 225 h 335"/>
              <a:gd name="T10" fmla="*/ 91 w 336"/>
              <a:gd name="T11" fmla="*/ 224 h 335"/>
              <a:gd name="T12" fmla="*/ 116 w 336"/>
              <a:gd name="T13" fmla="*/ 224 h 335"/>
              <a:gd name="T14" fmla="*/ 116 w 336"/>
              <a:gd name="T15" fmla="*/ 199 h 335"/>
              <a:gd name="T16" fmla="*/ 117 w 336"/>
              <a:gd name="T17" fmla="*/ 170 h 335"/>
              <a:gd name="T18" fmla="*/ 146 w 336"/>
              <a:gd name="T19" fmla="*/ 169 h 335"/>
              <a:gd name="T20" fmla="*/ 170 w 336"/>
              <a:gd name="T21" fmla="*/ 169 h 335"/>
              <a:gd name="T22" fmla="*/ 170 w 336"/>
              <a:gd name="T23" fmla="*/ 145 h 335"/>
              <a:gd name="T24" fmla="*/ 171 w 336"/>
              <a:gd name="T25" fmla="*/ 116 h 335"/>
              <a:gd name="T26" fmla="*/ 200 w 336"/>
              <a:gd name="T27" fmla="*/ 115 h 335"/>
              <a:gd name="T28" fmla="*/ 225 w 336"/>
              <a:gd name="T29" fmla="*/ 115 h 335"/>
              <a:gd name="T30" fmla="*/ 225 w 336"/>
              <a:gd name="T31" fmla="*/ 90 h 335"/>
              <a:gd name="T32" fmla="*/ 226 w 336"/>
              <a:gd name="T33" fmla="*/ 62 h 335"/>
              <a:gd name="T34" fmla="*/ 254 w 336"/>
              <a:gd name="T35" fmla="*/ 61 h 335"/>
              <a:gd name="T36" fmla="*/ 279 w 336"/>
              <a:gd name="T37" fmla="*/ 60 h 335"/>
              <a:gd name="T38" fmla="*/ 279 w 336"/>
              <a:gd name="T39" fmla="*/ 36 h 335"/>
              <a:gd name="T40" fmla="*/ 280 w 336"/>
              <a:gd name="T41" fmla="*/ 7 h 335"/>
              <a:gd name="T42" fmla="*/ 309 w 336"/>
              <a:gd name="T43" fmla="*/ 6 h 335"/>
              <a:gd name="T44" fmla="*/ 333 w 336"/>
              <a:gd name="T45" fmla="*/ 6 h 335"/>
              <a:gd name="T46" fmla="*/ 336 w 336"/>
              <a:gd name="T47" fmla="*/ 9 h 335"/>
              <a:gd name="T48" fmla="*/ 307 w 336"/>
              <a:gd name="T49" fmla="*/ 10 h 335"/>
              <a:gd name="T50" fmla="*/ 283 w 336"/>
              <a:gd name="T51" fmla="*/ 10 h 335"/>
              <a:gd name="T52" fmla="*/ 283 w 336"/>
              <a:gd name="T53" fmla="*/ 35 h 335"/>
              <a:gd name="T54" fmla="*/ 282 w 336"/>
              <a:gd name="T55" fmla="*/ 63 h 335"/>
              <a:gd name="T56" fmla="*/ 253 w 336"/>
              <a:gd name="T57" fmla="*/ 64 h 335"/>
              <a:gd name="T58" fmla="*/ 228 w 336"/>
              <a:gd name="T59" fmla="*/ 64 h 335"/>
              <a:gd name="T60" fmla="*/ 228 w 336"/>
              <a:gd name="T61" fmla="*/ 89 h 335"/>
              <a:gd name="T62" fmla="*/ 227 w 336"/>
              <a:gd name="T63" fmla="*/ 118 h 335"/>
              <a:gd name="T64" fmla="*/ 199 w 336"/>
              <a:gd name="T65" fmla="*/ 119 h 335"/>
              <a:gd name="T66" fmla="*/ 174 w 336"/>
              <a:gd name="T67" fmla="*/ 119 h 335"/>
              <a:gd name="T68" fmla="*/ 174 w 336"/>
              <a:gd name="T69" fmla="*/ 143 h 335"/>
              <a:gd name="T70" fmla="*/ 173 w 336"/>
              <a:gd name="T71" fmla="*/ 172 h 335"/>
              <a:gd name="T72" fmla="*/ 144 w 336"/>
              <a:gd name="T73" fmla="*/ 173 h 335"/>
              <a:gd name="T74" fmla="*/ 120 w 336"/>
              <a:gd name="T75" fmla="*/ 173 h 335"/>
              <a:gd name="T76" fmla="*/ 120 w 336"/>
              <a:gd name="T77" fmla="*/ 198 h 335"/>
              <a:gd name="T78" fmla="*/ 119 w 336"/>
              <a:gd name="T79" fmla="*/ 226 h 335"/>
              <a:gd name="T80" fmla="*/ 90 w 336"/>
              <a:gd name="T81" fmla="*/ 227 h 335"/>
              <a:gd name="T82" fmla="*/ 65 w 336"/>
              <a:gd name="T83" fmla="*/ 228 h 335"/>
              <a:gd name="T84" fmla="*/ 65 w 336"/>
              <a:gd name="T85" fmla="*/ 252 h 335"/>
              <a:gd name="T86" fmla="*/ 64 w 336"/>
              <a:gd name="T87" fmla="*/ 281 h 335"/>
              <a:gd name="T88" fmla="*/ 36 w 336"/>
              <a:gd name="T89" fmla="*/ 282 h 335"/>
              <a:gd name="T90" fmla="*/ 11 w 336"/>
              <a:gd name="T91" fmla="*/ 282 h 335"/>
              <a:gd name="T92" fmla="*/ 11 w 336"/>
              <a:gd name="T93" fmla="*/ 307 h 335"/>
              <a:gd name="T94" fmla="*/ 10 w 336"/>
              <a:gd name="T95" fmla="*/ 335 h 335"/>
              <a:gd name="T96" fmla="*/ 7 w 336"/>
              <a:gd name="T97" fmla="*/ 332 h 335"/>
              <a:gd name="T98" fmla="*/ 7 w 336"/>
              <a:gd name="T99" fmla="*/ 308 h 335"/>
              <a:gd name="T100" fmla="*/ 8 w 336"/>
              <a:gd name="T101" fmla="*/ 27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6" h="335">
                <a:moveTo>
                  <a:pt x="8" y="279"/>
                </a:moveTo>
                <a:cubicBezTo>
                  <a:pt x="16" y="271"/>
                  <a:pt x="26" y="275"/>
                  <a:pt x="37" y="278"/>
                </a:cubicBezTo>
                <a:cubicBezTo>
                  <a:pt x="46" y="281"/>
                  <a:pt x="55" y="284"/>
                  <a:pt x="61" y="278"/>
                </a:cubicBezTo>
                <a:cubicBezTo>
                  <a:pt x="67" y="272"/>
                  <a:pt x="64" y="263"/>
                  <a:pt x="61" y="253"/>
                </a:cubicBezTo>
                <a:cubicBezTo>
                  <a:pt x="58" y="243"/>
                  <a:pt x="55" y="232"/>
                  <a:pt x="63" y="225"/>
                </a:cubicBezTo>
                <a:cubicBezTo>
                  <a:pt x="70" y="217"/>
                  <a:pt x="81" y="220"/>
                  <a:pt x="91" y="224"/>
                </a:cubicBezTo>
                <a:cubicBezTo>
                  <a:pt x="101" y="227"/>
                  <a:pt x="110" y="230"/>
                  <a:pt x="116" y="224"/>
                </a:cubicBezTo>
                <a:cubicBezTo>
                  <a:pt x="122" y="218"/>
                  <a:pt x="119" y="209"/>
                  <a:pt x="116" y="199"/>
                </a:cubicBezTo>
                <a:cubicBezTo>
                  <a:pt x="113" y="189"/>
                  <a:pt x="109" y="178"/>
                  <a:pt x="117" y="170"/>
                </a:cubicBezTo>
                <a:cubicBezTo>
                  <a:pt x="125" y="163"/>
                  <a:pt x="135" y="166"/>
                  <a:pt x="146" y="169"/>
                </a:cubicBezTo>
                <a:cubicBezTo>
                  <a:pt x="155" y="172"/>
                  <a:pt x="164" y="175"/>
                  <a:pt x="170" y="169"/>
                </a:cubicBezTo>
                <a:cubicBezTo>
                  <a:pt x="176" y="163"/>
                  <a:pt x="173" y="154"/>
                  <a:pt x="170" y="145"/>
                </a:cubicBezTo>
                <a:cubicBezTo>
                  <a:pt x="167" y="134"/>
                  <a:pt x="164" y="124"/>
                  <a:pt x="171" y="116"/>
                </a:cubicBezTo>
                <a:cubicBezTo>
                  <a:pt x="179" y="108"/>
                  <a:pt x="190" y="112"/>
                  <a:pt x="200" y="115"/>
                </a:cubicBezTo>
                <a:cubicBezTo>
                  <a:pt x="209" y="118"/>
                  <a:pt x="219" y="121"/>
                  <a:pt x="225" y="115"/>
                </a:cubicBezTo>
                <a:cubicBezTo>
                  <a:pt x="230" y="109"/>
                  <a:pt x="228" y="100"/>
                  <a:pt x="225" y="90"/>
                </a:cubicBezTo>
                <a:cubicBezTo>
                  <a:pt x="221" y="80"/>
                  <a:pt x="218" y="69"/>
                  <a:pt x="226" y="62"/>
                </a:cubicBezTo>
                <a:cubicBezTo>
                  <a:pt x="233" y="54"/>
                  <a:pt x="244" y="57"/>
                  <a:pt x="254" y="61"/>
                </a:cubicBezTo>
                <a:cubicBezTo>
                  <a:pt x="264" y="64"/>
                  <a:pt x="273" y="66"/>
                  <a:pt x="279" y="60"/>
                </a:cubicBezTo>
                <a:cubicBezTo>
                  <a:pt x="285" y="55"/>
                  <a:pt x="282" y="45"/>
                  <a:pt x="279" y="36"/>
                </a:cubicBezTo>
                <a:cubicBezTo>
                  <a:pt x="276" y="26"/>
                  <a:pt x="272" y="15"/>
                  <a:pt x="280" y="7"/>
                </a:cubicBezTo>
                <a:cubicBezTo>
                  <a:pt x="288" y="0"/>
                  <a:pt x="298" y="3"/>
                  <a:pt x="309" y="6"/>
                </a:cubicBezTo>
                <a:cubicBezTo>
                  <a:pt x="318" y="9"/>
                  <a:pt x="327" y="12"/>
                  <a:pt x="333" y="6"/>
                </a:cubicBezTo>
                <a:cubicBezTo>
                  <a:pt x="336" y="9"/>
                  <a:pt x="336" y="9"/>
                  <a:pt x="336" y="9"/>
                </a:cubicBezTo>
                <a:cubicBezTo>
                  <a:pt x="328" y="17"/>
                  <a:pt x="318" y="13"/>
                  <a:pt x="307" y="10"/>
                </a:cubicBezTo>
                <a:cubicBezTo>
                  <a:pt x="298" y="7"/>
                  <a:pt x="289" y="4"/>
                  <a:pt x="283" y="10"/>
                </a:cubicBezTo>
                <a:cubicBezTo>
                  <a:pt x="277" y="16"/>
                  <a:pt x="280" y="25"/>
                  <a:pt x="283" y="35"/>
                </a:cubicBezTo>
                <a:cubicBezTo>
                  <a:pt x="286" y="45"/>
                  <a:pt x="289" y="56"/>
                  <a:pt x="282" y="63"/>
                </a:cubicBezTo>
                <a:cubicBezTo>
                  <a:pt x="274" y="71"/>
                  <a:pt x="263" y="68"/>
                  <a:pt x="253" y="64"/>
                </a:cubicBezTo>
                <a:cubicBezTo>
                  <a:pt x="243" y="61"/>
                  <a:pt x="234" y="58"/>
                  <a:pt x="228" y="64"/>
                </a:cubicBezTo>
                <a:cubicBezTo>
                  <a:pt x="222" y="70"/>
                  <a:pt x="225" y="79"/>
                  <a:pt x="228" y="89"/>
                </a:cubicBezTo>
                <a:cubicBezTo>
                  <a:pt x="232" y="99"/>
                  <a:pt x="235" y="110"/>
                  <a:pt x="227" y="118"/>
                </a:cubicBezTo>
                <a:cubicBezTo>
                  <a:pt x="220" y="125"/>
                  <a:pt x="209" y="122"/>
                  <a:pt x="199" y="119"/>
                </a:cubicBezTo>
                <a:cubicBezTo>
                  <a:pt x="189" y="116"/>
                  <a:pt x="180" y="113"/>
                  <a:pt x="174" y="119"/>
                </a:cubicBezTo>
                <a:cubicBezTo>
                  <a:pt x="168" y="125"/>
                  <a:pt x="171" y="134"/>
                  <a:pt x="174" y="143"/>
                </a:cubicBezTo>
                <a:cubicBezTo>
                  <a:pt x="177" y="154"/>
                  <a:pt x="181" y="164"/>
                  <a:pt x="173" y="172"/>
                </a:cubicBezTo>
                <a:cubicBezTo>
                  <a:pt x="165" y="180"/>
                  <a:pt x="155" y="176"/>
                  <a:pt x="144" y="173"/>
                </a:cubicBezTo>
                <a:cubicBezTo>
                  <a:pt x="135" y="170"/>
                  <a:pt x="126" y="167"/>
                  <a:pt x="120" y="173"/>
                </a:cubicBezTo>
                <a:cubicBezTo>
                  <a:pt x="114" y="179"/>
                  <a:pt x="117" y="188"/>
                  <a:pt x="120" y="198"/>
                </a:cubicBezTo>
                <a:cubicBezTo>
                  <a:pt x="123" y="208"/>
                  <a:pt x="126" y="219"/>
                  <a:pt x="119" y="226"/>
                </a:cubicBezTo>
                <a:cubicBezTo>
                  <a:pt x="111" y="234"/>
                  <a:pt x="100" y="231"/>
                  <a:pt x="90" y="227"/>
                </a:cubicBezTo>
                <a:cubicBezTo>
                  <a:pt x="80" y="224"/>
                  <a:pt x="71" y="222"/>
                  <a:pt x="65" y="228"/>
                </a:cubicBezTo>
                <a:cubicBezTo>
                  <a:pt x="59" y="233"/>
                  <a:pt x="62" y="243"/>
                  <a:pt x="65" y="252"/>
                </a:cubicBezTo>
                <a:cubicBezTo>
                  <a:pt x="68" y="262"/>
                  <a:pt x="72" y="273"/>
                  <a:pt x="64" y="281"/>
                </a:cubicBezTo>
                <a:cubicBezTo>
                  <a:pt x="57" y="288"/>
                  <a:pt x="46" y="285"/>
                  <a:pt x="36" y="282"/>
                </a:cubicBezTo>
                <a:cubicBezTo>
                  <a:pt x="26" y="279"/>
                  <a:pt x="17" y="276"/>
                  <a:pt x="11" y="282"/>
                </a:cubicBezTo>
                <a:cubicBezTo>
                  <a:pt x="5" y="288"/>
                  <a:pt x="8" y="297"/>
                  <a:pt x="11" y="307"/>
                </a:cubicBezTo>
                <a:cubicBezTo>
                  <a:pt x="14" y="317"/>
                  <a:pt x="17" y="328"/>
                  <a:pt x="10" y="335"/>
                </a:cubicBezTo>
                <a:cubicBezTo>
                  <a:pt x="7" y="332"/>
                  <a:pt x="7" y="332"/>
                  <a:pt x="7" y="332"/>
                </a:cubicBezTo>
                <a:cubicBezTo>
                  <a:pt x="13" y="326"/>
                  <a:pt x="10" y="317"/>
                  <a:pt x="7" y="308"/>
                </a:cubicBezTo>
                <a:cubicBezTo>
                  <a:pt x="4" y="297"/>
                  <a:pt x="0" y="287"/>
                  <a:pt x="8" y="279"/>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11" name="Freeform 23">
            <a:extLst>
              <a:ext uri="{FF2B5EF4-FFF2-40B4-BE49-F238E27FC236}">
                <a16:creationId xmlns:a16="http://schemas.microsoft.com/office/drawing/2014/main" id="{AF940197-18E6-4C04-8B36-34A79B8755E9}"/>
              </a:ext>
            </a:extLst>
          </p:cNvPr>
          <p:cNvSpPr>
            <a:spLocks/>
          </p:cNvSpPr>
          <p:nvPr userDrawn="1"/>
        </p:nvSpPr>
        <p:spPr bwMode="auto">
          <a:xfrm>
            <a:off x="1486666" y="1624149"/>
            <a:ext cx="1116806" cy="1487488"/>
          </a:xfrm>
          <a:custGeom>
            <a:avLst/>
            <a:gdLst>
              <a:gd name="T0" fmla="*/ 726 w 762"/>
              <a:gd name="T1" fmla="*/ 36 h 762"/>
              <a:gd name="T2" fmla="*/ 726 w 762"/>
              <a:gd name="T3" fmla="*/ 163 h 762"/>
              <a:gd name="T4" fmla="*/ 163 w 762"/>
              <a:gd name="T5" fmla="*/ 727 h 762"/>
              <a:gd name="T6" fmla="*/ 35 w 762"/>
              <a:gd name="T7" fmla="*/ 727 h 762"/>
              <a:gd name="T8" fmla="*/ 35 w 762"/>
              <a:gd name="T9" fmla="*/ 727 h 762"/>
              <a:gd name="T10" fmla="*/ 35 w 762"/>
              <a:gd name="T11" fmla="*/ 599 h 762"/>
              <a:gd name="T12" fmla="*/ 599 w 762"/>
              <a:gd name="T13" fmla="*/ 36 h 762"/>
              <a:gd name="T14" fmla="*/ 726 w 762"/>
              <a:gd name="T15" fmla="*/ 36 h 7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2" h="762">
                <a:moveTo>
                  <a:pt x="726" y="36"/>
                </a:moveTo>
                <a:cubicBezTo>
                  <a:pt x="762" y="71"/>
                  <a:pt x="762" y="128"/>
                  <a:pt x="726" y="163"/>
                </a:cubicBezTo>
                <a:cubicBezTo>
                  <a:pt x="163" y="727"/>
                  <a:pt x="163" y="727"/>
                  <a:pt x="163" y="727"/>
                </a:cubicBezTo>
                <a:cubicBezTo>
                  <a:pt x="127" y="762"/>
                  <a:pt x="70" y="762"/>
                  <a:pt x="35" y="727"/>
                </a:cubicBezTo>
                <a:cubicBezTo>
                  <a:pt x="35" y="727"/>
                  <a:pt x="35" y="727"/>
                  <a:pt x="35" y="727"/>
                </a:cubicBezTo>
                <a:cubicBezTo>
                  <a:pt x="0" y="692"/>
                  <a:pt x="0" y="635"/>
                  <a:pt x="35" y="599"/>
                </a:cubicBezTo>
                <a:cubicBezTo>
                  <a:pt x="599" y="36"/>
                  <a:pt x="599" y="36"/>
                  <a:pt x="599" y="36"/>
                </a:cubicBezTo>
                <a:cubicBezTo>
                  <a:pt x="634" y="0"/>
                  <a:pt x="691" y="0"/>
                  <a:pt x="726" y="36"/>
                </a:cubicBezTo>
                <a:close/>
              </a:path>
            </a:pathLst>
          </a:custGeom>
          <a:solidFill>
            <a:schemeClr val="accent3">
              <a:lumMod val="40000"/>
              <a:lumOff val="6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12" name="Freeform 24">
            <a:extLst>
              <a:ext uri="{FF2B5EF4-FFF2-40B4-BE49-F238E27FC236}">
                <a16:creationId xmlns:a16="http://schemas.microsoft.com/office/drawing/2014/main" id="{E6D56BD4-8D6F-4FD6-8011-C645F2C8D445}"/>
              </a:ext>
            </a:extLst>
          </p:cNvPr>
          <p:cNvSpPr>
            <a:spLocks/>
          </p:cNvSpPr>
          <p:nvPr userDrawn="1"/>
        </p:nvSpPr>
        <p:spPr bwMode="auto">
          <a:xfrm>
            <a:off x="2764803" y="1411607"/>
            <a:ext cx="670322" cy="890588"/>
          </a:xfrm>
          <a:custGeom>
            <a:avLst/>
            <a:gdLst>
              <a:gd name="T0" fmla="*/ 422 w 457"/>
              <a:gd name="T1" fmla="*/ 35 h 456"/>
              <a:gd name="T2" fmla="*/ 422 w 457"/>
              <a:gd name="T3" fmla="*/ 162 h 456"/>
              <a:gd name="T4" fmla="*/ 163 w 457"/>
              <a:gd name="T5" fmla="*/ 421 h 456"/>
              <a:gd name="T6" fmla="*/ 35 w 457"/>
              <a:gd name="T7" fmla="*/ 421 h 456"/>
              <a:gd name="T8" fmla="*/ 35 w 457"/>
              <a:gd name="T9" fmla="*/ 421 h 456"/>
              <a:gd name="T10" fmla="*/ 35 w 457"/>
              <a:gd name="T11" fmla="*/ 294 h 456"/>
              <a:gd name="T12" fmla="*/ 294 w 457"/>
              <a:gd name="T13" fmla="*/ 35 h 456"/>
              <a:gd name="T14" fmla="*/ 422 w 457"/>
              <a:gd name="T15" fmla="*/ 35 h 4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7" h="456">
                <a:moveTo>
                  <a:pt x="422" y="35"/>
                </a:moveTo>
                <a:cubicBezTo>
                  <a:pt x="457" y="70"/>
                  <a:pt x="457" y="127"/>
                  <a:pt x="422" y="162"/>
                </a:cubicBezTo>
                <a:cubicBezTo>
                  <a:pt x="163" y="421"/>
                  <a:pt x="163" y="421"/>
                  <a:pt x="163" y="421"/>
                </a:cubicBezTo>
                <a:cubicBezTo>
                  <a:pt x="128" y="456"/>
                  <a:pt x="70" y="456"/>
                  <a:pt x="35" y="421"/>
                </a:cubicBezTo>
                <a:cubicBezTo>
                  <a:pt x="35" y="421"/>
                  <a:pt x="35" y="421"/>
                  <a:pt x="35" y="421"/>
                </a:cubicBezTo>
                <a:cubicBezTo>
                  <a:pt x="0" y="386"/>
                  <a:pt x="0" y="329"/>
                  <a:pt x="35" y="294"/>
                </a:cubicBezTo>
                <a:cubicBezTo>
                  <a:pt x="294" y="35"/>
                  <a:pt x="294" y="35"/>
                  <a:pt x="294" y="35"/>
                </a:cubicBezTo>
                <a:cubicBezTo>
                  <a:pt x="329" y="0"/>
                  <a:pt x="386" y="0"/>
                  <a:pt x="422" y="35"/>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14" name="Freeform 26">
            <a:extLst>
              <a:ext uri="{FF2B5EF4-FFF2-40B4-BE49-F238E27FC236}">
                <a16:creationId xmlns:a16="http://schemas.microsoft.com/office/drawing/2014/main" id="{54F77CF0-1458-4140-9E61-44D7565420D0}"/>
              </a:ext>
            </a:extLst>
          </p:cNvPr>
          <p:cNvSpPr>
            <a:spLocks/>
          </p:cNvSpPr>
          <p:nvPr userDrawn="1"/>
        </p:nvSpPr>
        <p:spPr bwMode="auto">
          <a:xfrm>
            <a:off x="7697390" y="4295775"/>
            <a:ext cx="942975" cy="1257300"/>
          </a:xfrm>
          <a:custGeom>
            <a:avLst/>
            <a:gdLst>
              <a:gd name="T0" fmla="*/ 608 w 643"/>
              <a:gd name="T1" fmla="*/ 35 h 644"/>
              <a:gd name="T2" fmla="*/ 608 w 643"/>
              <a:gd name="T3" fmla="*/ 163 h 644"/>
              <a:gd name="T4" fmla="*/ 162 w 643"/>
              <a:gd name="T5" fmla="*/ 609 h 644"/>
              <a:gd name="T6" fmla="*/ 35 w 643"/>
              <a:gd name="T7" fmla="*/ 609 h 644"/>
              <a:gd name="T8" fmla="*/ 35 w 643"/>
              <a:gd name="T9" fmla="*/ 609 h 644"/>
              <a:gd name="T10" fmla="*/ 35 w 643"/>
              <a:gd name="T11" fmla="*/ 481 h 644"/>
              <a:gd name="T12" fmla="*/ 480 w 643"/>
              <a:gd name="T13" fmla="*/ 35 h 644"/>
              <a:gd name="T14" fmla="*/ 608 w 643"/>
              <a:gd name="T15" fmla="*/ 35 h 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3" h="644">
                <a:moveTo>
                  <a:pt x="608" y="35"/>
                </a:moveTo>
                <a:cubicBezTo>
                  <a:pt x="643" y="71"/>
                  <a:pt x="643" y="128"/>
                  <a:pt x="608" y="163"/>
                </a:cubicBezTo>
                <a:cubicBezTo>
                  <a:pt x="162" y="609"/>
                  <a:pt x="162" y="609"/>
                  <a:pt x="162" y="609"/>
                </a:cubicBezTo>
                <a:cubicBezTo>
                  <a:pt x="127" y="644"/>
                  <a:pt x="70" y="644"/>
                  <a:pt x="35" y="609"/>
                </a:cubicBezTo>
                <a:cubicBezTo>
                  <a:pt x="35" y="609"/>
                  <a:pt x="35" y="609"/>
                  <a:pt x="35" y="609"/>
                </a:cubicBezTo>
                <a:cubicBezTo>
                  <a:pt x="0" y="573"/>
                  <a:pt x="0" y="516"/>
                  <a:pt x="35" y="481"/>
                </a:cubicBezTo>
                <a:cubicBezTo>
                  <a:pt x="480" y="35"/>
                  <a:pt x="480" y="35"/>
                  <a:pt x="480" y="35"/>
                </a:cubicBezTo>
                <a:cubicBezTo>
                  <a:pt x="516" y="0"/>
                  <a:pt x="573" y="0"/>
                  <a:pt x="608" y="35"/>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15" name="Freeform 27">
            <a:extLst>
              <a:ext uri="{FF2B5EF4-FFF2-40B4-BE49-F238E27FC236}">
                <a16:creationId xmlns:a16="http://schemas.microsoft.com/office/drawing/2014/main" id="{94F5964F-1AF9-4361-AF40-A99A57E074E2}"/>
              </a:ext>
            </a:extLst>
          </p:cNvPr>
          <p:cNvSpPr>
            <a:spLocks/>
          </p:cNvSpPr>
          <p:nvPr userDrawn="1"/>
        </p:nvSpPr>
        <p:spPr bwMode="auto">
          <a:xfrm>
            <a:off x="1408680" y="1219521"/>
            <a:ext cx="301229" cy="403225"/>
          </a:xfrm>
          <a:custGeom>
            <a:avLst/>
            <a:gdLst>
              <a:gd name="T0" fmla="*/ 169 w 206"/>
              <a:gd name="T1" fmla="*/ 36 h 206"/>
              <a:gd name="T2" fmla="*/ 169 w 206"/>
              <a:gd name="T3" fmla="*/ 169 h 206"/>
              <a:gd name="T4" fmla="*/ 36 w 206"/>
              <a:gd name="T5" fmla="*/ 169 h 206"/>
              <a:gd name="T6" fmla="*/ 36 w 206"/>
              <a:gd name="T7" fmla="*/ 36 h 206"/>
              <a:gd name="T8" fmla="*/ 169 w 206"/>
              <a:gd name="T9" fmla="*/ 36 h 206"/>
            </a:gdLst>
            <a:ahLst/>
            <a:cxnLst>
              <a:cxn ang="0">
                <a:pos x="T0" y="T1"/>
              </a:cxn>
              <a:cxn ang="0">
                <a:pos x="T2" y="T3"/>
              </a:cxn>
              <a:cxn ang="0">
                <a:pos x="T4" y="T5"/>
              </a:cxn>
              <a:cxn ang="0">
                <a:pos x="T6" y="T7"/>
              </a:cxn>
              <a:cxn ang="0">
                <a:pos x="T8" y="T9"/>
              </a:cxn>
            </a:cxnLst>
            <a:rect l="0" t="0" r="r" b="b"/>
            <a:pathLst>
              <a:path w="206" h="206">
                <a:moveTo>
                  <a:pt x="169" y="36"/>
                </a:moveTo>
                <a:cubicBezTo>
                  <a:pt x="206" y="73"/>
                  <a:pt x="206" y="132"/>
                  <a:pt x="169" y="169"/>
                </a:cubicBezTo>
                <a:cubicBezTo>
                  <a:pt x="132" y="206"/>
                  <a:pt x="73" y="206"/>
                  <a:pt x="36" y="169"/>
                </a:cubicBezTo>
                <a:cubicBezTo>
                  <a:pt x="0" y="132"/>
                  <a:pt x="0" y="73"/>
                  <a:pt x="36" y="36"/>
                </a:cubicBezTo>
                <a:cubicBezTo>
                  <a:pt x="73" y="0"/>
                  <a:pt x="132" y="0"/>
                  <a:pt x="169" y="36"/>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18" name="Freeform 28">
            <a:extLst>
              <a:ext uri="{FF2B5EF4-FFF2-40B4-BE49-F238E27FC236}">
                <a16:creationId xmlns:a16="http://schemas.microsoft.com/office/drawing/2014/main" id="{20353C5A-4588-40B0-AD2F-12E283A09BB4}"/>
              </a:ext>
            </a:extLst>
          </p:cNvPr>
          <p:cNvSpPr>
            <a:spLocks/>
          </p:cNvSpPr>
          <p:nvPr userDrawn="1"/>
        </p:nvSpPr>
        <p:spPr bwMode="auto">
          <a:xfrm>
            <a:off x="2541559" y="1293949"/>
            <a:ext cx="301229" cy="401638"/>
          </a:xfrm>
          <a:custGeom>
            <a:avLst/>
            <a:gdLst>
              <a:gd name="T0" fmla="*/ 169 w 205"/>
              <a:gd name="T1" fmla="*/ 36 h 206"/>
              <a:gd name="T2" fmla="*/ 169 w 205"/>
              <a:gd name="T3" fmla="*/ 169 h 206"/>
              <a:gd name="T4" fmla="*/ 36 w 205"/>
              <a:gd name="T5" fmla="*/ 169 h 206"/>
              <a:gd name="T6" fmla="*/ 36 w 205"/>
              <a:gd name="T7" fmla="*/ 36 h 206"/>
              <a:gd name="T8" fmla="*/ 169 w 205"/>
              <a:gd name="T9" fmla="*/ 36 h 206"/>
            </a:gdLst>
            <a:ahLst/>
            <a:cxnLst>
              <a:cxn ang="0">
                <a:pos x="T0" y="T1"/>
              </a:cxn>
              <a:cxn ang="0">
                <a:pos x="T2" y="T3"/>
              </a:cxn>
              <a:cxn ang="0">
                <a:pos x="T4" y="T5"/>
              </a:cxn>
              <a:cxn ang="0">
                <a:pos x="T6" y="T7"/>
              </a:cxn>
              <a:cxn ang="0">
                <a:pos x="T8" y="T9"/>
              </a:cxn>
            </a:cxnLst>
            <a:rect l="0" t="0" r="r" b="b"/>
            <a:pathLst>
              <a:path w="205" h="206">
                <a:moveTo>
                  <a:pt x="169" y="36"/>
                </a:moveTo>
                <a:cubicBezTo>
                  <a:pt x="205" y="73"/>
                  <a:pt x="205" y="132"/>
                  <a:pt x="169" y="169"/>
                </a:cubicBezTo>
                <a:cubicBezTo>
                  <a:pt x="132" y="206"/>
                  <a:pt x="73" y="206"/>
                  <a:pt x="36" y="169"/>
                </a:cubicBezTo>
                <a:cubicBezTo>
                  <a:pt x="0" y="132"/>
                  <a:pt x="0" y="73"/>
                  <a:pt x="36" y="36"/>
                </a:cubicBezTo>
                <a:cubicBezTo>
                  <a:pt x="73" y="0"/>
                  <a:pt x="132" y="0"/>
                  <a:pt x="169" y="36"/>
                </a:cubicBezTo>
                <a:close/>
              </a:path>
            </a:pathLst>
          </a:custGeom>
          <a:solidFill>
            <a:schemeClr val="accent3">
              <a:lumMod val="40000"/>
              <a:lumOff val="6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19" name="Freeform 29">
            <a:extLst>
              <a:ext uri="{FF2B5EF4-FFF2-40B4-BE49-F238E27FC236}">
                <a16:creationId xmlns:a16="http://schemas.microsoft.com/office/drawing/2014/main" id="{DC39E1E7-6B77-4D48-B3EA-2454E52CE088}"/>
              </a:ext>
            </a:extLst>
          </p:cNvPr>
          <p:cNvSpPr>
            <a:spLocks/>
          </p:cNvSpPr>
          <p:nvPr userDrawn="1"/>
        </p:nvSpPr>
        <p:spPr bwMode="auto">
          <a:xfrm>
            <a:off x="7430691" y="5491162"/>
            <a:ext cx="302419" cy="401638"/>
          </a:xfrm>
          <a:custGeom>
            <a:avLst/>
            <a:gdLst>
              <a:gd name="T0" fmla="*/ 169 w 206"/>
              <a:gd name="T1" fmla="*/ 36 h 206"/>
              <a:gd name="T2" fmla="*/ 169 w 206"/>
              <a:gd name="T3" fmla="*/ 169 h 206"/>
              <a:gd name="T4" fmla="*/ 36 w 206"/>
              <a:gd name="T5" fmla="*/ 169 h 206"/>
              <a:gd name="T6" fmla="*/ 36 w 206"/>
              <a:gd name="T7" fmla="*/ 36 h 206"/>
              <a:gd name="T8" fmla="*/ 169 w 206"/>
              <a:gd name="T9" fmla="*/ 36 h 206"/>
            </a:gdLst>
            <a:ahLst/>
            <a:cxnLst>
              <a:cxn ang="0">
                <a:pos x="T0" y="T1"/>
              </a:cxn>
              <a:cxn ang="0">
                <a:pos x="T2" y="T3"/>
              </a:cxn>
              <a:cxn ang="0">
                <a:pos x="T4" y="T5"/>
              </a:cxn>
              <a:cxn ang="0">
                <a:pos x="T6" y="T7"/>
              </a:cxn>
              <a:cxn ang="0">
                <a:pos x="T8" y="T9"/>
              </a:cxn>
            </a:cxnLst>
            <a:rect l="0" t="0" r="r" b="b"/>
            <a:pathLst>
              <a:path w="206" h="206">
                <a:moveTo>
                  <a:pt x="169" y="36"/>
                </a:moveTo>
                <a:cubicBezTo>
                  <a:pt x="206" y="73"/>
                  <a:pt x="206" y="132"/>
                  <a:pt x="169" y="169"/>
                </a:cubicBezTo>
                <a:cubicBezTo>
                  <a:pt x="132" y="206"/>
                  <a:pt x="73" y="206"/>
                  <a:pt x="36" y="169"/>
                </a:cubicBezTo>
                <a:cubicBezTo>
                  <a:pt x="0" y="132"/>
                  <a:pt x="0" y="73"/>
                  <a:pt x="36" y="36"/>
                </a:cubicBezTo>
                <a:cubicBezTo>
                  <a:pt x="73" y="0"/>
                  <a:pt x="132" y="0"/>
                  <a:pt x="169" y="36"/>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Tree>
    <p:extLst>
      <p:ext uri="{BB962C8B-B14F-4D97-AF65-F5344CB8AC3E}">
        <p14:creationId xmlns:p14="http://schemas.microsoft.com/office/powerpoint/2010/main" val="10804971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rcle infographic">
    <p:spTree>
      <p:nvGrpSpPr>
        <p:cNvPr id="1" name=""/>
        <p:cNvGrpSpPr/>
        <p:nvPr/>
      </p:nvGrpSpPr>
      <p:grpSpPr>
        <a:xfrm>
          <a:off x="0" y="0"/>
          <a:ext cx="0" cy="0"/>
          <a:chOff x="0" y="0"/>
          <a:chExt cx="0" cy="0"/>
        </a:xfrm>
      </p:grpSpPr>
      <p:sp>
        <p:nvSpPr>
          <p:cNvPr id="53" name="Oval 52"/>
          <p:cNvSpPr>
            <a:spLocks noChangeAspect="1"/>
          </p:cNvSpPr>
          <p:nvPr userDrawn="1"/>
        </p:nvSpPr>
        <p:spPr>
          <a:xfrm>
            <a:off x="646027" y="1766844"/>
            <a:ext cx="2340003" cy="2808000"/>
          </a:xfrm>
          <a:prstGeom prst="ellipse">
            <a:avLst/>
          </a:prstGeom>
          <a:ln w="381000" cap="rnd"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2880" b="0" i="0" u="none" strike="noStrike" kern="1200" cap="none" spc="0" normalizeH="0" baseline="0" noProof="0">
              <a:ln>
                <a:noFill/>
              </a:ln>
              <a:solidFill>
                <a:prstClr val="black"/>
              </a:solidFill>
              <a:effectLst/>
              <a:uLnTx/>
              <a:uFillTx/>
              <a:latin typeface="Calibri"/>
              <a:ea typeface="微软雅黑"/>
              <a:cs typeface="+mn-cs"/>
            </a:endParaRPr>
          </a:p>
        </p:txBody>
      </p:sp>
      <p:sp>
        <p:nvSpPr>
          <p:cNvPr id="8" name="Text Placeholder 7"/>
          <p:cNvSpPr>
            <a:spLocks noGrp="1"/>
          </p:cNvSpPr>
          <p:nvPr>
            <p:ph type="body" sz="quarter" idx="10" hasCustomPrompt="1"/>
          </p:nvPr>
        </p:nvSpPr>
        <p:spPr>
          <a:xfrm>
            <a:off x="452438" y="324582"/>
            <a:ext cx="8229600" cy="431780"/>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452438" y="827103"/>
            <a:ext cx="8229600"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16" name="Group 15"/>
          <p:cNvGrpSpPr/>
          <p:nvPr userDrawn="1"/>
        </p:nvGrpSpPr>
        <p:grpSpPr>
          <a:xfrm>
            <a:off x="75982" y="385540"/>
            <a:ext cx="287999" cy="342172"/>
            <a:chOff x="5270500" y="1460500"/>
            <a:chExt cx="1701800" cy="2705100"/>
          </a:xfrm>
        </p:grpSpPr>
        <p:sp>
          <p:nvSpPr>
            <p:cNvPr id="17" name="Rounded Rectangle 1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8" name="Rounded Rectangle 1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9" name="Rounded Rectangle 1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28" name="Text Placeholder 7"/>
          <p:cNvSpPr>
            <a:spLocks noGrp="1"/>
          </p:cNvSpPr>
          <p:nvPr>
            <p:ph type="body" sz="quarter" idx="20" hasCustomPrompt="1"/>
          </p:nvPr>
        </p:nvSpPr>
        <p:spPr>
          <a:xfrm>
            <a:off x="723372" y="5151592"/>
            <a:ext cx="2206098" cy="228451"/>
          </a:xfrm>
          <a:prstGeom prst="rect">
            <a:avLst/>
          </a:prstGeom>
        </p:spPr>
        <p:txBody>
          <a:bodyPr vert="horz" lIns="0" tIns="40504" rIns="0" bIns="40504" anchor="ctr"/>
          <a:lstStyle>
            <a:lvl1pPr marL="0" indent="0" algn="ct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9" name="Text Placeholder 2"/>
          <p:cNvSpPr>
            <a:spLocks noGrp="1"/>
          </p:cNvSpPr>
          <p:nvPr>
            <p:ph type="body" sz="quarter" idx="16" hasCustomPrompt="1"/>
          </p:nvPr>
        </p:nvSpPr>
        <p:spPr>
          <a:xfrm>
            <a:off x="723376" y="5461324"/>
            <a:ext cx="2206097" cy="779972"/>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t>
            </a:r>
            <a:r>
              <a:rPr lang="en-US" dirty="0"/>
              <a:t>. </a:t>
            </a:r>
          </a:p>
        </p:txBody>
      </p:sp>
      <p:sp>
        <p:nvSpPr>
          <p:cNvPr id="21" name="Picture Placeholder 2"/>
          <p:cNvSpPr>
            <a:spLocks noGrp="1" noChangeAspect="1"/>
          </p:cNvSpPr>
          <p:nvPr>
            <p:ph type="pic" sz="quarter" idx="17"/>
          </p:nvPr>
        </p:nvSpPr>
        <p:spPr>
          <a:xfrm>
            <a:off x="824972" y="1991361"/>
            <a:ext cx="1979998" cy="2375998"/>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25" name="Oval 24"/>
          <p:cNvSpPr>
            <a:spLocks noChangeAspect="1"/>
          </p:cNvSpPr>
          <p:nvPr userDrawn="1"/>
        </p:nvSpPr>
        <p:spPr>
          <a:xfrm>
            <a:off x="3389228" y="1766844"/>
            <a:ext cx="2340003" cy="2808000"/>
          </a:xfrm>
          <a:prstGeom prst="ellipse">
            <a:avLst/>
          </a:prstGeom>
          <a:ln w="381000" cap="rnd"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2880" b="0" i="0" u="none" strike="noStrike" kern="1200" cap="none" spc="0" normalizeH="0" baseline="0" noProof="0">
              <a:ln>
                <a:noFill/>
              </a:ln>
              <a:solidFill>
                <a:prstClr val="black"/>
              </a:solidFill>
              <a:effectLst/>
              <a:uLnTx/>
              <a:uFillTx/>
              <a:latin typeface="Calibri"/>
              <a:ea typeface="微软雅黑"/>
              <a:cs typeface="+mn-cs"/>
            </a:endParaRPr>
          </a:p>
        </p:txBody>
      </p:sp>
      <p:sp>
        <p:nvSpPr>
          <p:cNvPr id="26" name="Text Placeholder 7"/>
          <p:cNvSpPr>
            <a:spLocks noGrp="1"/>
          </p:cNvSpPr>
          <p:nvPr>
            <p:ph type="body" sz="quarter" idx="21" hasCustomPrompt="1"/>
          </p:nvPr>
        </p:nvSpPr>
        <p:spPr>
          <a:xfrm>
            <a:off x="3466566" y="5151592"/>
            <a:ext cx="2206098" cy="228451"/>
          </a:xfrm>
          <a:prstGeom prst="rect">
            <a:avLst/>
          </a:prstGeom>
        </p:spPr>
        <p:txBody>
          <a:bodyPr vert="horz" lIns="0" tIns="40504" rIns="0" bIns="40504" anchor="ctr"/>
          <a:lstStyle>
            <a:lvl1pPr marL="0" indent="0" algn="ct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22" hasCustomPrompt="1"/>
          </p:nvPr>
        </p:nvSpPr>
        <p:spPr>
          <a:xfrm>
            <a:off x="3466570" y="5461324"/>
            <a:ext cx="2206097" cy="779972"/>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t>
            </a:r>
            <a:r>
              <a:rPr lang="en-US" dirty="0"/>
              <a:t>. </a:t>
            </a:r>
          </a:p>
        </p:txBody>
      </p:sp>
      <p:sp>
        <p:nvSpPr>
          <p:cNvPr id="32" name="Picture Placeholder 2"/>
          <p:cNvSpPr>
            <a:spLocks noGrp="1" noChangeAspect="1"/>
          </p:cNvSpPr>
          <p:nvPr>
            <p:ph type="pic" sz="quarter" idx="18"/>
          </p:nvPr>
        </p:nvSpPr>
        <p:spPr>
          <a:xfrm>
            <a:off x="3568167" y="1991361"/>
            <a:ext cx="1979998" cy="2375998"/>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34" name="Oval 33"/>
          <p:cNvSpPr>
            <a:spLocks noChangeAspect="1"/>
          </p:cNvSpPr>
          <p:nvPr userDrawn="1"/>
        </p:nvSpPr>
        <p:spPr>
          <a:xfrm>
            <a:off x="6149360" y="1766844"/>
            <a:ext cx="2340003" cy="2808000"/>
          </a:xfrm>
          <a:prstGeom prst="ellipse">
            <a:avLst/>
          </a:prstGeom>
          <a:ln w="381000" cap="rnd"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2880" b="0" i="0" u="none" strike="noStrike" kern="1200" cap="none" spc="0" normalizeH="0" baseline="0" noProof="0">
              <a:ln>
                <a:noFill/>
              </a:ln>
              <a:solidFill>
                <a:prstClr val="black"/>
              </a:solidFill>
              <a:effectLst/>
              <a:uLnTx/>
              <a:uFillTx/>
              <a:latin typeface="Calibri"/>
              <a:ea typeface="微软雅黑"/>
              <a:cs typeface="+mn-cs"/>
            </a:endParaRPr>
          </a:p>
        </p:txBody>
      </p:sp>
      <p:sp>
        <p:nvSpPr>
          <p:cNvPr id="35" name="Text Placeholder 7"/>
          <p:cNvSpPr>
            <a:spLocks noGrp="1"/>
          </p:cNvSpPr>
          <p:nvPr>
            <p:ph type="body" sz="quarter" idx="23" hasCustomPrompt="1"/>
          </p:nvPr>
        </p:nvSpPr>
        <p:spPr>
          <a:xfrm>
            <a:off x="6221938" y="5151592"/>
            <a:ext cx="2206098" cy="228451"/>
          </a:xfrm>
          <a:prstGeom prst="rect">
            <a:avLst/>
          </a:prstGeom>
        </p:spPr>
        <p:txBody>
          <a:bodyPr vert="horz" lIns="0" tIns="40504" rIns="0" bIns="40504" anchor="ctr"/>
          <a:lstStyle>
            <a:lvl1pPr marL="0" indent="0" algn="ct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6" name="Text Placeholder 2"/>
          <p:cNvSpPr>
            <a:spLocks noGrp="1"/>
          </p:cNvSpPr>
          <p:nvPr>
            <p:ph type="body" sz="quarter" idx="24" hasCustomPrompt="1"/>
          </p:nvPr>
        </p:nvSpPr>
        <p:spPr>
          <a:xfrm>
            <a:off x="6221942" y="5461324"/>
            <a:ext cx="2206097" cy="779972"/>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t>
            </a:r>
            <a:r>
              <a:rPr lang="en-US" dirty="0"/>
              <a:t>. </a:t>
            </a:r>
          </a:p>
        </p:txBody>
      </p:sp>
      <p:sp>
        <p:nvSpPr>
          <p:cNvPr id="37" name="Picture Placeholder 2"/>
          <p:cNvSpPr>
            <a:spLocks noGrp="1" noChangeAspect="1"/>
          </p:cNvSpPr>
          <p:nvPr>
            <p:ph type="pic" sz="quarter" idx="19"/>
          </p:nvPr>
        </p:nvSpPr>
        <p:spPr>
          <a:xfrm>
            <a:off x="6340472" y="1991361"/>
            <a:ext cx="1979998" cy="2375998"/>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Tree>
    <p:extLst>
      <p:ext uri="{BB962C8B-B14F-4D97-AF65-F5344CB8AC3E}">
        <p14:creationId xmlns:p14="http://schemas.microsoft.com/office/powerpoint/2010/main" val="2826759137"/>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
                                  </p:stCondLst>
                                  <p:childTnLst>
                                    <p:set>
                                      <p:cBhvr>
                                        <p:cTn id="19" dur="1" fill="hold">
                                          <p:stCondLst>
                                            <p:cond delay="0"/>
                                          </p:stCondLst>
                                        </p:cTn>
                                        <p:tgtEl>
                                          <p:spTgt spid="28">
                                            <p:txEl>
                                              <p:pRg st="0" end="0"/>
                                            </p:txEl>
                                          </p:spTgt>
                                        </p:tgtEl>
                                        <p:attrNameLst>
                                          <p:attrName>style.visibility</p:attrName>
                                        </p:attrNameLst>
                                      </p:cBhvr>
                                      <p:to>
                                        <p:strVal val="visible"/>
                                      </p:to>
                                    </p:set>
                                    <p:animEffect transition="in" filter="fade">
                                      <p:cBhvr>
                                        <p:cTn id="20" dur="500"/>
                                        <p:tgtEl>
                                          <p:spTgt spid="28">
                                            <p:txEl>
                                              <p:pRg st="0" end="0"/>
                                            </p:txEl>
                                          </p:spTgt>
                                        </p:tgtEl>
                                      </p:cBhvr>
                                    </p:animEffect>
                                    <p:anim calcmode="lin" valueType="num">
                                      <p:cBhvr>
                                        <p:cTn id="21"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8">
                                            <p:txEl>
                                              <p:pRg st="0" end="0"/>
                                            </p:txEl>
                                          </p:spTgt>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800"/>
                                  </p:stCondLst>
                                  <p:childTnLst>
                                    <p:set>
                                      <p:cBhvr>
                                        <p:cTn id="24" dur="1" fill="hold">
                                          <p:stCondLst>
                                            <p:cond delay="0"/>
                                          </p:stCondLst>
                                        </p:cTn>
                                        <p:tgtEl>
                                          <p:spTgt spid="29">
                                            <p:txEl>
                                              <p:pRg st="0" end="0"/>
                                            </p:txEl>
                                          </p:spTgt>
                                        </p:tgtEl>
                                        <p:attrNameLst>
                                          <p:attrName>style.visibility</p:attrName>
                                        </p:attrNameLst>
                                      </p:cBhvr>
                                      <p:to>
                                        <p:strVal val="visible"/>
                                      </p:to>
                                    </p:set>
                                    <p:animEffect transition="in" filter="fade">
                                      <p:cBhvr>
                                        <p:cTn id="25" dur="500"/>
                                        <p:tgtEl>
                                          <p:spTgt spid="29">
                                            <p:txEl>
                                              <p:pRg st="0" end="0"/>
                                            </p:txEl>
                                          </p:spTgt>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 calcmode="lin" valueType="num">
                                      <p:cBhvr>
                                        <p:cTn id="28" dur="500" fill="hold"/>
                                        <p:tgtEl>
                                          <p:spTgt spid="53"/>
                                        </p:tgtEl>
                                        <p:attrNameLst>
                                          <p:attrName>ppt_w</p:attrName>
                                        </p:attrNameLst>
                                      </p:cBhvr>
                                      <p:tavLst>
                                        <p:tav tm="0">
                                          <p:val>
                                            <p:fltVal val="0"/>
                                          </p:val>
                                        </p:tav>
                                        <p:tav tm="100000">
                                          <p:val>
                                            <p:strVal val="#ppt_w"/>
                                          </p:val>
                                        </p:tav>
                                      </p:tavLst>
                                    </p:anim>
                                    <p:anim calcmode="lin" valueType="num">
                                      <p:cBhvr>
                                        <p:cTn id="29" dur="500" fill="hold"/>
                                        <p:tgtEl>
                                          <p:spTgt spid="53"/>
                                        </p:tgtEl>
                                        <p:attrNameLst>
                                          <p:attrName>ppt_h</p:attrName>
                                        </p:attrNameLst>
                                      </p:cBhvr>
                                      <p:tavLst>
                                        <p:tav tm="0">
                                          <p:val>
                                            <p:fltVal val="0"/>
                                          </p:val>
                                        </p:tav>
                                        <p:tav tm="100000">
                                          <p:val>
                                            <p:strVal val="#ppt_h"/>
                                          </p:val>
                                        </p:tav>
                                      </p:tavLst>
                                    </p:anim>
                                    <p:animEffect transition="in" filter="fade">
                                      <p:cBhvr>
                                        <p:cTn id="30" dur="500"/>
                                        <p:tgtEl>
                                          <p:spTgt spid="53"/>
                                        </p:tgtEl>
                                      </p:cBhvr>
                                    </p:animEffect>
                                  </p:childTnLst>
                                </p:cTn>
                              </p:par>
                            </p:childTnLst>
                          </p:cTn>
                        </p:par>
                        <p:par>
                          <p:cTn id="31" fill="hold">
                            <p:stCondLst>
                              <p:cond delay="500"/>
                            </p:stCondLst>
                            <p:childTnLst>
                              <p:par>
                                <p:cTn id="32" presetID="53" presetClass="entr" presetSubtype="16" fill="hold" grpId="0" nodeType="afterEffect" nodePh="1">
                                  <p:stCondLst>
                                    <p:cond delay="0"/>
                                  </p:stCondLst>
                                  <p:endCondLst>
                                    <p:cond evt="begin" delay="0">
                                      <p:tn val="32"/>
                                    </p:cond>
                                  </p:end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par>
                                <p:cTn id="37" presetID="42" presetClass="entr" presetSubtype="0" fill="hold" grpId="0" nodeType="withEffect">
                                  <p:stCondLst>
                                    <p:cond delay="200"/>
                                  </p:stCondLst>
                                  <p:childTnLst>
                                    <p:set>
                                      <p:cBhvr>
                                        <p:cTn id="38" dur="1" fill="hold">
                                          <p:stCondLst>
                                            <p:cond delay="0"/>
                                          </p:stCondLst>
                                        </p:cTn>
                                        <p:tgtEl>
                                          <p:spTgt spid="26">
                                            <p:txEl>
                                              <p:pRg st="0" end="0"/>
                                            </p:txEl>
                                          </p:spTgt>
                                        </p:tgtEl>
                                        <p:attrNameLst>
                                          <p:attrName>style.visibility</p:attrName>
                                        </p:attrNameLst>
                                      </p:cBhvr>
                                      <p:to>
                                        <p:strVal val="visible"/>
                                      </p:to>
                                    </p:set>
                                    <p:animEffect transition="in" filter="fade">
                                      <p:cBhvr>
                                        <p:cTn id="39" dur="500"/>
                                        <p:tgtEl>
                                          <p:spTgt spid="26">
                                            <p:txEl>
                                              <p:pRg st="0" end="0"/>
                                            </p:txEl>
                                          </p:spTgt>
                                        </p:tgtEl>
                                      </p:cBhvr>
                                    </p:animEffect>
                                    <p:anim calcmode="lin" valueType="num">
                                      <p:cBhvr>
                                        <p:cTn id="4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41" dur="500" fill="hold"/>
                                        <p:tgtEl>
                                          <p:spTgt spid="26">
                                            <p:txEl>
                                              <p:pRg st="0" end="0"/>
                                            </p:txEl>
                                          </p:spTgt>
                                        </p:tgtEl>
                                        <p:attrNameLst>
                                          <p:attrName>ppt_y</p:attrName>
                                        </p:attrNameLst>
                                      </p:cBhvr>
                                      <p:tavLst>
                                        <p:tav tm="0">
                                          <p:val>
                                            <p:strVal val="#ppt_y+.1"/>
                                          </p:val>
                                        </p:tav>
                                        <p:tav tm="100000">
                                          <p:val>
                                            <p:strVal val="#ppt_y"/>
                                          </p:val>
                                        </p:tav>
                                      </p:tavLst>
                                    </p:anim>
                                  </p:childTnLst>
                                </p:cTn>
                              </p:par>
                              <p:par>
                                <p:cTn id="42" presetID="10" presetClass="entr" presetSubtype="0" fill="hold" grpId="0" nodeType="withEffect">
                                  <p:stCondLst>
                                    <p:cond delay="800"/>
                                  </p:stCondLst>
                                  <p:childTnLst>
                                    <p:set>
                                      <p:cBhvr>
                                        <p:cTn id="43" dur="1" fill="hold">
                                          <p:stCondLst>
                                            <p:cond delay="0"/>
                                          </p:stCondLst>
                                        </p:cTn>
                                        <p:tgtEl>
                                          <p:spTgt spid="27">
                                            <p:txEl>
                                              <p:pRg st="0" end="0"/>
                                            </p:txEl>
                                          </p:spTgt>
                                        </p:tgtEl>
                                        <p:attrNameLst>
                                          <p:attrName>style.visibility</p:attrName>
                                        </p:attrNameLst>
                                      </p:cBhvr>
                                      <p:to>
                                        <p:strVal val="visible"/>
                                      </p:to>
                                    </p:set>
                                    <p:animEffect transition="in" filter="fade">
                                      <p:cBhvr>
                                        <p:cTn id="44" dur="500"/>
                                        <p:tgtEl>
                                          <p:spTgt spid="27">
                                            <p:txEl>
                                              <p:pRg st="0" end="0"/>
                                            </p:txEl>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1000"/>
                            </p:stCondLst>
                            <p:childTnLst>
                              <p:par>
                                <p:cTn id="51" presetID="53" presetClass="entr" presetSubtype="16" fill="hold" grpId="0" nodeType="afterEffect" nodePh="1">
                                  <p:stCondLst>
                                    <p:cond delay="0"/>
                                  </p:stCondLst>
                                  <p:endCondLst>
                                    <p:cond evt="begin" delay="0">
                                      <p:tn val="51"/>
                                    </p:cond>
                                  </p:end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par>
                                <p:cTn id="56" presetID="42" presetClass="entr" presetSubtype="0" fill="hold" grpId="0" nodeType="withEffect">
                                  <p:stCondLst>
                                    <p:cond delay="200"/>
                                  </p:stCondLst>
                                  <p:childTnLst>
                                    <p:set>
                                      <p:cBhvr>
                                        <p:cTn id="57" dur="1" fill="hold">
                                          <p:stCondLst>
                                            <p:cond delay="0"/>
                                          </p:stCondLst>
                                        </p:cTn>
                                        <p:tgtEl>
                                          <p:spTgt spid="35">
                                            <p:txEl>
                                              <p:pRg st="0" end="0"/>
                                            </p:txEl>
                                          </p:spTgt>
                                        </p:tgtEl>
                                        <p:attrNameLst>
                                          <p:attrName>style.visibility</p:attrName>
                                        </p:attrNameLst>
                                      </p:cBhvr>
                                      <p:to>
                                        <p:strVal val="visible"/>
                                      </p:to>
                                    </p:set>
                                    <p:animEffect transition="in" filter="fade">
                                      <p:cBhvr>
                                        <p:cTn id="58" dur="500"/>
                                        <p:tgtEl>
                                          <p:spTgt spid="35">
                                            <p:txEl>
                                              <p:pRg st="0" end="0"/>
                                            </p:txEl>
                                          </p:spTgt>
                                        </p:tgtEl>
                                      </p:cBhvr>
                                    </p:animEffect>
                                    <p:anim calcmode="lin" valueType="num">
                                      <p:cBhvr>
                                        <p:cTn id="59"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60" dur="500" fill="hold"/>
                                        <p:tgtEl>
                                          <p:spTgt spid="35">
                                            <p:txEl>
                                              <p:pRg st="0" end="0"/>
                                            </p:txEl>
                                          </p:spTgt>
                                        </p:tgtEl>
                                        <p:attrNameLst>
                                          <p:attrName>ppt_y</p:attrName>
                                        </p:attrNameLst>
                                      </p:cBhvr>
                                      <p:tavLst>
                                        <p:tav tm="0">
                                          <p:val>
                                            <p:strVal val="#ppt_y+.1"/>
                                          </p:val>
                                        </p:tav>
                                        <p:tav tm="100000">
                                          <p:val>
                                            <p:strVal val="#ppt_y"/>
                                          </p:val>
                                        </p:tav>
                                      </p:tavLst>
                                    </p:anim>
                                  </p:childTnLst>
                                </p:cTn>
                              </p:par>
                              <p:par>
                                <p:cTn id="61" presetID="10" presetClass="entr" presetSubtype="0" fill="hold" grpId="0" nodeType="withEffect">
                                  <p:stCondLst>
                                    <p:cond delay="800"/>
                                  </p:stCondLst>
                                  <p:childTnLst>
                                    <p:set>
                                      <p:cBhvr>
                                        <p:cTn id="62" dur="1" fill="hold">
                                          <p:stCondLst>
                                            <p:cond delay="0"/>
                                          </p:stCondLst>
                                        </p:cTn>
                                        <p:tgtEl>
                                          <p:spTgt spid="36">
                                            <p:txEl>
                                              <p:pRg st="0" end="0"/>
                                            </p:txEl>
                                          </p:spTgt>
                                        </p:tgtEl>
                                        <p:attrNameLst>
                                          <p:attrName>style.visibility</p:attrName>
                                        </p:attrNameLst>
                                      </p:cBhvr>
                                      <p:to>
                                        <p:strVal val="visible"/>
                                      </p:to>
                                    </p:set>
                                    <p:animEffect transition="in" filter="fade">
                                      <p:cBhvr>
                                        <p:cTn id="63" dur="500"/>
                                        <p:tgtEl>
                                          <p:spTgt spid="36">
                                            <p:txEl>
                                              <p:pRg st="0" end="0"/>
                                            </p:txEl>
                                          </p:spTgt>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animEffect transition="in" filter="fade">
                                      <p:cBhvr>
                                        <p:cTn id="68" dur="500"/>
                                        <p:tgtEl>
                                          <p:spTgt spid="34"/>
                                        </p:tgtEl>
                                      </p:cBhvr>
                                    </p:animEffect>
                                  </p:childTnLst>
                                </p:cTn>
                              </p:par>
                            </p:childTnLst>
                          </p:cTn>
                        </p:par>
                        <p:par>
                          <p:cTn id="69" fill="hold">
                            <p:stCondLst>
                              <p:cond delay="1500"/>
                            </p:stCondLst>
                            <p:childTnLst>
                              <p:par>
                                <p:cTn id="70" presetID="53" presetClass="entr" presetSubtype="16" fill="hold" grpId="0" nodeType="afterEffect" nodePh="1">
                                  <p:stCondLst>
                                    <p:cond delay="0"/>
                                  </p:stCondLst>
                                  <p:endCondLst>
                                    <p:cond evt="begin" delay="0">
                                      <p:tn val="70"/>
                                    </p:cond>
                                  </p:endCondLst>
                                  <p:childTnLst>
                                    <p:set>
                                      <p:cBhvr>
                                        <p:cTn id="71" dur="1" fill="hold">
                                          <p:stCondLst>
                                            <p:cond delay="0"/>
                                          </p:stCondLst>
                                        </p:cTn>
                                        <p:tgtEl>
                                          <p:spTgt spid="37"/>
                                        </p:tgtEl>
                                        <p:attrNameLst>
                                          <p:attrName>style.visibility</p:attrName>
                                        </p:attrNameLst>
                                      </p:cBhvr>
                                      <p:to>
                                        <p:strVal val="visible"/>
                                      </p:to>
                                    </p:set>
                                    <p:anim calcmode="lin" valueType="num">
                                      <p:cBhvr>
                                        <p:cTn id="72" dur="500" fill="hold"/>
                                        <p:tgtEl>
                                          <p:spTgt spid="37"/>
                                        </p:tgtEl>
                                        <p:attrNameLst>
                                          <p:attrName>ppt_w</p:attrName>
                                        </p:attrNameLst>
                                      </p:cBhvr>
                                      <p:tavLst>
                                        <p:tav tm="0">
                                          <p:val>
                                            <p:fltVal val="0"/>
                                          </p:val>
                                        </p:tav>
                                        <p:tav tm="100000">
                                          <p:val>
                                            <p:strVal val="#ppt_w"/>
                                          </p:val>
                                        </p:tav>
                                      </p:tavLst>
                                    </p:anim>
                                    <p:anim calcmode="lin" valueType="num">
                                      <p:cBhvr>
                                        <p:cTn id="73" dur="500" fill="hold"/>
                                        <p:tgtEl>
                                          <p:spTgt spid="37"/>
                                        </p:tgtEl>
                                        <p:attrNameLst>
                                          <p:attrName>ppt_h</p:attrName>
                                        </p:attrNameLst>
                                      </p:cBhvr>
                                      <p:tavLst>
                                        <p:tav tm="0">
                                          <p:val>
                                            <p:fltVal val="0"/>
                                          </p:val>
                                        </p:tav>
                                        <p:tav tm="100000">
                                          <p:val>
                                            <p:strVal val="#ppt_h"/>
                                          </p:val>
                                        </p:tav>
                                      </p:tavLst>
                                    </p:anim>
                                    <p:animEffect transition="in" filter="fade">
                                      <p:cBhvr>
                                        <p:cTn id="7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28" grpId="0"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anim calcmode="lin" valueType="num">
                      <p:cBhvr>
                        <p:cTn dur="500" fill="hold"/>
                        <p:tgtEl>
                          <p:spTgt spid="28"/>
                        </p:tgtEl>
                        <p:attrNameLst>
                          <p:attrName>ppt_x</p:attrName>
                        </p:attrNameLst>
                      </p:cBhvr>
                      <p:tavLst>
                        <p:tav tm="0">
                          <p:val>
                            <p:strVal val="#ppt_x"/>
                          </p:val>
                        </p:tav>
                        <p:tav tm="100000">
                          <p:val>
                            <p:strVal val="#ppt_x"/>
                          </p:val>
                        </p:tav>
                      </p:tavLst>
                    </p:anim>
                    <p:anim calcmode="lin" valueType="num">
                      <p:cBhvr>
                        <p:cTn dur="5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10" presetClass="entr" presetSubtype="0" fill="hold" nodeType="withEffect">
                  <p:stCondLst>
                    <p:cond delay="8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21" grpId="0"/>
      <p:bldP spid="25" grpId="0" animBg="1"/>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2" grpId="0"/>
      <p:bldP spid="34" grpId="0" animBg="1"/>
      <p:bldP spid="35" grpId="0" build="p">
        <p:tmplLst>
          <p:tmpl lvl="1">
            <p:tnLst>
              <p:par>
                <p:cTn presetID="42" presetClass="entr" presetSubtype="0"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anim calcmode="lin" valueType="num">
                      <p:cBhvr>
                        <p:cTn dur="500" fill="hold"/>
                        <p:tgtEl>
                          <p:spTgt spid="35"/>
                        </p:tgtEl>
                        <p:attrNameLst>
                          <p:attrName>ppt_x</p:attrName>
                        </p:attrNameLst>
                      </p:cBhvr>
                      <p:tavLst>
                        <p:tav tm="0">
                          <p:val>
                            <p:strVal val="#ppt_x"/>
                          </p:val>
                        </p:tav>
                        <p:tav tm="100000">
                          <p:val>
                            <p:strVal val="#ppt_x"/>
                          </p:val>
                        </p:tav>
                      </p:tavLst>
                    </p:anim>
                    <p:anim calcmode="lin" valueType="num">
                      <p:cBhvr>
                        <p:cTn dur="500" fill="hold"/>
                        <p:tgtEl>
                          <p:spTgt spid="35"/>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10" presetClass="entr" presetSubtype="0" fill="hold" nodeType="withEffect">
                  <p:stCondLst>
                    <p:cond delay="8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ound bars chart">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324582"/>
            <a:ext cx="8229600" cy="431780"/>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452438" y="827103"/>
            <a:ext cx="8229600"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16" name="Group 15"/>
          <p:cNvGrpSpPr/>
          <p:nvPr userDrawn="1"/>
        </p:nvGrpSpPr>
        <p:grpSpPr>
          <a:xfrm>
            <a:off x="75982" y="385540"/>
            <a:ext cx="287999" cy="342172"/>
            <a:chOff x="5270500" y="1460500"/>
            <a:chExt cx="1701800" cy="2705100"/>
          </a:xfrm>
        </p:grpSpPr>
        <p:sp>
          <p:nvSpPr>
            <p:cNvPr id="17" name="Rounded Rectangle 1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8" name="Rounded Rectangle 1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9" name="Rounded Rectangle 1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28" name="Text Placeholder 7"/>
          <p:cNvSpPr>
            <a:spLocks noGrp="1"/>
          </p:cNvSpPr>
          <p:nvPr>
            <p:ph type="body" sz="quarter" idx="20" hasCustomPrompt="1"/>
          </p:nvPr>
        </p:nvSpPr>
        <p:spPr>
          <a:xfrm>
            <a:off x="723372" y="5151592"/>
            <a:ext cx="2206098" cy="228451"/>
          </a:xfrm>
          <a:prstGeom prst="rect">
            <a:avLst/>
          </a:prstGeom>
        </p:spPr>
        <p:txBody>
          <a:bodyPr vert="horz" lIns="0" tIns="40504" rIns="0" bIns="40504" anchor="ctr"/>
          <a:lstStyle>
            <a:lvl1pPr marL="0" indent="0" algn="ct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9" name="Text Placeholder 2"/>
          <p:cNvSpPr>
            <a:spLocks noGrp="1"/>
          </p:cNvSpPr>
          <p:nvPr>
            <p:ph type="body" sz="quarter" idx="16" hasCustomPrompt="1"/>
          </p:nvPr>
        </p:nvSpPr>
        <p:spPr>
          <a:xfrm>
            <a:off x="723376" y="5461324"/>
            <a:ext cx="2206097" cy="779972"/>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t>
            </a:r>
            <a:r>
              <a:rPr lang="en-US" dirty="0"/>
              <a:t>. </a:t>
            </a:r>
          </a:p>
        </p:txBody>
      </p:sp>
      <p:sp>
        <p:nvSpPr>
          <p:cNvPr id="44" name="Text Placeholder 7"/>
          <p:cNvSpPr>
            <a:spLocks noGrp="1"/>
          </p:cNvSpPr>
          <p:nvPr>
            <p:ph type="body" sz="quarter" idx="21" hasCustomPrompt="1"/>
          </p:nvPr>
        </p:nvSpPr>
        <p:spPr>
          <a:xfrm>
            <a:off x="3466566" y="5151592"/>
            <a:ext cx="2206098" cy="228451"/>
          </a:xfrm>
          <a:prstGeom prst="rect">
            <a:avLst/>
          </a:prstGeom>
        </p:spPr>
        <p:txBody>
          <a:bodyPr vert="horz" lIns="0" tIns="40504" rIns="0" bIns="40504" anchor="ctr"/>
          <a:lstStyle>
            <a:lvl1pPr marL="0" indent="0" algn="ct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5" name="Text Placeholder 2"/>
          <p:cNvSpPr>
            <a:spLocks noGrp="1"/>
          </p:cNvSpPr>
          <p:nvPr>
            <p:ph type="body" sz="quarter" idx="22" hasCustomPrompt="1"/>
          </p:nvPr>
        </p:nvSpPr>
        <p:spPr>
          <a:xfrm>
            <a:off x="3466570" y="5461324"/>
            <a:ext cx="2206097" cy="779972"/>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t>
            </a:r>
            <a:r>
              <a:rPr lang="en-US" dirty="0"/>
              <a:t>. </a:t>
            </a:r>
          </a:p>
        </p:txBody>
      </p:sp>
      <p:sp>
        <p:nvSpPr>
          <p:cNvPr id="49" name="Text Placeholder 7"/>
          <p:cNvSpPr>
            <a:spLocks noGrp="1"/>
          </p:cNvSpPr>
          <p:nvPr>
            <p:ph type="body" sz="quarter" idx="23" hasCustomPrompt="1"/>
          </p:nvPr>
        </p:nvSpPr>
        <p:spPr>
          <a:xfrm>
            <a:off x="6221938" y="5151592"/>
            <a:ext cx="2206098" cy="228451"/>
          </a:xfrm>
          <a:prstGeom prst="rect">
            <a:avLst/>
          </a:prstGeom>
        </p:spPr>
        <p:txBody>
          <a:bodyPr vert="horz" lIns="0" tIns="40504" rIns="0" bIns="40504" anchor="ctr"/>
          <a:lstStyle>
            <a:lvl1pPr marL="0" indent="0" algn="ct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50" name="Text Placeholder 2"/>
          <p:cNvSpPr>
            <a:spLocks noGrp="1"/>
          </p:cNvSpPr>
          <p:nvPr>
            <p:ph type="body" sz="quarter" idx="24" hasCustomPrompt="1"/>
          </p:nvPr>
        </p:nvSpPr>
        <p:spPr>
          <a:xfrm>
            <a:off x="6221942" y="5461324"/>
            <a:ext cx="2206097" cy="779972"/>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t>
            </a:r>
            <a:r>
              <a:rPr lang="en-US" dirty="0"/>
              <a:t>. </a:t>
            </a:r>
          </a:p>
        </p:txBody>
      </p:sp>
      <p:grpSp>
        <p:nvGrpSpPr>
          <p:cNvPr id="5" name="Group 4"/>
          <p:cNvGrpSpPr/>
          <p:nvPr userDrawn="1"/>
        </p:nvGrpSpPr>
        <p:grpSpPr>
          <a:xfrm>
            <a:off x="452438" y="1767848"/>
            <a:ext cx="8229600" cy="2778212"/>
            <a:chOff x="452438" y="1473206"/>
            <a:chExt cx="8229600" cy="2315176"/>
          </a:xfrm>
        </p:grpSpPr>
        <p:sp>
          <p:nvSpPr>
            <p:cNvPr id="2" name="TextBox 1"/>
            <p:cNvSpPr txBox="1"/>
            <p:nvPr userDrawn="1"/>
          </p:nvSpPr>
          <p:spPr>
            <a:xfrm>
              <a:off x="452438" y="1473206"/>
              <a:ext cx="381836" cy="215443"/>
            </a:xfrm>
            <a:prstGeom prst="rect">
              <a:avLst/>
            </a:prstGeom>
            <a:noFill/>
          </p:spPr>
          <p:txBody>
            <a:bodyPr wrap="none" rtlCol="0">
              <a:spAutoFit/>
            </a:bodyPr>
            <a:lstStyle/>
            <a:p>
              <a:pPr marL="0" marR="0" lvl="0" indent="0" algn="l" defTabSz="364046" rtl="0" eaLnBrk="1" fontAlgn="auto" latinLnBrk="0" hangingPunct="1">
                <a:lnSpc>
                  <a:spcPct val="100000"/>
                </a:lnSpc>
                <a:spcBef>
                  <a:spcPts val="0"/>
                </a:spcBef>
                <a:spcAft>
                  <a:spcPts val="0"/>
                </a:spcAft>
                <a:buClrTx/>
                <a:buSzTx/>
                <a:buFontTx/>
                <a:buNone/>
                <a:tabLst/>
                <a:defRPr/>
              </a:pPr>
              <a:r>
                <a:rPr kumimoji="0" lang="en-US" sz="1080" b="0" i="0" u="none" strike="noStrike" kern="1200" cap="none" spc="0" normalizeH="0" baseline="0" noProof="0" dirty="0">
                  <a:ln>
                    <a:noFill/>
                  </a:ln>
                  <a:solidFill>
                    <a:srgbClr val="5B9BD5"/>
                  </a:solidFill>
                  <a:effectLst/>
                  <a:uLnTx/>
                  <a:uFillTx/>
                  <a:latin typeface="Lato Regular"/>
                  <a:ea typeface="微软雅黑"/>
                  <a:cs typeface="Lato Regular"/>
                </a:rPr>
                <a:t>100</a:t>
              </a:r>
            </a:p>
          </p:txBody>
        </p:sp>
        <p:cxnSp>
          <p:nvCxnSpPr>
            <p:cNvPr id="4" name="Straight Connector 3"/>
            <p:cNvCxnSpPr/>
            <p:nvPr userDrawn="1"/>
          </p:nvCxnSpPr>
          <p:spPr>
            <a:xfrm>
              <a:off x="906408" y="1645572"/>
              <a:ext cx="7775630" cy="13900"/>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userDrawn="1"/>
          </p:nvSpPr>
          <p:spPr>
            <a:xfrm>
              <a:off x="452438" y="3572939"/>
              <a:ext cx="250390" cy="215443"/>
            </a:xfrm>
            <a:prstGeom prst="rect">
              <a:avLst/>
            </a:prstGeom>
            <a:noFill/>
          </p:spPr>
          <p:txBody>
            <a:bodyPr wrap="none" rtlCol="0">
              <a:spAutoFit/>
            </a:bodyPr>
            <a:lstStyle/>
            <a:p>
              <a:pPr marL="0" marR="0" lvl="0" indent="0" algn="l" defTabSz="364046" rtl="0" eaLnBrk="1" fontAlgn="auto" latinLnBrk="0" hangingPunct="1">
                <a:lnSpc>
                  <a:spcPct val="100000"/>
                </a:lnSpc>
                <a:spcBef>
                  <a:spcPts val="0"/>
                </a:spcBef>
                <a:spcAft>
                  <a:spcPts val="0"/>
                </a:spcAft>
                <a:buClrTx/>
                <a:buSzTx/>
                <a:buFontTx/>
                <a:buNone/>
                <a:tabLst/>
                <a:defRPr/>
              </a:pPr>
              <a:r>
                <a:rPr kumimoji="0" lang="en-US" sz="1080" b="0" i="0" u="none" strike="noStrike" kern="1200" cap="none" spc="0" normalizeH="0" baseline="0" noProof="0" dirty="0">
                  <a:ln>
                    <a:noFill/>
                  </a:ln>
                  <a:solidFill>
                    <a:srgbClr val="5B9BD5"/>
                  </a:solidFill>
                  <a:effectLst/>
                  <a:uLnTx/>
                  <a:uFillTx/>
                  <a:latin typeface="Lato Regular"/>
                  <a:ea typeface="微软雅黑"/>
                  <a:cs typeface="Lato Regular"/>
                </a:rPr>
                <a:t>0</a:t>
              </a:r>
            </a:p>
          </p:txBody>
        </p:sp>
        <p:cxnSp>
          <p:nvCxnSpPr>
            <p:cNvPr id="25" name="Straight Connector 24"/>
            <p:cNvCxnSpPr/>
            <p:nvPr userDrawn="1"/>
          </p:nvCxnSpPr>
          <p:spPr>
            <a:xfrm>
              <a:off x="906408" y="3745305"/>
              <a:ext cx="7775630" cy="13900"/>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userDrawn="1"/>
          </p:nvSpPr>
          <p:spPr>
            <a:xfrm>
              <a:off x="452438" y="2540006"/>
              <a:ext cx="316112" cy="215443"/>
            </a:xfrm>
            <a:prstGeom prst="rect">
              <a:avLst/>
            </a:prstGeom>
            <a:noFill/>
          </p:spPr>
          <p:txBody>
            <a:bodyPr wrap="none" rtlCol="0">
              <a:spAutoFit/>
            </a:bodyPr>
            <a:lstStyle/>
            <a:p>
              <a:pPr marL="0" marR="0" lvl="0" indent="0" algn="l" defTabSz="364046" rtl="0" eaLnBrk="1" fontAlgn="auto" latinLnBrk="0" hangingPunct="1">
                <a:lnSpc>
                  <a:spcPct val="100000"/>
                </a:lnSpc>
                <a:spcBef>
                  <a:spcPts val="0"/>
                </a:spcBef>
                <a:spcAft>
                  <a:spcPts val="0"/>
                </a:spcAft>
                <a:buClrTx/>
                <a:buSzTx/>
                <a:buFontTx/>
                <a:buNone/>
                <a:tabLst/>
                <a:defRPr/>
              </a:pPr>
              <a:r>
                <a:rPr kumimoji="0" lang="en-US" sz="1080" b="0" i="0" u="none" strike="noStrike" kern="1200" cap="none" spc="0" normalizeH="0" baseline="0" noProof="0" dirty="0">
                  <a:ln>
                    <a:noFill/>
                  </a:ln>
                  <a:solidFill>
                    <a:srgbClr val="5B9BD5"/>
                  </a:solidFill>
                  <a:effectLst/>
                  <a:uLnTx/>
                  <a:uFillTx/>
                  <a:latin typeface="Lato Regular"/>
                  <a:ea typeface="微软雅黑"/>
                  <a:cs typeface="Lato Regular"/>
                </a:rPr>
                <a:t>50</a:t>
              </a:r>
            </a:p>
          </p:txBody>
        </p:sp>
        <p:cxnSp>
          <p:nvCxnSpPr>
            <p:cNvPr id="27" name="Straight Connector 26"/>
            <p:cNvCxnSpPr/>
            <p:nvPr userDrawn="1"/>
          </p:nvCxnSpPr>
          <p:spPr>
            <a:xfrm>
              <a:off x="906408" y="2712372"/>
              <a:ext cx="7775630" cy="13900"/>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userDrawn="1"/>
          </p:nvSpPr>
          <p:spPr>
            <a:xfrm>
              <a:off x="452438" y="2032006"/>
              <a:ext cx="316112" cy="215443"/>
            </a:xfrm>
            <a:prstGeom prst="rect">
              <a:avLst/>
            </a:prstGeom>
            <a:noFill/>
          </p:spPr>
          <p:txBody>
            <a:bodyPr wrap="none" rtlCol="0">
              <a:spAutoFit/>
            </a:bodyPr>
            <a:lstStyle/>
            <a:p>
              <a:pPr marL="0" marR="0" lvl="0" indent="0" algn="l" defTabSz="364046" rtl="0" eaLnBrk="1" fontAlgn="auto" latinLnBrk="0" hangingPunct="1">
                <a:lnSpc>
                  <a:spcPct val="100000"/>
                </a:lnSpc>
                <a:spcBef>
                  <a:spcPts val="0"/>
                </a:spcBef>
                <a:spcAft>
                  <a:spcPts val="0"/>
                </a:spcAft>
                <a:buClrTx/>
                <a:buSzTx/>
                <a:buFontTx/>
                <a:buNone/>
                <a:tabLst/>
                <a:defRPr/>
              </a:pPr>
              <a:r>
                <a:rPr kumimoji="0" lang="en-US" sz="1080" b="0" i="0" u="none" strike="noStrike" kern="1200" cap="none" spc="0" normalizeH="0" baseline="0" noProof="0" dirty="0">
                  <a:ln>
                    <a:noFill/>
                  </a:ln>
                  <a:solidFill>
                    <a:srgbClr val="5B9BD5"/>
                  </a:solidFill>
                  <a:effectLst/>
                  <a:uLnTx/>
                  <a:uFillTx/>
                  <a:latin typeface="Lato Regular"/>
                  <a:ea typeface="微软雅黑"/>
                  <a:cs typeface="Lato Regular"/>
                </a:rPr>
                <a:t>75</a:t>
              </a:r>
            </a:p>
          </p:txBody>
        </p:sp>
        <p:cxnSp>
          <p:nvCxnSpPr>
            <p:cNvPr id="31" name="Straight Connector 30"/>
            <p:cNvCxnSpPr/>
            <p:nvPr userDrawn="1"/>
          </p:nvCxnSpPr>
          <p:spPr>
            <a:xfrm>
              <a:off x="906408" y="2204372"/>
              <a:ext cx="7775630" cy="13900"/>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userDrawn="1"/>
          </p:nvSpPr>
          <p:spPr>
            <a:xfrm>
              <a:off x="452438" y="3064940"/>
              <a:ext cx="316112" cy="215443"/>
            </a:xfrm>
            <a:prstGeom prst="rect">
              <a:avLst/>
            </a:prstGeom>
            <a:noFill/>
          </p:spPr>
          <p:txBody>
            <a:bodyPr wrap="none" rtlCol="0">
              <a:spAutoFit/>
            </a:bodyPr>
            <a:lstStyle/>
            <a:p>
              <a:pPr marL="0" marR="0" lvl="0" indent="0" algn="l" defTabSz="364046" rtl="0" eaLnBrk="1" fontAlgn="auto" latinLnBrk="0" hangingPunct="1">
                <a:lnSpc>
                  <a:spcPct val="100000"/>
                </a:lnSpc>
                <a:spcBef>
                  <a:spcPts val="0"/>
                </a:spcBef>
                <a:spcAft>
                  <a:spcPts val="0"/>
                </a:spcAft>
                <a:buClrTx/>
                <a:buSzTx/>
                <a:buFontTx/>
                <a:buNone/>
                <a:tabLst/>
                <a:defRPr/>
              </a:pPr>
              <a:r>
                <a:rPr kumimoji="0" lang="en-US" sz="1080" b="0" i="0" u="none" strike="noStrike" kern="1200" cap="none" spc="0" normalizeH="0" baseline="0" noProof="0" dirty="0">
                  <a:ln>
                    <a:noFill/>
                  </a:ln>
                  <a:solidFill>
                    <a:srgbClr val="5B9BD5"/>
                  </a:solidFill>
                  <a:effectLst/>
                  <a:uLnTx/>
                  <a:uFillTx/>
                  <a:latin typeface="Lato Regular"/>
                  <a:ea typeface="微软雅黑"/>
                  <a:cs typeface="Lato Regular"/>
                </a:rPr>
                <a:t>25</a:t>
              </a:r>
            </a:p>
          </p:txBody>
        </p:sp>
        <p:cxnSp>
          <p:nvCxnSpPr>
            <p:cNvPr id="33" name="Straight Connector 32"/>
            <p:cNvCxnSpPr/>
            <p:nvPr userDrawn="1"/>
          </p:nvCxnSpPr>
          <p:spPr>
            <a:xfrm>
              <a:off x="906408" y="3237306"/>
              <a:ext cx="7775630" cy="13900"/>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596174572"/>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
                                  </p:stCondLst>
                                  <p:childTnLst>
                                    <p:set>
                                      <p:cBhvr>
                                        <p:cTn id="19" dur="1" fill="hold">
                                          <p:stCondLst>
                                            <p:cond delay="0"/>
                                          </p:stCondLst>
                                        </p:cTn>
                                        <p:tgtEl>
                                          <p:spTgt spid="28">
                                            <p:txEl>
                                              <p:pRg st="0" end="0"/>
                                            </p:txEl>
                                          </p:spTgt>
                                        </p:tgtEl>
                                        <p:attrNameLst>
                                          <p:attrName>style.visibility</p:attrName>
                                        </p:attrNameLst>
                                      </p:cBhvr>
                                      <p:to>
                                        <p:strVal val="visible"/>
                                      </p:to>
                                    </p:set>
                                    <p:animEffect transition="in" filter="fade">
                                      <p:cBhvr>
                                        <p:cTn id="20" dur="500"/>
                                        <p:tgtEl>
                                          <p:spTgt spid="28">
                                            <p:txEl>
                                              <p:pRg st="0" end="0"/>
                                            </p:txEl>
                                          </p:spTgt>
                                        </p:tgtEl>
                                      </p:cBhvr>
                                    </p:animEffect>
                                    <p:anim calcmode="lin" valueType="num">
                                      <p:cBhvr>
                                        <p:cTn id="21"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8">
                                            <p:txEl>
                                              <p:pRg st="0" end="0"/>
                                            </p:txEl>
                                          </p:spTgt>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800"/>
                                  </p:stCondLst>
                                  <p:childTnLst>
                                    <p:set>
                                      <p:cBhvr>
                                        <p:cTn id="24" dur="1" fill="hold">
                                          <p:stCondLst>
                                            <p:cond delay="0"/>
                                          </p:stCondLst>
                                        </p:cTn>
                                        <p:tgtEl>
                                          <p:spTgt spid="29">
                                            <p:txEl>
                                              <p:pRg st="0" end="0"/>
                                            </p:txEl>
                                          </p:spTgt>
                                        </p:tgtEl>
                                        <p:attrNameLst>
                                          <p:attrName>style.visibility</p:attrName>
                                        </p:attrNameLst>
                                      </p:cBhvr>
                                      <p:to>
                                        <p:strVal val="visible"/>
                                      </p:to>
                                    </p:set>
                                    <p:animEffect transition="in" filter="fade">
                                      <p:cBhvr>
                                        <p:cTn id="25" dur="500"/>
                                        <p:tgtEl>
                                          <p:spTgt spid="29">
                                            <p:txEl>
                                              <p:pRg st="0" end="0"/>
                                            </p:txEl>
                                          </p:spTgt>
                                        </p:tgtEl>
                                      </p:cBhvr>
                                    </p:animEffect>
                                  </p:childTnLst>
                                </p:cTn>
                              </p:par>
                              <p:par>
                                <p:cTn id="26" presetID="42" presetClass="entr" presetSubtype="0" fill="hold" grpId="0" nodeType="withEffect">
                                  <p:stCondLst>
                                    <p:cond delay="200"/>
                                  </p:stCondLst>
                                  <p:childTnLst>
                                    <p:set>
                                      <p:cBhvr>
                                        <p:cTn id="27" dur="1" fill="hold">
                                          <p:stCondLst>
                                            <p:cond delay="0"/>
                                          </p:stCondLst>
                                        </p:cTn>
                                        <p:tgtEl>
                                          <p:spTgt spid="44">
                                            <p:txEl>
                                              <p:pRg st="0" end="0"/>
                                            </p:txEl>
                                          </p:spTgt>
                                        </p:tgtEl>
                                        <p:attrNameLst>
                                          <p:attrName>style.visibility</p:attrName>
                                        </p:attrNameLst>
                                      </p:cBhvr>
                                      <p:to>
                                        <p:strVal val="visible"/>
                                      </p:to>
                                    </p:set>
                                    <p:animEffect transition="in" filter="fade">
                                      <p:cBhvr>
                                        <p:cTn id="28" dur="500"/>
                                        <p:tgtEl>
                                          <p:spTgt spid="44">
                                            <p:txEl>
                                              <p:pRg st="0" end="0"/>
                                            </p:txEl>
                                          </p:spTgt>
                                        </p:tgtEl>
                                      </p:cBhvr>
                                    </p:animEffect>
                                    <p:anim calcmode="lin" valueType="num">
                                      <p:cBhvr>
                                        <p:cTn id="29"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44">
                                            <p:txEl>
                                              <p:pRg st="0" end="0"/>
                                            </p:txEl>
                                          </p:spTgt>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800"/>
                                  </p:stCondLst>
                                  <p:childTnLst>
                                    <p:set>
                                      <p:cBhvr>
                                        <p:cTn id="32" dur="1" fill="hold">
                                          <p:stCondLst>
                                            <p:cond delay="0"/>
                                          </p:stCondLst>
                                        </p:cTn>
                                        <p:tgtEl>
                                          <p:spTgt spid="45">
                                            <p:txEl>
                                              <p:pRg st="0" end="0"/>
                                            </p:txEl>
                                          </p:spTgt>
                                        </p:tgtEl>
                                        <p:attrNameLst>
                                          <p:attrName>style.visibility</p:attrName>
                                        </p:attrNameLst>
                                      </p:cBhvr>
                                      <p:to>
                                        <p:strVal val="visible"/>
                                      </p:to>
                                    </p:set>
                                    <p:animEffect transition="in" filter="fade">
                                      <p:cBhvr>
                                        <p:cTn id="33" dur="500"/>
                                        <p:tgtEl>
                                          <p:spTgt spid="45">
                                            <p:txEl>
                                              <p:pRg st="0" end="0"/>
                                            </p:txEl>
                                          </p:spTgt>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49">
                                            <p:txEl>
                                              <p:pRg st="0" end="0"/>
                                            </p:txEl>
                                          </p:spTgt>
                                        </p:tgtEl>
                                        <p:attrNameLst>
                                          <p:attrName>style.visibility</p:attrName>
                                        </p:attrNameLst>
                                      </p:cBhvr>
                                      <p:to>
                                        <p:strVal val="visible"/>
                                      </p:to>
                                    </p:set>
                                    <p:animEffect transition="in" filter="fade">
                                      <p:cBhvr>
                                        <p:cTn id="36" dur="500"/>
                                        <p:tgtEl>
                                          <p:spTgt spid="49">
                                            <p:txEl>
                                              <p:pRg st="0" end="0"/>
                                            </p:txEl>
                                          </p:spTgt>
                                        </p:tgtEl>
                                      </p:cBhvr>
                                    </p:animEffect>
                                    <p:anim calcmode="lin" valueType="num">
                                      <p:cBhvr>
                                        <p:cTn id="37" dur="5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38" dur="500" fill="hold"/>
                                        <p:tgtEl>
                                          <p:spTgt spid="49">
                                            <p:txEl>
                                              <p:pRg st="0" end="0"/>
                                            </p:txEl>
                                          </p:spTgt>
                                        </p:tgtEl>
                                        <p:attrNameLst>
                                          <p:attrName>ppt_y</p:attrName>
                                        </p:attrNameLst>
                                      </p:cBhvr>
                                      <p:tavLst>
                                        <p:tav tm="0">
                                          <p:val>
                                            <p:strVal val="#ppt_y+.1"/>
                                          </p:val>
                                        </p:tav>
                                        <p:tav tm="100000">
                                          <p:val>
                                            <p:strVal val="#ppt_y"/>
                                          </p:val>
                                        </p:tav>
                                      </p:tavLst>
                                    </p:anim>
                                  </p:childTnLst>
                                </p:cTn>
                              </p:par>
                              <p:par>
                                <p:cTn id="39" presetID="10" presetClass="entr" presetSubtype="0" fill="hold" grpId="0" nodeType="withEffect">
                                  <p:stCondLst>
                                    <p:cond delay="800"/>
                                  </p:stCondLst>
                                  <p:childTnLst>
                                    <p:set>
                                      <p:cBhvr>
                                        <p:cTn id="40" dur="1" fill="hold">
                                          <p:stCondLst>
                                            <p:cond delay="0"/>
                                          </p:stCondLst>
                                        </p:cTn>
                                        <p:tgtEl>
                                          <p:spTgt spid="50">
                                            <p:txEl>
                                              <p:pRg st="0" end="0"/>
                                            </p:txEl>
                                          </p:spTgt>
                                        </p:tgtEl>
                                        <p:attrNameLst>
                                          <p:attrName>style.visibility</p:attrName>
                                        </p:attrNameLst>
                                      </p:cBhvr>
                                      <p:to>
                                        <p:strVal val="visible"/>
                                      </p:to>
                                    </p:set>
                                    <p:animEffect transition="in" filter="fade">
                                      <p:cBhvr>
                                        <p:cTn id="41" dur="500"/>
                                        <p:tgtEl>
                                          <p:spTgt spid="50">
                                            <p:txEl>
                                              <p:pRg st="0" end="0"/>
                                            </p:txEl>
                                          </p:spTgt>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9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28" grpId="0"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anim calcmode="lin" valueType="num">
                      <p:cBhvr>
                        <p:cTn dur="500" fill="hold"/>
                        <p:tgtEl>
                          <p:spTgt spid="28"/>
                        </p:tgtEl>
                        <p:attrNameLst>
                          <p:attrName>ppt_x</p:attrName>
                        </p:attrNameLst>
                      </p:cBhvr>
                      <p:tavLst>
                        <p:tav tm="0">
                          <p:val>
                            <p:strVal val="#ppt_x"/>
                          </p:val>
                        </p:tav>
                        <p:tav tm="100000">
                          <p:val>
                            <p:strVal val="#ppt_x"/>
                          </p:val>
                        </p:tav>
                      </p:tavLst>
                    </p:anim>
                    <p:anim calcmode="lin" valueType="num">
                      <p:cBhvr>
                        <p:cTn dur="5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10" presetClass="entr" presetSubtype="0" fill="hold" nodeType="withEffect">
                  <p:stCondLst>
                    <p:cond delay="8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44" grpId="0" build="p">
        <p:tmplLst>
          <p:tmpl lvl="1">
            <p:tnLst>
              <p:par>
                <p:cTn presetID="42" presetClass="entr" presetSubtype="0" fill="hold" nodeType="withEffect">
                  <p:stCondLst>
                    <p:cond delay="20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anim calcmode="lin" valueType="num">
                      <p:cBhvr>
                        <p:cTn dur="500" fill="hold"/>
                        <p:tgtEl>
                          <p:spTgt spid="44"/>
                        </p:tgtEl>
                        <p:attrNameLst>
                          <p:attrName>ppt_x</p:attrName>
                        </p:attrNameLst>
                      </p:cBhvr>
                      <p:tavLst>
                        <p:tav tm="0">
                          <p:val>
                            <p:strVal val="#ppt_x"/>
                          </p:val>
                        </p:tav>
                        <p:tav tm="100000">
                          <p:val>
                            <p:strVal val="#ppt_x"/>
                          </p:val>
                        </p:tav>
                      </p:tavLst>
                    </p:anim>
                    <p:anim calcmode="lin" valueType="num">
                      <p:cBhvr>
                        <p:cTn dur="500" fill="hold"/>
                        <p:tgtEl>
                          <p:spTgt spid="44"/>
                        </p:tgtEl>
                        <p:attrNameLst>
                          <p:attrName>ppt_y</p:attrName>
                        </p:attrNameLst>
                      </p:cBhvr>
                      <p:tavLst>
                        <p:tav tm="0">
                          <p:val>
                            <p:strVal val="#ppt_y+.1"/>
                          </p:val>
                        </p:tav>
                        <p:tav tm="100000">
                          <p:val>
                            <p:strVal val="#ppt_y"/>
                          </p:val>
                        </p:tav>
                      </p:tavLst>
                    </p:anim>
                  </p:childTnLst>
                </p:cTn>
              </p:par>
            </p:tnLst>
          </p:tmpl>
        </p:tmplLst>
      </p:bldP>
      <p:bldP spid="45" grpId="0" build="p">
        <p:tmplLst>
          <p:tmpl lvl="1">
            <p:tnLst>
              <p:par>
                <p:cTn presetID="10" presetClass="entr" presetSubtype="0" fill="hold" nodeType="withEffect">
                  <p:stCondLst>
                    <p:cond delay="8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9" grpId="0" build="p">
        <p:tmplLst>
          <p:tmpl lvl="1">
            <p:tnLst>
              <p:par>
                <p:cTn presetID="42" presetClass="entr" presetSubtype="0" fill="hold" nodeType="withEffect">
                  <p:stCondLst>
                    <p:cond delay="20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anim calcmode="lin" valueType="num">
                      <p:cBhvr>
                        <p:cTn dur="500" fill="hold"/>
                        <p:tgtEl>
                          <p:spTgt spid="49"/>
                        </p:tgtEl>
                        <p:attrNameLst>
                          <p:attrName>ppt_x</p:attrName>
                        </p:attrNameLst>
                      </p:cBhvr>
                      <p:tavLst>
                        <p:tav tm="0">
                          <p:val>
                            <p:strVal val="#ppt_x"/>
                          </p:val>
                        </p:tav>
                        <p:tav tm="100000">
                          <p:val>
                            <p:strVal val="#ppt_x"/>
                          </p:val>
                        </p:tav>
                      </p:tavLst>
                    </p:anim>
                    <p:anim calcmode="lin" valueType="num">
                      <p:cBhvr>
                        <p:cTn dur="500" fill="hold"/>
                        <p:tgtEl>
                          <p:spTgt spid="49"/>
                        </p:tgtEl>
                        <p:attrNameLst>
                          <p:attrName>ppt_y</p:attrName>
                        </p:attrNameLst>
                      </p:cBhvr>
                      <p:tavLst>
                        <p:tav tm="0">
                          <p:val>
                            <p:strVal val="#ppt_y+.1"/>
                          </p:val>
                        </p:tav>
                        <p:tav tm="100000">
                          <p:val>
                            <p:strVal val="#ppt_y"/>
                          </p:val>
                        </p:tav>
                      </p:tavLst>
                    </p:anim>
                  </p:childTnLst>
                </p:cTn>
              </p:par>
            </p:tnLst>
          </p:tmpl>
        </p:tmplLst>
      </p:bldP>
      <p:bldP spid="50" grpId="0" build="p">
        <p:tmplLst>
          <p:tmpl lvl="1">
            <p:tnLst>
              <p:par>
                <p:cTn presetID="10" presetClass="entr" presetSubtype="0" fill="hold" nodeType="withEffect">
                  <p:stCondLst>
                    <p:cond delay="8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ight column with date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324582"/>
            <a:ext cx="8229600" cy="431780"/>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452438" y="827103"/>
            <a:ext cx="8229600"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Text Placeholder 2"/>
          <p:cNvSpPr>
            <a:spLocks noGrp="1"/>
          </p:cNvSpPr>
          <p:nvPr>
            <p:ph type="body" sz="quarter" idx="64" hasCustomPrompt="1"/>
          </p:nvPr>
        </p:nvSpPr>
        <p:spPr>
          <a:xfrm>
            <a:off x="4748741" y="2145651"/>
            <a:ext cx="1770592" cy="841393"/>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5" name="Text Placeholder 7"/>
          <p:cNvSpPr>
            <a:spLocks noGrp="1"/>
          </p:cNvSpPr>
          <p:nvPr>
            <p:ph type="body" sz="quarter" idx="18" hasCustomPrompt="1"/>
          </p:nvPr>
        </p:nvSpPr>
        <p:spPr>
          <a:xfrm>
            <a:off x="5053536" y="1527880"/>
            <a:ext cx="1475998" cy="345380"/>
          </a:xfrm>
          <a:prstGeom prst="rect">
            <a:avLst/>
          </a:prstGeom>
        </p:spPr>
        <p:txBody>
          <a:bodyPr vert="horz" lIns="0" tIns="40504" rIns="0" bIns="40504" anchor="ctr"/>
          <a:lstStyle>
            <a:lvl1pPr marL="0" indent="0" algn="l">
              <a:lnSpc>
                <a:spcPct val="100000"/>
              </a:lnSpc>
              <a:spcBef>
                <a:spcPts val="0"/>
              </a:spcBef>
              <a:buNone/>
              <a:defRPr sz="1620" b="1" baseline="0">
                <a:solidFill>
                  <a:schemeClr val="bg1"/>
                </a:solidFill>
                <a:latin typeface="Lato Regular"/>
                <a:cs typeface="Lato Regular"/>
              </a:defRPr>
            </a:lvl1pPr>
          </a:lstStyle>
          <a:p>
            <a:pPr lvl="0"/>
            <a:r>
              <a:rPr lang="es-ES_tradnl" dirty="0"/>
              <a:t>2000</a:t>
            </a:r>
          </a:p>
        </p:txBody>
      </p:sp>
      <p:sp>
        <p:nvSpPr>
          <p:cNvPr id="7" name="Text Placeholder 7"/>
          <p:cNvSpPr>
            <a:spLocks noGrp="1"/>
          </p:cNvSpPr>
          <p:nvPr>
            <p:ph type="body" sz="quarter" idx="65" hasCustomPrompt="1"/>
          </p:nvPr>
        </p:nvSpPr>
        <p:spPr>
          <a:xfrm>
            <a:off x="4748741" y="1898831"/>
            <a:ext cx="1770592"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8" name="Text Placeholder 2"/>
          <p:cNvSpPr>
            <a:spLocks noGrp="1"/>
          </p:cNvSpPr>
          <p:nvPr>
            <p:ph type="body" sz="quarter" idx="66" hasCustomPrompt="1"/>
          </p:nvPr>
        </p:nvSpPr>
        <p:spPr>
          <a:xfrm>
            <a:off x="6911447" y="2145651"/>
            <a:ext cx="1770592" cy="841393"/>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9" name="Text Placeholder 7"/>
          <p:cNvSpPr>
            <a:spLocks noGrp="1"/>
          </p:cNvSpPr>
          <p:nvPr>
            <p:ph type="body" sz="quarter" idx="67" hasCustomPrompt="1"/>
          </p:nvPr>
        </p:nvSpPr>
        <p:spPr>
          <a:xfrm>
            <a:off x="7216242" y="1527880"/>
            <a:ext cx="1475998" cy="345380"/>
          </a:xfrm>
          <a:prstGeom prst="rect">
            <a:avLst/>
          </a:prstGeom>
        </p:spPr>
        <p:txBody>
          <a:bodyPr vert="horz" lIns="0" tIns="40504" rIns="0" bIns="40504" anchor="ctr"/>
          <a:lstStyle>
            <a:lvl1pPr marL="0" indent="0" algn="l">
              <a:lnSpc>
                <a:spcPct val="100000"/>
              </a:lnSpc>
              <a:spcBef>
                <a:spcPts val="0"/>
              </a:spcBef>
              <a:buNone/>
              <a:defRPr sz="1620" b="1" baseline="0">
                <a:solidFill>
                  <a:schemeClr val="bg1"/>
                </a:solidFill>
                <a:latin typeface="Lato Regular"/>
                <a:cs typeface="Lato Regular"/>
              </a:defRPr>
            </a:lvl1pPr>
          </a:lstStyle>
          <a:p>
            <a:pPr lvl="0"/>
            <a:r>
              <a:rPr lang="es-ES_tradnl" dirty="0"/>
              <a:t>2000</a:t>
            </a:r>
          </a:p>
        </p:txBody>
      </p:sp>
      <p:sp>
        <p:nvSpPr>
          <p:cNvPr id="20" name="Text Placeholder 7"/>
          <p:cNvSpPr>
            <a:spLocks noGrp="1"/>
          </p:cNvSpPr>
          <p:nvPr>
            <p:ph type="body" sz="quarter" idx="68" hasCustomPrompt="1"/>
          </p:nvPr>
        </p:nvSpPr>
        <p:spPr>
          <a:xfrm>
            <a:off x="6911447" y="1898831"/>
            <a:ext cx="1770592"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1" name="Text Placeholder 2"/>
          <p:cNvSpPr>
            <a:spLocks noGrp="1"/>
          </p:cNvSpPr>
          <p:nvPr>
            <p:ph type="body" sz="quarter" idx="69" hasCustomPrompt="1"/>
          </p:nvPr>
        </p:nvSpPr>
        <p:spPr>
          <a:xfrm>
            <a:off x="4748741" y="3762177"/>
            <a:ext cx="1770592" cy="841393"/>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2" name="Text Placeholder 7"/>
          <p:cNvSpPr>
            <a:spLocks noGrp="1"/>
          </p:cNvSpPr>
          <p:nvPr>
            <p:ph type="body" sz="quarter" idx="70" hasCustomPrompt="1"/>
          </p:nvPr>
        </p:nvSpPr>
        <p:spPr>
          <a:xfrm>
            <a:off x="5053536" y="3144408"/>
            <a:ext cx="1475998" cy="345380"/>
          </a:xfrm>
          <a:prstGeom prst="rect">
            <a:avLst/>
          </a:prstGeom>
        </p:spPr>
        <p:txBody>
          <a:bodyPr vert="horz" lIns="0" tIns="40504" rIns="0" bIns="40504" anchor="ctr"/>
          <a:lstStyle>
            <a:lvl1pPr marL="0" indent="0" algn="l">
              <a:lnSpc>
                <a:spcPct val="100000"/>
              </a:lnSpc>
              <a:spcBef>
                <a:spcPts val="0"/>
              </a:spcBef>
              <a:buNone/>
              <a:defRPr sz="1620" b="1" baseline="0">
                <a:solidFill>
                  <a:schemeClr val="bg1"/>
                </a:solidFill>
                <a:latin typeface="Lato Regular"/>
                <a:cs typeface="Lato Regular"/>
              </a:defRPr>
            </a:lvl1pPr>
          </a:lstStyle>
          <a:p>
            <a:pPr lvl="0"/>
            <a:r>
              <a:rPr lang="es-ES_tradnl" dirty="0"/>
              <a:t>2000</a:t>
            </a:r>
          </a:p>
        </p:txBody>
      </p:sp>
      <p:sp>
        <p:nvSpPr>
          <p:cNvPr id="23" name="Text Placeholder 7"/>
          <p:cNvSpPr>
            <a:spLocks noGrp="1"/>
          </p:cNvSpPr>
          <p:nvPr>
            <p:ph type="body" sz="quarter" idx="71" hasCustomPrompt="1"/>
          </p:nvPr>
        </p:nvSpPr>
        <p:spPr>
          <a:xfrm>
            <a:off x="4748741" y="3515358"/>
            <a:ext cx="1770592"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4" name="Text Placeholder 2"/>
          <p:cNvSpPr>
            <a:spLocks noGrp="1"/>
          </p:cNvSpPr>
          <p:nvPr>
            <p:ph type="body" sz="quarter" idx="72" hasCustomPrompt="1"/>
          </p:nvPr>
        </p:nvSpPr>
        <p:spPr>
          <a:xfrm>
            <a:off x="6911447" y="3762177"/>
            <a:ext cx="1770592" cy="841393"/>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5" name="Text Placeholder 7"/>
          <p:cNvSpPr>
            <a:spLocks noGrp="1"/>
          </p:cNvSpPr>
          <p:nvPr>
            <p:ph type="body" sz="quarter" idx="73" hasCustomPrompt="1"/>
          </p:nvPr>
        </p:nvSpPr>
        <p:spPr>
          <a:xfrm>
            <a:off x="7216242" y="3144408"/>
            <a:ext cx="1475998" cy="345380"/>
          </a:xfrm>
          <a:prstGeom prst="rect">
            <a:avLst/>
          </a:prstGeom>
        </p:spPr>
        <p:txBody>
          <a:bodyPr vert="horz" lIns="0" tIns="40504" rIns="0" bIns="40504" anchor="ctr"/>
          <a:lstStyle>
            <a:lvl1pPr marL="0" indent="0" algn="l">
              <a:lnSpc>
                <a:spcPct val="100000"/>
              </a:lnSpc>
              <a:spcBef>
                <a:spcPts val="0"/>
              </a:spcBef>
              <a:buNone/>
              <a:defRPr sz="1620" b="1" baseline="0">
                <a:solidFill>
                  <a:schemeClr val="bg1"/>
                </a:solidFill>
                <a:latin typeface="Lato Regular"/>
                <a:cs typeface="Lato Regular"/>
              </a:defRPr>
            </a:lvl1pPr>
          </a:lstStyle>
          <a:p>
            <a:pPr lvl="0"/>
            <a:r>
              <a:rPr lang="es-ES_tradnl" dirty="0"/>
              <a:t>2000</a:t>
            </a:r>
          </a:p>
        </p:txBody>
      </p:sp>
      <p:sp>
        <p:nvSpPr>
          <p:cNvPr id="26" name="Text Placeholder 7"/>
          <p:cNvSpPr>
            <a:spLocks noGrp="1"/>
          </p:cNvSpPr>
          <p:nvPr>
            <p:ph type="body" sz="quarter" idx="74" hasCustomPrompt="1"/>
          </p:nvPr>
        </p:nvSpPr>
        <p:spPr>
          <a:xfrm>
            <a:off x="6911447" y="3515358"/>
            <a:ext cx="1770592"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75" hasCustomPrompt="1"/>
          </p:nvPr>
        </p:nvSpPr>
        <p:spPr>
          <a:xfrm>
            <a:off x="4748741" y="5344251"/>
            <a:ext cx="1770592" cy="841393"/>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8" name="Text Placeholder 7"/>
          <p:cNvSpPr>
            <a:spLocks noGrp="1"/>
          </p:cNvSpPr>
          <p:nvPr>
            <p:ph type="body" sz="quarter" idx="76" hasCustomPrompt="1"/>
          </p:nvPr>
        </p:nvSpPr>
        <p:spPr>
          <a:xfrm>
            <a:off x="5053536" y="4746930"/>
            <a:ext cx="1475998" cy="345380"/>
          </a:xfrm>
          <a:prstGeom prst="rect">
            <a:avLst/>
          </a:prstGeom>
        </p:spPr>
        <p:txBody>
          <a:bodyPr vert="horz" lIns="0" tIns="40504" rIns="0" bIns="40504" anchor="ctr"/>
          <a:lstStyle>
            <a:lvl1pPr marL="0" indent="0" algn="l">
              <a:lnSpc>
                <a:spcPct val="100000"/>
              </a:lnSpc>
              <a:spcBef>
                <a:spcPts val="0"/>
              </a:spcBef>
              <a:buNone/>
              <a:defRPr sz="1620" b="1" baseline="0">
                <a:solidFill>
                  <a:schemeClr val="bg1"/>
                </a:solidFill>
                <a:latin typeface="Lato Regular"/>
                <a:cs typeface="Lato Regular"/>
              </a:defRPr>
            </a:lvl1pPr>
          </a:lstStyle>
          <a:p>
            <a:pPr lvl="0"/>
            <a:r>
              <a:rPr lang="es-ES_tradnl" dirty="0"/>
              <a:t>2000</a:t>
            </a:r>
          </a:p>
        </p:txBody>
      </p:sp>
      <p:sp>
        <p:nvSpPr>
          <p:cNvPr id="29" name="Text Placeholder 7"/>
          <p:cNvSpPr>
            <a:spLocks noGrp="1"/>
          </p:cNvSpPr>
          <p:nvPr>
            <p:ph type="body" sz="quarter" idx="77" hasCustomPrompt="1"/>
          </p:nvPr>
        </p:nvSpPr>
        <p:spPr>
          <a:xfrm>
            <a:off x="4748741" y="5097431"/>
            <a:ext cx="1770592"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0" name="Text Placeholder 2"/>
          <p:cNvSpPr>
            <a:spLocks noGrp="1"/>
          </p:cNvSpPr>
          <p:nvPr>
            <p:ph type="body" sz="quarter" idx="78" hasCustomPrompt="1"/>
          </p:nvPr>
        </p:nvSpPr>
        <p:spPr>
          <a:xfrm>
            <a:off x="6911447" y="5344251"/>
            <a:ext cx="1770592" cy="841393"/>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31" name="Text Placeholder 7"/>
          <p:cNvSpPr>
            <a:spLocks noGrp="1"/>
          </p:cNvSpPr>
          <p:nvPr>
            <p:ph type="body" sz="quarter" idx="79" hasCustomPrompt="1"/>
          </p:nvPr>
        </p:nvSpPr>
        <p:spPr>
          <a:xfrm>
            <a:off x="7216242" y="4746930"/>
            <a:ext cx="1475998" cy="345380"/>
          </a:xfrm>
          <a:prstGeom prst="rect">
            <a:avLst/>
          </a:prstGeom>
        </p:spPr>
        <p:txBody>
          <a:bodyPr vert="horz" lIns="0" tIns="40504" rIns="0" bIns="40504" anchor="ctr"/>
          <a:lstStyle>
            <a:lvl1pPr marL="0" indent="0" algn="l">
              <a:lnSpc>
                <a:spcPct val="100000"/>
              </a:lnSpc>
              <a:spcBef>
                <a:spcPts val="0"/>
              </a:spcBef>
              <a:buNone/>
              <a:defRPr sz="1620" b="1" baseline="0">
                <a:solidFill>
                  <a:schemeClr val="bg1"/>
                </a:solidFill>
                <a:latin typeface="Lato Regular"/>
                <a:cs typeface="Lato Regular"/>
              </a:defRPr>
            </a:lvl1pPr>
          </a:lstStyle>
          <a:p>
            <a:pPr lvl="0"/>
            <a:r>
              <a:rPr lang="es-ES_tradnl" dirty="0"/>
              <a:t>2000</a:t>
            </a:r>
          </a:p>
        </p:txBody>
      </p:sp>
      <p:sp>
        <p:nvSpPr>
          <p:cNvPr id="32" name="Text Placeholder 7"/>
          <p:cNvSpPr>
            <a:spLocks noGrp="1"/>
          </p:cNvSpPr>
          <p:nvPr>
            <p:ph type="body" sz="quarter" idx="80" hasCustomPrompt="1"/>
          </p:nvPr>
        </p:nvSpPr>
        <p:spPr>
          <a:xfrm>
            <a:off x="6911447" y="5097431"/>
            <a:ext cx="1770592"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33" name="Group 32"/>
          <p:cNvGrpSpPr/>
          <p:nvPr userDrawn="1"/>
        </p:nvGrpSpPr>
        <p:grpSpPr>
          <a:xfrm>
            <a:off x="75982" y="385540"/>
            <a:ext cx="287999" cy="342172"/>
            <a:chOff x="5270500" y="1460500"/>
            <a:chExt cx="1701800" cy="2705100"/>
          </a:xfrm>
        </p:grpSpPr>
        <p:sp>
          <p:nvSpPr>
            <p:cNvPr id="34" name="Rounded Rectangle 33"/>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35" name="Rounded Rectangle 34"/>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36" name="Rounded Rectangle 35"/>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37" name="Oval 36"/>
          <p:cNvSpPr>
            <a:spLocks noChangeAspect="1"/>
          </p:cNvSpPr>
          <p:nvPr userDrawn="1"/>
        </p:nvSpPr>
        <p:spPr>
          <a:xfrm flipH="1">
            <a:off x="4748741" y="1568515"/>
            <a:ext cx="216000" cy="2592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38" name="Oval 37"/>
          <p:cNvSpPr>
            <a:spLocks noChangeAspect="1"/>
          </p:cNvSpPr>
          <p:nvPr userDrawn="1"/>
        </p:nvSpPr>
        <p:spPr>
          <a:xfrm flipH="1">
            <a:off x="6911446" y="1568515"/>
            <a:ext cx="216000" cy="2592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39" name="Oval 38"/>
          <p:cNvSpPr>
            <a:spLocks noChangeAspect="1"/>
          </p:cNvSpPr>
          <p:nvPr userDrawn="1"/>
        </p:nvSpPr>
        <p:spPr>
          <a:xfrm flipH="1">
            <a:off x="4748741" y="3174886"/>
            <a:ext cx="216000" cy="2592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40" name="Oval 39"/>
          <p:cNvSpPr>
            <a:spLocks noChangeAspect="1"/>
          </p:cNvSpPr>
          <p:nvPr userDrawn="1"/>
        </p:nvSpPr>
        <p:spPr>
          <a:xfrm flipH="1">
            <a:off x="6911446" y="3174886"/>
            <a:ext cx="216000" cy="2592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41" name="Oval 40"/>
          <p:cNvSpPr>
            <a:spLocks noChangeAspect="1"/>
          </p:cNvSpPr>
          <p:nvPr userDrawn="1"/>
        </p:nvSpPr>
        <p:spPr>
          <a:xfrm flipH="1">
            <a:off x="4748741" y="4762168"/>
            <a:ext cx="216000" cy="25920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42" name="Oval 41"/>
          <p:cNvSpPr>
            <a:spLocks noChangeAspect="1"/>
          </p:cNvSpPr>
          <p:nvPr userDrawn="1"/>
        </p:nvSpPr>
        <p:spPr>
          <a:xfrm flipH="1">
            <a:off x="6911446" y="4762168"/>
            <a:ext cx="216000" cy="25920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Tree>
    <p:extLst>
      <p:ext uri="{BB962C8B-B14F-4D97-AF65-F5344CB8AC3E}">
        <p14:creationId xmlns:p14="http://schemas.microsoft.com/office/powerpoint/2010/main" val="2211253832"/>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400"/>
                                        <p:tgtEl>
                                          <p:spTgt spid="5">
                                            <p:txEl>
                                              <p:pRg st="0" end="0"/>
                                            </p:txEl>
                                          </p:spTgt>
                                        </p:tgtEl>
                                      </p:cBhvr>
                                    </p:animEffect>
                                    <p:anim calcmode="lin" valueType="num">
                                      <p:cBhvr>
                                        <p:cTn id="24"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500"/>
                                        <p:tgtEl>
                                          <p:spTgt spid="7">
                                            <p:txEl>
                                              <p:pRg st="0" end="0"/>
                                            </p:txEl>
                                          </p:spTgt>
                                        </p:tgtEl>
                                      </p:cBhvr>
                                    </p:animEffect>
                                    <p:anim calcmode="lin" valueType="num">
                                      <p:cBhvr>
                                        <p:cTn id="2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7">
                                            <p:txEl>
                                              <p:pRg st="0" end="0"/>
                                            </p:txEl>
                                          </p:spTgt>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80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fade">
                                      <p:cBhvr>
                                        <p:cTn id="33" dur="500"/>
                                        <p:tgtEl>
                                          <p:spTgt spid="18">
                                            <p:txEl>
                                              <p:pRg st="0" end="0"/>
                                            </p:txEl>
                                          </p:spTgt>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fade">
                                      <p:cBhvr>
                                        <p:cTn id="36" dur="400"/>
                                        <p:tgtEl>
                                          <p:spTgt spid="19">
                                            <p:txEl>
                                              <p:pRg st="0" end="0"/>
                                            </p:txEl>
                                          </p:spTgt>
                                        </p:tgtEl>
                                      </p:cBhvr>
                                    </p:animEffect>
                                    <p:anim calcmode="lin" valueType="num">
                                      <p:cBhvr>
                                        <p:cTn id="37" dur="4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38" dur="400" fill="hold"/>
                                        <p:tgtEl>
                                          <p:spTgt spid="19">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20">
                                            <p:txEl>
                                              <p:pRg st="0" end="0"/>
                                            </p:txEl>
                                          </p:spTgt>
                                        </p:tgtEl>
                                        <p:attrNameLst>
                                          <p:attrName>style.visibility</p:attrName>
                                        </p:attrNameLst>
                                      </p:cBhvr>
                                      <p:to>
                                        <p:strVal val="visible"/>
                                      </p:to>
                                    </p:set>
                                    <p:animEffect transition="in" filter="fade">
                                      <p:cBhvr>
                                        <p:cTn id="41" dur="500"/>
                                        <p:tgtEl>
                                          <p:spTgt spid="20">
                                            <p:txEl>
                                              <p:pRg st="0" end="0"/>
                                            </p:txEl>
                                          </p:spTgt>
                                        </p:tgtEl>
                                      </p:cBhvr>
                                    </p:animEffect>
                                    <p:anim calcmode="lin" valueType="num">
                                      <p:cBhvr>
                                        <p:cTn id="4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0" end="0"/>
                                            </p:txEl>
                                          </p:spTgt>
                                        </p:tgtEl>
                                        <p:attrNameLst>
                                          <p:attrName>ppt_y</p:attrName>
                                        </p:attrNameLst>
                                      </p:cBhvr>
                                      <p:tavLst>
                                        <p:tav tm="0">
                                          <p:val>
                                            <p:strVal val="#ppt_y+.1"/>
                                          </p:val>
                                        </p:tav>
                                        <p:tav tm="100000">
                                          <p:val>
                                            <p:strVal val="#ppt_y"/>
                                          </p:val>
                                        </p:tav>
                                      </p:tavLst>
                                    </p:anim>
                                  </p:childTnLst>
                                </p:cTn>
                              </p:par>
                              <p:par>
                                <p:cTn id="44" presetID="10" presetClass="entr" presetSubtype="0" fill="hold" grpId="0" nodeType="withEffect">
                                  <p:stCondLst>
                                    <p:cond delay="800"/>
                                  </p:stCondLst>
                                  <p:childTnLst>
                                    <p:set>
                                      <p:cBhvr>
                                        <p:cTn id="45" dur="1" fill="hold">
                                          <p:stCondLst>
                                            <p:cond delay="0"/>
                                          </p:stCondLst>
                                        </p:cTn>
                                        <p:tgtEl>
                                          <p:spTgt spid="21">
                                            <p:txEl>
                                              <p:pRg st="0" end="0"/>
                                            </p:txEl>
                                          </p:spTgt>
                                        </p:tgtEl>
                                        <p:attrNameLst>
                                          <p:attrName>style.visibility</p:attrName>
                                        </p:attrNameLst>
                                      </p:cBhvr>
                                      <p:to>
                                        <p:strVal val="visible"/>
                                      </p:to>
                                    </p:set>
                                    <p:animEffect transition="in" filter="fade">
                                      <p:cBhvr>
                                        <p:cTn id="46" dur="500"/>
                                        <p:tgtEl>
                                          <p:spTgt spid="21">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22">
                                            <p:txEl>
                                              <p:pRg st="0" end="0"/>
                                            </p:txEl>
                                          </p:spTgt>
                                        </p:tgtEl>
                                        <p:attrNameLst>
                                          <p:attrName>style.visibility</p:attrName>
                                        </p:attrNameLst>
                                      </p:cBhvr>
                                      <p:to>
                                        <p:strVal val="visible"/>
                                      </p:to>
                                    </p:set>
                                    <p:animEffect transition="in" filter="fade">
                                      <p:cBhvr>
                                        <p:cTn id="49" dur="400"/>
                                        <p:tgtEl>
                                          <p:spTgt spid="22">
                                            <p:txEl>
                                              <p:pRg st="0" end="0"/>
                                            </p:txEl>
                                          </p:spTgt>
                                        </p:tgtEl>
                                      </p:cBhvr>
                                    </p:animEffect>
                                    <p:anim calcmode="lin" valueType="num">
                                      <p:cBhvr>
                                        <p:cTn id="50" dur="4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1" dur="400" fill="hold"/>
                                        <p:tgtEl>
                                          <p:spTgt spid="22">
                                            <p:txEl>
                                              <p:pRg st="0" end="0"/>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200"/>
                                  </p:stCondLst>
                                  <p:childTnLst>
                                    <p:set>
                                      <p:cBhvr>
                                        <p:cTn id="53" dur="1" fill="hold">
                                          <p:stCondLst>
                                            <p:cond delay="0"/>
                                          </p:stCondLst>
                                        </p:cTn>
                                        <p:tgtEl>
                                          <p:spTgt spid="23">
                                            <p:txEl>
                                              <p:pRg st="0" end="0"/>
                                            </p:txEl>
                                          </p:spTgt>
                                        </p:tgtEl>
                                        <p:attrNameLst>
                                          <p:attrName>style.visibility</p:attrName>
                                        </p:attrNameLst>
                                      </p:cBhvr>
                                      <p:to>
                                        <p:strVal val="visible"/>
                                      </p:to>
                                    </p:set>
                                    <p:animEffect transition="in" filter="fade">
                                      <p:cBhvr>
                                        <p:cTn id="54" dur="500"/>
                                        <p:tgtEl>
                                          <p:spTgt spid="23">
                                            <p:txEl>
                                              <p:pRg st="0" end="0"/>
                                            </p:txEl>
                                          </p:spTgt>
                                        </p:tgtEl>
                                      </p:cBhvr>
                                    </p:animEffect>
                                    <p:anim calcmode="lin" valueType="num">
                                      <p:cBhvr>
                                        <p:cTn id="55"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56" dur="500" fill="hold"/>
                                        <p:tgtEl>
                                          <p:spTgt spid="23">
                                            <p:txEl>
                                              <p:pRg st="0" end="0"/>
                                            </p:txEl>
                                          </p:spTgt>
                                        </p:tgtEl>
                                        <p:attrNameLst>
                                          <p:attrName>ppt_y</p:attrName>
                                        </p:attrNameLst>
                                      </p:cBhvr>
                                      <p:tavLst>
                                        <p:tav tm="0">
                                          <p:val>
                                            <p:strVal val="#ppt_y+.1"/>
                                          </p:val>
                                        </p:tav>
                                        <p:tav tm="100000">
                                          <p:val>
                                            <p:strVal val="#ppt_y"/>
                                          </p:val>
                                        </p:tav>
                                      </p:tavLst>
                                    </p:anim>
                                  </p:childTnLst>
                                </p:cTn>
                              </p:par>
                              <p:par>
                                <p:cTn id="57" presetID="10" presetClass="entr" presetSubtype="0" fill="hold" grpId="0" nodeType="withEffect">
                                  <p:stCondLst>
                                    <p:cond delay="800"/>
                                  </p:stCondLst>
                                  <p:childTnLst>
                                    <p:set>
                                      <p:cBhvr>
                                        <p:cTn id="58" dur="1" fill="hold">
                                          <p:stCondLst>
                                            <p:cond delay="0"/>
                                          </p:stCondLst>
                                        </p:cTn>
                                        <p:tgtEl>
                                          <p:spTgt spid="24">
                                            <p:txEl>
                                              <p:pRg st="0" end="0"/>
                                            </p:txEl>
                                          </p:spTgt>
                                        </p:tgtEl>
                                        <p:attrNameLst>
                                          <p:attrName>style.visibility</p:attrName>
                                        </p:attrNameLst>
                                      </p:cBhvr>
                                      <p:to>
                                        <p:strVal val="visible"/>
                                      </p:to>
                                    </p:set>
                                    <p:animEffect transition="in" filter="fade">
                                      <p:cBhvr>
                                        <p:cTn id="59" dur="500"/>
                                        <p:tgtEl>
                                          <p:spTgt spid="24">
                                            <p:txEl>
                                              <p:pRg st="0" end="0"/>
                                            </p:txEl>
                                          </p:spTgt>
                                        </p:tgtEl>
                                      </p:cBhvr>
                                    </p:animEffect>
                                  </p:childTnLst>
                                </p:cTn>
                              </p:par>
                              <p:par>
                                <p:cTn id="60" presetID="42" presetClass="entr" presetSubtype="0" fill="hold" grpId="0" nodeType="withEffect">
                                  <p:stCondLst>
                                    <p:cond delay="200"/>
                                  </p:stCondLst>
                                  <p:childTnLst>
                                    <p:set>
                                      <p:cBhvr>
                                        <p:cTn id="61" dur="1" fill="hold">
                                          <p:stCondLst>
                                            <p:cond delay="0"/>
                                          </p:stCondLst>
                                        </p:cTn>
                                        <p:tgtEl>
                                          <p:spTgt spid="25">
                                            <p:txEl>
                                              <p:pRg st="0" end="0"/>
                                            </p:txEl>
                                          </p:spTgt>
                                        </p:tgtEl>
                                        <p:attrNameLst>
                                          <p:attrName>style.visibility</p:attrName>
                                        </p:attrNameLst>
                                      </p:cBhvr>
                                      <p:to>
                                        <p:strVal val="visible"/>
                                      </p:to>
                                    </p:set>
                                    <p:animEffect transition="in" filter="fade">
                                      <p:cBhvr>
                                        <p:cTn id="62" dur="400"/>
                                        <p:tgtEl>
                                          <p:spTgt spid="25">
                                            <p:txEl>
                                              <p:pRg st="0" end="0"/>
                                            </p:txEl>
                                          </p:spTgt>
                                        </p:tgtEl>
                                      </p:cBhvr>
                                    </p:animEffect>
                                    <p:anim calcmode="lin" valueType="num">
                                      <p:cBhvr>
                                        <p:cTn id="63" dur="4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64" dur="400" fill="hold"/>
                                        <p:tgtEl>
                                          <p:spTgt spid="25">
                                            <p:txEl>
                                              <p:pRg st="0" end="0"/>
                                            </p:tx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00"/>
                                  </p:stCondLst>
                                  <p:childTnLst>
                                    <p:set>
                                      <p:cBhvr>
                                        <p:cTn id="66" dur="1" fill="hold">
                                          <p:stCondLst>
                                            <p:cond delay="0"/>
                                          </p:stCondLst>
                                        </p:cTn>
                                        <p:tgtEl>
                                          <p:spTgt spid="26">
                                            <p:txEl>
                                              <p:pRg st="0" end="0"/>
                                            </p:txEl>
                                          </p:spTgt>
                                        </p:tgtEl>
                                        <p:attrNameLst>
                                          <p:attrName>style.visibility</p:attrName>
                                        </p:attrNameLst>
                                      </p:cBhvr>
                                      <p:to>
                                        <p:strVal val="visible"/>
                                      </p:to>
                                    </p:set>
                                    <p:animEffect transition="in" filter="fade">
                                      <p:cBhvr>
                                        <p:cTn id="67" dur="500"/>
                                        <p:tgtEl>
                                          <p:spTgt spid="26">
                                            <p:txEl>
                                              <p:pRg st="0" end="0"/>
                                            </p:txEl>
                                          </p:spTgt>
                                        </p:tgtEl>
                                      </p:cBhvr>
                                    </p:animEffect>
                                    <p:anim calcmode="lin" valueType="num">
                                      <p:cBhvr>
                                        <p:cTn id="68"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69" dur="500" fill="hold"/>
                                        <p:tgtEl>
                                          <p:spTgt spid="26">
                                            <p:txEl>
                                              <p:pRg st="0" end="0"/>
                                            </p:txEl>
                                          </p:spTgt>
                                        </p:tgtEl>
                                        <p:attrNameLst>
                                          <p:attrName>ppt_y</p:attrName>
                                        </p:attrNameLst>
                                      </p:cBhvr>
                                      <p:tavLst>
                                        <p:tav tm="0">
                                          <p:val>
                                            <p:strVal val="#ppt_y+.1"/>
                                          </p:val>
                                        </p:tav>
                                        <p:tav tm="100000">
                                          <p:val>
                                            <p:strVal val="#ppt_y"/>
                                          </p:val>
                                        </p:tav>
                                      </p:tavLst>
                                    </p:anim>
                                  </p:childTnLst>
                                </p:cTn>
                              </p:par>
                              <p:par>
                                <p:cTn id="70" presetID="10" presetClass="entr" presetSubtype="0" fill="hold" grpId="0" nodeType="withEffect">
                                  <p:stCondLst>
                                    <p:cond delay="800"/>
                                  </p:stCondLst>
                                  <p:childTnLst>
                                    <p:set>
                                      <p:cBhvr>
                                        <p:cTn id="71" dur="1" fill="hold">
                                          <p:stCondLst>
                                            <p:cond delay="0"/>
                                          </p:stCondLst>
                                        </p:cTn>
                                        <p:tgtEl>
                                          <p:spTgt spid="27">
                                            <p:txEl>
                                              <p:pRg st="0" end="0"/>
                                            </p:txEl>
                                          </p:spTgt>
                                        </p:tgtEl>
                                        <p:attrNameLst>
                                          <p:attrName>style.visibility</p:attrName>
                                        </p:attrNameLst>
                                      </p:cBhvr>
                                      <p:to>
                                        <p:strVal val="visible"/>
                                      </p:to>
                                    </p:set>
                                    <p:animEffect transition="in" filter="fade">
                                      <p:cBhvr>
                                        <p:cTn id="72" dur="500"/>
                                        <p:tgtEl>
                                          <p:spTgt spid="27">
                                            <p:txEl>
                                              <p:pRg st="0" end="0"/>
                                            </p:txEl>
                                          </p:spTgt>
                                        </p:tgtEl>
                                      </p:cBhvr>
                                    </p:animEffect>
                                  </p:childTnLst>
                                </p:cTn>
                              </p:par>
                              <p:par>
                                <p:cTn id="73" presetID="42" presetClass="entr" presetSubtype="0" fill="hold" grpId="0" nodeType="withEffect">
                                  <p:stCondLst>
                                    <p:cond delay="200"/>
                                  </p:stCondLst>
                                  <p:childTnLst>
                                    <p:set>
                                      <p:cBhvr>
                                        <p:cTn id="74" dur="1" fill="hold">
                                          <p:stCondLst>
                                            <p:cond delay="0"/>
                                          </p:stCondLst>
                                        </p:cTn>
                                        <p:tgtEl>
                                          <p:spTgt spid="28">
                                            <p:txEl>
                                              <p:pRg st="0" end="0"/>
                                            </p:txEl>
                                          </p:spTgt>
                                        </p:tgtEl>
                                        <p:attrNameLst>
                                          <p:attrName>style.visibility</p:attrName>
                                        </p:attrNameLst>
                                      </p:cBhvr>
                                      <p:to>
                                        <p:strVal val="visible"/>
                                      </p:to>
                                    </p:set>
                                    <p:animEffect transition="in" filter="fade">
                                      <p:cBhvr>
                                        <p:cTn id="75" dur="400"/>
                                        <p:tgtEl>
                                          <p:spTgt spid="28">
                                            <p:txEl>
                                              <p:pRg st="0" end="0"/>
                                            </p:txEl>
                                          </p:spTgt>
                                        </p:tgtEl>
                                      </p:cBhvr>
                                    </p:animEffect>
                                    <p:anim calcmode="lin" valueType="num">
                                      <p:cBhvr>
                                        <p:cTn id="76" dur="4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77" dur="400" fill="hold"/>
                                        <p:tgtEl>
                                          <p:spTgt spid="28">
                                            <p:txEl>
                                              <p:pRg st="0" end="0"/>
                                            </p:txEl>
                                          </p:spTgt>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200"/>
                                  </p:stCondLst>
                                  <p:childTnLst>
                                    <p:set>
                                      <p:cBhvr>
                                        <p:cTn id="79" dur="1" fill="hold">
                                          <p:stCondLst>
                                            <p:cond delay="0"/>
                                          </p:stCondLst>
                                        </p:cTn>
                                        <p:tgtEl>
                                          <p:spTgt spid="29">
                                            <p:txEl>
                                              <p:pRg st="0" end="0"/>
                                            </p:txEl>
                                          </p:spTgt>
                                        </p:tgtEl>
                                        <p:attrNameLst>
                                          <p:attrName>style.visibility</p:attrName>
                                        </p:attrNameLst>
                                      </p:cBhvr>
                                      <p:to>
                                        <p:strVal val="visible"/>
                                      </p:to>
                                    </p:set>
                                    <p:animEffect transition="in" filter="fade">
                                      <p:cBhvr>
                                        <p:cTn id="80" dur="500"/>
                                        <p:tgtEl>
                                          <p:spTgt spid="29">
                                            <p:txEl>
                                              <p:pRg st="0" end="0"/>
                                            </p:txEl>
                                          </p:spTgt>
                                        </p:tgtEl>
                                      </p:cBhvr>
                                    </p:animEffect>
                                    <p:anim calcmode="lin" valueType="num">
                                      <p:cBhvr>
                                        <p:cTn id="8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82" dur="500" fill="hold"/>
                                        <p:tgtEl>
                                          <p:spTgt spid="29">
                                            <p:txEl>
                                              <p:pRg st="0" end="0"/>
                                            </p:txEl>
                                          </p:spTgt>
                                        </p:tgtEl>
                                        <p:attrNameLst>
                                          <p:attrName>ppt_y</p:attrName>
                                        </p:attrNameLst>
                                      </p:cBhvr>
                                      <p:tavLst>
                                        <p:tav tm="0">
                                          <p:val>
                                            <p:strVal val="#ppt_y+.1"/>
                                          </p:val>
                                        </p:tav>
                                        <p:tav tm="100000">
                                          <p:val>
                                            <p:strVal val="#ppt_y"/>
                                          </p:val>
                                        </p:tav>
                                      </p:tavLst>
                                    </p:anim>
                                  </p:childTnLst>
                                </p:cTn>
                              </p:par>
                              <p:par>
                                <p:cTn id="83" presetID="10" presetClass="entr" presetSubtype="0" fill="hold" grpId="0" nodeType="withEffect">
                                  <p:stCondLst>
                                    <p:cond delay="800"/>
                                  </p:stCondLst>
                                  <p:childTnLst>
                                    <p:set>
                                      <p:cBhvr>
                                        <p:cTn id="84" dur="1" fill="hold">
                                          <p:stCondLst>
                                            <p:cond delay="0"/>
                                          </p:stCondLst>
                                        </p:cTn>
                                        <p:tgtEl>
                                          <p:spTgt spid="30">
                                            <p:txEl>
                                              <p:pRg st="0" end="0"/>
                                            </p:txEl>
                                          </p:spTgt>
                                        </p:tgtEl>
                                        <p:attrNameLst>
                                          <p:attrName>style.visibility</p:attrName>
                                        </p:attrNameLst>
                                      </p:cBhvr>
                                      <p:to>
                                        <p:strVal val="visible"/>
                                      </p:to>
                                    </p:set>
                                    <p:animEffect transition="in" filter="fade">
                                      <p:cBhvr>
                                        <p:cTn id="85" dur="500"/>
                                        <p:tgtEl>
                                          <p:spTgt spid="30">
                                            <p:txEl>
                                              <p:pRg st="0" end="0"/>
                                            </p:txEl>
                                          </p:spTgt>
                                        </p:tgtEl>
                                      </p:cBhvr>
                                    </p:animEffect>
                                  </p:childTnLst>
                                </p:cTn>
                              </p:par>
                              <p:par>
                                <p:cTn id="86" presetID="42" presetClass="entr" presetSubtype="0" fill="hold" grpId="0" nodeType="withEffect">
                                  <p:stCondLst>
                                    <p:cond delay="200"/>
                                  </p:stCondLst>
                                  <p:childTnLst>
                                    <p:set>
                                      <p:cBhvr>
                                        <p:cTn id="87" dur="1" fill="hold">
                                          <p:stCondLst>
                                            <p:cond delay="0"/>
                                          </p:stCondLst>
                                        </p:cTn>
                                        <p:tgtEl>
                                          <p:spTgt spid="31">
                                            <p:txEl>
                                              <p:pRg st="0" end="0"/>
                                            </p:txEl>
                                          </p:spTgt>
                                        </p:tgtEl>
                                        <p:attrNameLst>
                                          <p:attrName>style.visibility</p:attrName>
                                        </p:attrNameLst>
                                      </p:cBhvr>
                                      <p:to>
                                        <p:strVal val="visible"/>
                                      </p:to>
                                    </p:set>
                                    <p:animEffect transition="in" filter="fade">
                                      <p:cBhvr>
                                        <p:cTn id="88" dur="400"/>
                                        <p:tgtEl>
                                          <p:spTgt spid="31">
                                            <p:txEl>
                                              <p:pRg st="0" end="0"/>
                                            </p:txEl>
                                          </p:spTgt>
                                        </p:tgtEl>
                                      </p:cBhvr>
                                    </p:animEffect>
                                    <p:anim calcmode="lin" valueType="num">
                                      <p:cBhvr>
                                        <p:cTn id="89" dur="4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90" dur="400" fill="hold"/>
                                        <p:tgtEl>
                                          <p:spTgt spid="31">
                                            <p:txEl>
                                              <p:pRg st="0" end="0"/>
                                            </p:txEl>
                                          </p:spTgt>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200"/>
                                  </p:stCondLst>
                                  <p:childTnLst>
                                    <p:set>
                                      <p:cBhvr>
                                        <p:cTn id="92" dur="1" fill="hold">
                                          <p:stCondLst>
                                            <p:cond delay="0"/>
                                          </p:stCondLst>
                                        </p:cTn>
                                        <p:tgtEl>
                                          <p:spTgt spid="32">
                                            <p:txEl>
                                              <p:pRg st="0" end="0"/>
                                            </p:txEl>
                                          </p:spTgt>
                                        </p:tgtEl>
                                        <p:attrNameLst>
                                          <p:attrName>style.visibility</p:attrName>
                                        </p:attrNameLst>
                                      </p:cBhvr>
                                      <p:to>
                                        <p:strVal val="visible"/>
                                      </p:to>
                                    </p:set>
                                    <p:animEffect transition="in" filter="fade">
                                      <p:cBhvr>
                                        <p:cTn id="93" dur="500"/>
                                        <p:tgtEl>
                                          <p:spTgt spid="32">
                                            <p:txEl>
                                              <p:pRg st="0" end="0"/>
                                            </p:txEl>
                                          </p:spTgt>
                                        </p:tgtEl>
                                      </p:cBhvr>
                                    </p:animEffect>
                                    <p:anim calcmode="lin" valueType="num">
                                      <p:cBhvr>
                                        <p:cTn id="94"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95" dur="5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96" fill="hold">
                            <p:stCondLst>
                              <p:cond delay="500"/>
                            </p:stCondLst>
                            <p:childTnLst>
                              <p:par>
                                <p:cTn id="97" presetID="53" presetClass="entr" presetSubtype="16"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200" fill="hold"/>
                                        <p:tgtEl>
                                          <p:spTgt spid="37"/>
                                        </p:tgtEl>
                                        <p:attrNameLst>
                                          <p:attrName>ppt_w</p:attrName>
                                        </p:attrNameLst>
                                      </p:cBhvr>
                                      <p:tavLst>
                                        <p:tav tm="0">
                                          <p:val>
                                            <p:fltVal val="0"/>
                                          </p:val>
                                        </p:tav>
                                        <p:tav tm="100000">
                                          <p:val>
                                            <p:strVal val="#ppt_w"/>
                                          </p:val>
                                        </p:tav>
                                      </p:tavLst>
                                    </p:anim>
                                    <p:anim calcmode="lin" valueType="num">
                                      <p:cBhvr>
                                        <p:cTn id="100" dur="200" fill="hold"/>
                                        <p:tgtEl>
                                          <p:spTgt spid="37"/>
                                        </p:tgtEl>
                                        <p:attrNameLst>
                                          <p:attrName>ppt_h</p:attrName>
                                        </p:attrNameLst>
                                      </p:cBhvr>
                                      <p:tavLst>
                                        <p:tav tm="0">
                                          <p:val>
                                            <p:fltVal val="0"/>
                                          </p:val>
                                        </p:tav>
                                        <p:tav tm="100000">
                                          <p:val>
                                            <p:strVal val="#ppt_h"/>
                                          </p:val>
                                        </p:tav>
                                      </p:tavLst>
                                    </p:anim>
                                    <p:animEffect transition="in" filter="fade">
                                      <p:cBhvr>
                                        <p:cTn id="101" dur="200"/>
                                        <p:tgtEl>
                                          <p:spTgt spid="37"/>
                                        </p:tgtEl>
                                      </p:cBhvr>
                                    </p:animEffect>
                                  </p:childTnLst>
                                </p:cTn>
                              </p:par>
                            </p:childTnLst>
                          </p:cTn>
                        </p:par>
                        <p:par>
                          <p:cTn id="102" fill="hold">
                            <p:stCondLst>
                              <p:cond delay="1000"/>
                            </p:stCondLst>
                            <p:childTnLst>
                              <p:par>
                                <p:cTn id="103" presetID="53" presetClass="entr" presetSubtype="16" fill="hold" grpId="0" nodeType="afterEffect">
                                  <p:stCondLst>
                                    <p:cond delay="0"/>
                                  </p:stCondLst>
                                  <p:childTnLst>
                                    <p:set>
                                      <p:cBhvr>
                                        <p:cTn id="104" dur="1" fill="hold">
                                          <p:stCondLst>
                                            <p:cond delay="0"/>
                                          </p:stCondLst>
                                        </p:cTn>
                                        <p:tgtEl>
                                          <p:spTgt spid="38"/>
                                        </p:tgtEl>
                                        <p:attrNameLst>
                                          <p:attrName>style.visibility</p:attrName>
                                        </p:attrNameLst>
                                      </p:cBhvr>
                                      <p:to>
                                        <p:strVal val="visible"/>
                                      </p:to>
                                    </p:set>
                                    <p:anim calcmode="lin" valueType="num">
                                      <p:cBhvr>
                                        <p:cTn id="105" dur="200" fill="hold"/>
                                        <p:tgtEl>
                                          <p:spTgt spid="38"/>
                                        </p:tgtEl>
                                        <p:attrNameLst>
                                          <p:attrName>ppt_w</p:attrName>
                                        </p:attrNameLst>
                                      </p:cBhvr>
                                      <p:tavLst>
                                        <p:tav tm="0">
                                          <p:val>
                                            <p:fltVal val="0"/>
                                          </p:val>
                                        </p:tav>
                                        <p:tav tm="100000">
                                          <p:val>
                                            <p:strVal val="#ppt_w"/>
                                          </p:val>
                                        </p:tav>
                                      </p:tavLst>
                                    </p:anim>
                                    <p:anim calcmode="lin" valueType="num">
                                      <p:cBhvr>
                                        <p:cTn id="106" dur="200" fill="hold"/>
                                        <p:tgtEl>
                                          <p:spTgt spid="38"/>
                                        </p:tgtEl>
                                        <p:attrNameLst>
                                          <p:attrName>ppt_h</p:attrName>
                                        </p:attrNameLst>
                                      </p:cBhvr>
                                      <p:tavLst>
                                        <p:tav tm="0">
                                          <p:val>
                                            <p:fltVal val="0"/>
                                          </p:val>
                                        </p:tav>
                                        <p:tav tm="100000">
                                          <p:val>
                                            <p:strVal val="#ppt_h"/>
                                          </p:val>
                                        </p:tav>
                                      </p:tavLst>
                                    </p:anim>
                                    <p:animEffect transition="in" filter="fade">
                                      <p:cBhvr>
                                        <p:cTn id="107" dur="200"/>
                                        <p:tgtEl>
                                          <p:spTgt spid="38"/>
                                        </p:tgtEl>
                                      </p:cBhvr>
                                    </p:animEffect>
                                  </p:childTnLst>
                                </p:cTn>
                              </p:par>
                            </p:childTnLst>
                          </p:cTn>
                        </p:par>
                        <p:par>
                          <p:cTn id="108" fill="hold">
                            <p:stCondLst>
                              <p:cond delay="1500"/>
                            </p:stCondLst>
                            <p:childTnLst>
                              <p:par>
                                <p:cTn id="109" presetID="53" presetClass="entr" presetSubtype="16" fill="hold" grpId="0" nodeType="afterEffect">
                                  <p:stCondLst>
                                    <p:cond delay="0"/>
                                  </p:stCondLst>
                                  <p:childTnLst>
                                    <p:set>
                                      <p:cBhvr>
                                        <p:cTn id="110" dur="1" fill="hold">
                                          <p:stCondLst>
                                            <p:cond delay="0"/>
                                          </p:stCondLst>
                                        </p:cTn>
                                        <p:tgtEl>
                                          <p:spTgt spid="39"/>
                                        </p:tgtEl>
                                        <p:attrNameLst>
                                          <p:attrName>style.visibility</p:attrName>
                                        </p:attrNameLst>
                                      </p:cBhvr>
                                      <p:to>
                                        <p:strVal val="visible"/>
                                      </p:to>
                                    </p:set>
                                    <p:anim calcmode="lin" valueType="num">
                                      <p:cBhvr>
                                        <p:cTn id="111" dur="200" fill="hold"/>
                                        <p:tgtEl>
                                          <p:spTgt spid="39"/>
                                        </p:tgtEl>
                                        <p:attrNameLst>
                                          <p:attrName>ppt_w</p:attrName>
                                        </p:attrNameLst>
                                      </p:cBhvr>
                                      <p:tavLst>
                                        <p:tav tm="0">
                                          <p:val>
                                            <p:fltVal val="0"/>
                                          </p:val>
                                        </p:tav>
                                        <p:tav tm="100000">
                                          <p:val>
                                            <p:strVal val="#ppt_w"/>
                                          </p:val>
                                        </p:tav>
                                      </p:tavLst>
                                    </p:anim>
                                    <p:anim calcmode="lin" valueType="num">
                                      <p:cBhvr>
                                        <p:cTn id="112" dur="200" fill="hold"/>
                                        <p:tgtEl>
                                          <p:spTgt spid="39"/>
                                        </p:tgtEl>
                                        <p:attrNameLst>
                                          <p:attrName>ppt_h</p:attrName>
                                        </p:attrNameLst>
                                      </p:cBhvr>
                                      <p:tavLst>
                                        <p:tav tm="0">
                                          <p:val>
                                            <p:fltVal val="0"/>
                                          </p:val>
                                        </p:tav>
                                        <p:tav tm="100000">
                                          <p:val>
                                            <p:strVal val="#ppt_h"/>
                                          </p:val>
                                        </p:tav>
                                      </p:tavLst>
                                    </p:anim>
                                    <p:animEffect transition="in" filter="fade">
                                      <p:cBhvr>
                                        <p:cTn id="113" dur="200"/>
                                        <p:tgtEl>
                                          <p:spTgt spid="39"/>
                                        </p:tgtEl>
                                      </p:cBhvr>
                                    </p:animEffect>
                                  </p:childTnLst>
                                </p:cTn>
                              </p:par>
                            </p:childTnLst>
                          </p:cTn>
                        </p:par>
                        <p:par>
                          <p:cTn id="114" fill="hold">
                            <p:stCondLst>
                              <p:cond delay="2000"/>
                            </p:stCondLst>
                            <p:childTnLst>
                              <p:par>
                                <p:cTn id="115" presetID="53" presetClass="entr" presetSubtype="16"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 calcmode="lin" valueType="num">
                                      <p:cBhvr>
                                        <p:cTn id="117" dur="200" fill="hold"/>
                                        <p:tgtEl>
                                          <p:spTgt spid="40"/>
                                        </p:tgtEl>
                                        <p:attrNameLst>
                                          <p:attrName>ppt_w</p:attrName>
                                        </p:attrNameLst>
                                      </p:cBhvr>
                                      <p:tavLst>
                                        <p:tav tm="0">
                                          <p:val>
                                            <p:fltVal val="0"/>
                                          </p:val>
                                        </p:tav>
                                        <p:tav tm="100000">
                                          <p:val>
                                            <p:strVal val="#ppt_w"/>
                                          </p:val>
                                        </p:tav>
                                      </p:tavLst>
                                    </p:anim>
                                    <p:anim calcmode="lin" valueType="num">
                                      <p:cBhvr>
                                        <p:cTn id="118" dur="200" fill="hold"/>
                                        <p:tgtEl>
                                          <p:spTgt spid="40"/>
                                        </p:tgtEl>
                                        <p:attrNameLst>
                                          <p:attrName>ppt_h</p:attrName>
                                        </p:attrNameLst>
                                      </p:cBhvr>
                                      <p:tavLst>
                                        <p:tav tm="0">
                                          <p:val>
                                            <p:fltVal val="0"/>
                                          </p:val>
                                        </p:tav>
                                        <p:tav tm="100000">
                                          <p:val>
                                            <p:strVal val="#ppt_h"/>
                                          </p:val>
                                        </p:tav>
                                      </p:tavLst>
                                    </p:anim>
                                    <p:animEffect transition="in" filter="fade">
                                      <p:cBhvr>
                                        <p:cTn id="119" dur="200"/>
                                        <p:tgtEl>
                                          <p:spTgt spid="40"/>
                                        </p:tgtEl>
                                      </p:cBhvr>
                                    </p:animEffect>
                                  </p:childTnLst>
                                </p:cTn>
                              </p:par>
                            </p:childTnLst>
                          </p:cTn>
                        </p:par>
                        <p:par>
                          <p:cTn id="120" fill="hold">
                            <p:stCondLst>
                              <p:cond delay="2500"/>
                            </p:stCondLst>
                            <p:childTnLst>
                              <p:par>
                                <p:cTn id="121" presetID="53" presetClass="entr" presetSubtype="16" fill="hold" grpId="0" nodeType="afterEffect">
                                  <p:stCondLst>
                                    <p:cond delay="0"/>
                                  </p:stCondLst>
                                  <p:childTnLst>
                                    <p:set>
                                      <p:cBhvr>
                                        <p:cTn id="122" dur="1" fill="hold">
                                          <p:stCondLst>
                                            <p:cond delay="0"/>
                                          </p:stCondLst>
                                        </p:cTn>
                                        <p:tgtEl>
                                          <p:spTgt spid="41"/>
                                        </p:tgtEl>
                                        <p:attrNameLst>
                                          <p:attrName>style.visibility</p:attrName>
                                        </p:attrNameLst>
                                      </p:cBhvr>
                                      <p:to>
                                        <p:strVal val="visible"/>
                                      </p:to>
                                    </p:set>
                                    <p:anim calcmode="lin" valueType="num">
                                      <p:cBhvr>
                                        <p:cTn id="123" dur="200" fill="hold"/>
                                        <p:tgtEl>
                                          <p:spTgt spid="41"/>
                                        </p:tgtEl>
                                        <p:attrNameLst>
                                          <p:attrName>ppt_w</p:attrName>
                                        </p:attrNameLst>
                                      </p:cBhvr>
                                      <p:tavLst>
                                        <p:tav tm="0">
                                          <p:val>
                                            <p:fltVal val="0"/>
                                          </p:val>
                                        </p:tav>
                                        <p:tav tm="100000">
                                          <p:val>
                                            <p:strVal val="#ppt_w"/>
                                          </p:val>
                                        </p:tav>
                                      </p:tavLst>
                                    </p:anim>
                                    <p:anim calcmode="lin" valueType="num">
                                      <p:cBhvr>
                                        <p:cTn id="124" dur="200" fill="hold"/>
                                        <p:tgtEl>
                                          <p:spTgt spid="41"/>
                                        </p:tgtEl>
                                        <p:attrNameLst>
                                          <p:attrName>ppt_h</p:attrName>
                                        </p:attrNameLst>
                                      </p:cBhvr>
                                      <p:tavLst>
                                        <p:tav tm="0">
                                          <p:val>
                                            <p:fltVal val="0"/>
                                          </p:val>
                                        </p:tav>
                                        <p:tav tm="100000">
                                          <p:val>
                                            <p:strVal val="#ppt_h"/>
                                          </p:val>
                                        </p:tav>
                                      </p:tavLst>
                                    </p:anim>
                                    <p:animEffect transition="in" filter="fade">
                                      <p:cBhvr>
                                        <p:cTn id="125" dur="200"/>
                                        <p:tgtEl>
                                          <p:spTgt spid="41"/>
                                        </p:tgtEl>
                                      </p:cBhvr>
                                    </p:animEffect>
                                  </p:childTnLst>
                                </p:cTn>
                              </p:par>
                            </p:childTnLst>
                          </p:cTn>
                        </p:par>
                        <p:par>
                          <p:cTn id="126" fill="hold">
                            <p:stCondLst>
                              <p:cond delay="3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200" fill="hold"/>
                                        <p:tgtEl>
                                          <p:spTgt spid="42"/>
                                        </p:tgtEl>
                                        <p:attrNameLst>
                                          <p:attrName>ppt_w</p:attrName>
                                        </p:attrNameLst>
                                      </p:cBhvr>
                                      <p:tavLst>
                                        <p:tav tm="0">
                                          <p:val>
                                            <p:fltVal val="0"/>
                                          </p:val>
                                        </p:tav>
                                        <p:tav tm="100000">
                                          <p:val>
                                            <p:strVal val="#ppt_w"/>
                                          </p:val>
                                        </p:tav>
                                      </p:tavLst>
                                    </p:anim>
                                    <p:anim calcmode="lin" valueType="num">
                                      <p:cBhvr>
                                        <p:cTn id="130" dur="200" fill="hold"/>
                                        <p:tgtEl>
                                          <p:spTgt spid="42"/>
                                        </p:tgtEl>
                                        <p:attrNameLst>
                                          <p:attrName>ppt_h</p:attrName>
                                        </p:attrNameLst>
                                      </p:cBhvr>
                                      <p:tavLst>
                                        <p:tav tm="0">
                                          <p:val>
                                            <p:fltVal val="0"/>
                                          </p:val>
                                        </p:tav>
                                        <p:tav tm="100000">
                                          <p:val>
                                            <p:strVal val="#ppt_h"/>
                                          </p:val>
                                        </p:tav>
                                      </p:tavLst>
                                    </p:anim>
                                    <p:animEffect transition="in" filter="fade">
                                      <p:cBhvr>
                                        <p:cTn id="131" dur="2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0" presetClass="entr" presetSubtype="0" fill="hold" nodeType="withEffect">
                  <p:stCondLst>
                    <p:cond delay="8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400"/>
                        <p:tgtEl>
                          <p:spTgt spid="5"/>
                        </p:tgtEl>
                      </p:cBhvr>
                    </p:animEffect>
                    <p:anim calcmode="lin" valueType="num">
                      <p:cBhvr>
                        <p:cTn dur="400" fill="hold"/>
                        <p:tgtEl>
                          <p:spTgt spid="5"/>
                        </p:tgtEl>
                        <p:attrNameLst>
                          <p:attrName>ppt_x</p:attrName>
                        </p:attrNameLst>
                      </p:cBhvr>
                      <p:tavLst>
                        <p:tav tm="0">
                          <p:val>
                            <p:strVal val="#ppt_x"/>
                          </p:val>
                        </p:tav>
                        <p:tav tm="100000">
                          <p:val>
                            <p:strVal val="#ppt_x"/>
                          </p:val>
                        </p:tav>
                      </p:tavLst>
                    </p:anim>
                    <p:anim calcmode="lin" valueType="num">
                      <p:cBhvr>
                        <p:cTn dur="400" fill="hold"/>
                        <p:tgtEl>
                          <p:spTgt spid="5"/>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42" presetClass="entr" presetSubtype="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anim calcmode="lin" valueType="num">
                      <p:cBhvr>
                        <p:cTn dur="500" fill="hold"/>
                        <p:tgtEl>
                          <p:spTgt spid="7"/>
                        </p:tgtEl>
                        <p:attrNameLst>
                          <p:attrName>ppt_x</p:attrName>
                        </p:attrNameLst>
                      </p:cBhvr>
                      <p:tavLst>
                        <p:tav tm="0">
                          <p:val>
                            <p:strVal val="#ppt_x"/>
                          </p:val>
                        </p:tav>
                        <p:tav tm="100000">
                          <p:val>
                            <p:strVal val="#ppt_x"/>
                          </p:val>
                        </p:tav>
                      </p:tavLst>
                    </p:anim>
                    <p:anim calcmode="lin" valueType="num">
                      <p:cBhvr>
                        <p:cTn dur="500" fill="hold"/>
                        <p:tgtEl>
                          <p:spTgt spid="7"/>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10" presetClass="entr" presetSubtype="0" fill="hold" nodeType="withEffect">
                  <p:stCondLst>
                    <p:cond delay="8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42" presetClass="entr" presetSubtype="0" fill="hold" nodeType="withEffect">
                  <p:stCondLst>
                    <p:cond delay="200"/>
                  </p:stCondLst>
                  <p:childTnLst>
                    <p:set>
                      <p:cBhvr>
                        <p:cTn dur="1" fill="hold">
                          <p:stCondLst>
                            <p:cond delay="0"/>
                          </p:stCondLst>
                        </p:cTn>
                        <p:tgtEl>
                          <p:spTgt spid="19"/>
                        </p:tgtEl>
                        <p:attrNameLst>
                          <p:attrName>style.visibility</p:attrName>
                        </p:attrNameLst>
                      </p:cBhvr>
                      <p:to>
                        <p:strVal val="visible"/>
                      </p:to>
                    </p:set>
                    <p:animEffect transition="in" filter="fade">
                      <p:cBhvr>
                        <p:cTn dur="400"/>
                        <p:tgtEl>
                          <p:spTgt spid="19"/>
                        </p:tgtEl>
                      </p:cBhvr>
                    </p:animEffect>
                    <p:anim calcmode="lin" valueType="num">
                      <p:cBhvr>
                        <p:cTn dur="400" fill="hold"/>
                        <p:tgtEl>
                          <p:spTgt spid="19"/>
                        </p:tgtEl>
                        <p:attrNameLst>
                          <p:attrName>ppt_x</p:attrName>
                        </p:attrNameLst>
                      </p:cBhvr>
                      <p:tavLst>
                        <p:tav tm="0">
                          <p:val>
                            <p:strVal val="#ppt_x"/>
                          </p:val>
                        </p:tav>
                        <p:tav tm="100000">
                          <p:val>
                            <p:strVal val="#ppt_x"/>
                          </p:val>
                        </p:tav>
                      </p:tavLst>
                    </p:anim>
                    <p:anim calcmode="lin" valueType="num">
                      <p:cBhvr>
                        <p:cTn dur="400" fill="hold"/>
                        <p:tgtEl>
                          <p:spTgt spid="19"/>
                        </p:tgtEl>
                        <p:attrNameLst>
                          <p:attrName>ppt_y</p:attrName>
                        </p:attrNameLst>
                      </p:cBhvr>
                      <p:tavLst>
                        <p:tav tm="0">
                          <p:val>
                            <p:strVal val="#ppt_y+.1"/>
                          </p:val>
                        </p:tav>
                        <p:tav tm="100000">
                          <p:val>
                            <p:strVal val="#ppt_y"/>
                          </p:val>
                        </p:tav>
                      </p:tavLst>
                    </p:anim>
                  </p:childTnLst>
                </p:cTn>
              </p:par>
            </p:tnLst>
          </p:tmpl>
        </p:tmplLst>
      </p:bldP>
      <p:bldP spid="20" grpId="0" build="p">
        <p:tmplLst>
          <p:tmpl lvl="1">
            <p:tnLst>
              <p:par>
                <p:cTn presetID="42" presetClass="entr" presetSubtype="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anim calcmode="lin" valueType="num">
                      <p:cBhvr>
                        <p:cTn dur="500" fill="hold"/>
                        <p:tgtEl>
                          <p:spTgt spid="20"/>
                        </p:tgtEl>
                        <p:attrNameLst>
                          <p:attrName>ppt_x</p:attrName>
                        </p:attrNameLst>
                      </p:cBhvr>
                      <p:tavLst>
                        <p:tav tm="0">
                          <p:val>
                            <p:strVal val="#ppt_x"/>
                          </p:val>
                        </p:tav>
                        <p:tav tm="100000">
                          <p:val>
                            <p:strVal val="#ppt_x"/>
                          </p:val>
                        </p:tav>
                      </p:tavLst>
                    </p:anim>
                    <p:anim calcmode="lin" valueType="num">
                      <p:cBhvr>
                        <p:cTn dur="500" fill="hold"/>
                        <p:tgtEl>
                          <p:spTgt spid="20"/>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10" presetClass="entr" presetSubtype="0" fill="hold" nodeType="withEffect">
                  <p:stCondLst>
                    <p:cond delay="8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42" presetClass="entr" presetSubtype="0" fill="hold" nodeType="withEffect">
                  <p:stCondLst>
                    <p:cond delay="200"/>
                  </p:stCondLst>
                  <p:childTnLst>
                    <p:set>
                      <p:cBhvr>
                        <p:cTn dur="1" fill="hold">
                          <p:stCondLst>
                            <p:cond delay="0"/>
                          </p:stCondLst>
                        </p:cTn>
                        <p:tgtEl>
                          <p:spTgt spid="22"/>
                        </p:tgtEl>
                        <p:attrNameLst>
                          <p:attrName>style.visibility</p:attrName>
                        </p:attrNameLst>
                      </p:cBhvr>
                      <p:to>
                        <p:strVal val="visible"/>
                      </p:to>
                    </p:set>
                    <p:animEffect transition="in" filter="fade">
                      <p:cBhvr>
                        <p:cTn dur="400"/>
                        <p:tgtEl>
                          <p:spTgt spid="22"/>
                        </p:tgtEl>
                      </p:cBhvr>
                    </p:animEffect>
                    <p:anim calcmode="lin" valueType="num">
                      <p:cBhvr>
                        <p:cTn dur="400" fill="hold"/>
                        <p:tgtEl>
                          <p:spTgt spid="22"/>
                        </p:tgtEl>
                        <p:attrNameLst>
                          <p:attrName>ppt_x</p:attrName>
                        </p:attrNameLst>
                      </p:cBhvr>
                      <p:tavLst>
                        <p:tav tm="0">
                          <p:val>
                            <p:strVal val="#ppt_x"/>
                          </p:val>
                        </p:tav>
                        <p:tav tm="100000">
                          <p:val>
                            <p:strVal val="#ppt_x"/>
                          </p:val>
                        </p:tav>
                      </p:tavLst>
                    </p:anim>
                    <p:anim calcmode="lin" valueType="num">
                      <p:cBhvr>
                        <p:cTn dur="400" fill="hold"/>
                        <p:tgtEl>
                          <p:spTgt spid="22"/>
                        </p:tgtEl>
                        <p:attrNameLst>
                          <p:attrName>ppt_y</p:attrName>
                        </p:attrNameLst>
                      </p:cBhvr>
                      <p:tavLst>
                        <p:tav tm="0">
                          <p:val>
                            <p:strVal val="#ppt_y+.1"/>
                          </p:val>
                        </p:tav>
                        <p:tav tm="100000">
                          <p:val>
                            <p:strVal val="#ppt_y"/>
                          </p:val>
                        </p:tav>
                      </p:tavLst>
                    </p:anim>
                  </p:childTnLst>
                </p:cTn>
              </p:par>
            </p:tnLst>
          </p:tmpl>
        </p:tmplLst>
      </p:bldP>
      <p:bldP spid="23" grpId="0" build="p">
        <p:tmplLst>
          <p:tmpl lvl="1">
            <p:tnLst>
              <p:par>
                <p:cTn presetID="42" presetClass="entr" presetSubtype="0"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anim calcmode="lin" valueType="num">
                      <p:cBhvr>
                        <p:cTn dur="500" fill="hold"/>
                        <p:tgtEl>
                          <p:spTgt spid="23"/>
                        </p:tgtEl>
                        <p:attrNameLst>
                          <p:attrName>ppt_x</p:attrName>
                        </p:attrNameLst>
                      </p:cBhvr>
                      <p:tavLst>
                        <p:tav tm="0">
                          <p:val>
                            <p:strVal val="#ppt_x"/>
                          </p:val>
                        </p:tav>
                        <p:tav tm="100000">
                          <p:val>
                            <p:strVal val="#ppt_x"/>
                          </p:val>
                        </p:tav>
                      </p:tavLst>
                    </p:anim>
                    <p:anim calcmode="lin" valueType="num">
                      <p:cBhvr>
                        <p:cTn dur="500" fill="hold"/>
                        <p:tgtEl>
                          <p:spTgt spid="23"/>
                        </p:tgtEl>
                        <p:attrNameLst>
                          <p:attrName>ppt_y</p:attrName>
                        </p:attrNameLst>
                      </p:cBhvr>
                      <p:tavLst>
                        <p:tav tm="0">
                          <p:val>
                            <p:strVal val="#ppt_y+.1"/>
                          </p:val>
                        </p:tav>
                        <p:tav tm="100000">
                          <p:val>
                            <p:strVal val="#ppt_y"/>
                          </p:val>
                        </p:tav>
                      </p:tavLst>
                    </p:anim>
                  </p:childTnLst>
                </p:cTn>
              </p:par>
            </p:tnLst>
          </p:tmpl>
        </p:tmplLst>
      </p:bldP>
      <p:bldP spid="24" grpId="0" build="p">
        <p:tmplLst>
          <p:tmpl lvl="1">
            <p:tnLst>
              <p:par>
                <p:cTn presetID="10" presetClass="entr" presetSubtype="0" fill="hold" nodeType="withEffect">
                  <p:stCondLst>
                    <p:cond delay="8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42" presetClass="entr" presetSubtype="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fade">
                      <p:cBhvr>
                        <p:cTn dur="400"/>
                        <p:tgtEl>
                          <p:spTgt spid="25"/>
                        </p:tgtEl>
                      </p:cBhvr>
                    </p:animEffect>
                    <p:anim calcmode="lin" valueType="num">
                      <p:cBhvr>
                        <p:cTn dur="400" fill="hold"/>
                        <p:tgtEl>
                          <p:spTgt spid="25"/>
                        </p:tgtEl>
                        <p:attrNameLst>
                          <p:attrName>ppt_x</p:attrName>
                        </p:attrNameLst>
                      </p:cBhvr>
                      <p:tavLst>
                        <p:tav tm="0">
                          <p:val>
                            <p:strVal val="#ppt_x"/>
                          </p:val>
                        </p:tav>
                        <p:tav tm="100000">
                          <p:val>
                            <p:strVal val="#ppt_x"/>
                          </p:val>
                        </p:tav>
                      </p:tavLst>
                    </p:anim>
                    <p:anim calcmode="lin" valueType="num">
                      <p:cBhvr>
                        <p:cTn dur="400" fill="hold"/>
                        <p:tgtEl>
                          <p:spTgt spid="25"/>
                        </p:tgtEl>
                        <p:attrNameLst>
                          <p:attrName>ppt_y</p:attrName>
                        </p:attrNameLst>
                      </p:cBhvr>
                      <p:tavLst>
                        <p:tav tm="0">
                          <p:val>
                            <p:strVal val="#ppt_y+.1"/>
                          </p:val>
                        </p:tav>
                        <p:tav tm="100000">
                          <p:val>
                            <p:strVal val="#ppt_y"/>
                          </p:val>
                        </p:tav>
                      </p:tavLst>
                    </p:anim>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400"/>
                        <p:tgtEl>
                          <p:spTgt spid="28"/>
                        </p:tgtEl>
                      </p:cBhvr>
                    </p:animEffect>
                    <p:anim calcmode="lin" valueType="num">
                      <p:cBhvr>
                        <p:cTn dur="400" fill="hold"/>
                        <p:tgtEl>
                          <p:spTgt spid="28"/>
                        </p:tgtEl>
                        <p:attrNameLst>
                          <p:attrName>ppt_x</p:attrName>
                        </p:attrNameLst>
                      </p:cBhvr>
                      <p:tavLst>
                        <p:tav tm="0">
                          <p:val>
                            <p:strVal val="#ppt_x"/>
                          </p:val>
                        </p:tav>
                        <p:tav tm="100000">
                          <p:val>
                            <p:strVal val="#ppt_x"/>
                          </p:val>
                        </p:tav>
                      </p:tavLst>
                    </p:anim>
                    <p:anim calcmode="lin" valueType="num">
                      <p:cBhvr>
                        <p:cTn dur="4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42" presetClass="entr" presetSubtype="0"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anim calcmode="lin" valueType="num">
                      <p:cBhvr>
                        <p:cTn dur="500" fill="hold"/>
                        <p:tgtEl>
                          <p:spTgt spid="29"/>
                        </p:tgtEl>
                        <p:attrNameLst>
                          <p:attrName>ppt_x</p:attrName>
                        </p:attrNameLst>
                      </p:cBhvr>
                      <p:tavLst>
                        <p:tav tm="0">
                          <p:val>
                            <p:strVal val="#ppt_x"/>
                          </p:val>
                        </p:tav>
                        <p:tav tm="100000">
                          <p:val>
                            <p:strVal val="#ppt_x"/>
                          </p:val>
                        </p:tav>
                      </p:tavLst>
                    </p:anim>
                    <p:anim calcmode="lin" valueType="num">
                      <p:cBhvr>
                        <p:cTn dur="500" fill="hold"/>
                        <p:tgtEl>
                          <p:spTgt spid="29"/>
                        </p:tgtEl>
                        <p:attrNameLst>
                          <p:attrName>ppt_y</p:attrName>
                        </p:attrNameLst>
                      </p:cBhvr>
                      <p:tavLst>
                        <p:tav tm="0">
                          <p:val>
                            <p:strVal val="#ppt_y+.1"/>
                          </p:val>
                        </p:tav>
                        <p:tav tm="100000">
                          <p:val>
                            <p:strVal val="#ppt_y"/>
                          </p:val>
                        </p:tav>
                      </p:tavLst>
                    </p:anim>
                  </p:childTnLst>
                </p:cTn>
              </p:par>
            </p:tnLst>
          </p:tmpl>
        </p:tmplLst>
      </p:bldP>
      <p:bldP spid="30" grpId="0" build="p">
        <p:tmplLst>
          <p:tmpl lvl="1">
            <p:tnLst>
              <p:par>
                <p:cTn presetID="10" presetClass="entr" presetSubtype="0" fill="hold" nodeType="withEffect">
                  <p:stCondLst>
                    <p:cond delay="8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42" presetClass="entr" presetSubtype="0" fill="hold" nodeType="withEffect">
                  <p:stCondLst>
                    <p:cond delay="200"/>
                  </p:stCondLst>
                  <p:childTnLst>
                    <p:set>
                      <p:cBhvr>
                        <p:cTn dur="1" fill="hold">
                          <p:stCondLst>
                            <p:cond delay="0"/>
                          </p:stCondLst>
                        </p:cTn>
                        <p:tgtEl>
                          <p:spTgt spid="31"/>
                        </p:tgtEl>
                        <p:attrNameLst>
                          <p:attrName>style.visibility</p:attrName>
                        </p:attrNameLst>
                      </p:cBhvr>
                      <p:to>
                        <p:strVal val="visible"/>
                      </p:to>
                    </p:set>
                    <p:animEffect transition="in" filter="fade">
                      <p:cBhvr>
                        <p:cTn dur="400"/>
                        <p:tgtEl>
                          <p:spTgt spid="31"/>
                        </p:tgtEl>
                      </p:cBhvr>
                    </p:animEffect>
                    <p:anim calcmode="lin" valueType="num">
                      <p:cBhvr>
                        <p:cTn dur="400" fill="hold"/>
                        <p:tgtEl>
                          <p:spTgt spid="31"/>
                        </p:tgtEl>
                        <p:attrNameLst>
                          <p:attrName>ppt_x</p:attrName>
                        </p:attrNameLst>
                      </p:cBhvr>
                      <p:tavLst>
                        <p:tav tm="0">
                          <p:val>
                            <p:strVal val="#ppt_x"/>
                          </p:val>
                        </p:tav>
                        <p:tav tm="100000">
                          <p:val>
                            <p:strVal val="#ppt_x"/>
                          </p:val>
                        </p:tav>
                      </p:tavLst>
                    </p:anim>
                    <p:anim calcmode="lin" valueType="num">
                      <p:cBhvr>
                        <p:cTn dur="400" fill="hold"/>
                        <p:tgtEl>
                          <p:spTgt spid="31"/>
                        </p:tgtEl>
                        <p:attrNameLst>
                          <p:attrName>ppt_y</p:attrName>
                        </p:attrNameLst>
                      </p:cBhvr>
                      <p:tavLst>
                        <p:tav tm="0">
                          <p:val>
                            <p:strVal val="#ppt_y+.1"/>
                          </p:val>
                        </p:tav>
                        <p:tav tm="100000">
                          <p:val>
                            <p:strVal val="#ppt_y"/>
                          </p:val>
                        </p:tav>
                      </p:tavLst>
                    </p:anim>
                  </p:childTnLst>
                </p:cTn>
              </p:par>
            </p:tnLst>
          </p:tmpl>
        </p:tmplLst>
      </p:bldP>
      <p:bldP spid="32" grpId="0" build="p">
        <p:tmplLst>
          <p:tmpl lvl="1">
            <p:tnLst>
              <p:par>
                <p:cTn presetID="42" presetClass="entr" presetSubtype="0"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anim calcmode="lin" valueType="num">
                      <p:cBhvr>
                        <p:cTn dur="500" fill="hold"/>
                        <p:tgtEl>
                          <p:spTgt spid="32"/>
                        </p:tgtEl>
                        <p:attrNameLst>
                          <p:attrName>ppt_x</p:attrName>
                        </p:attrNameLst>
                      </p:cBhvr>
                      <p:tavLst>
                        <p:tav tm="0">
                          <p:val>
                            <p:strVal val="#ppt_x"/>
                          </p:val>
                        </p:tav>
                        <p:tav tm="100000">
                          <p:val>
                            <p:strVal val="#ppt_x"/>
                          </p:val>
                        </p:tav>
                      </p:tavLst>
                    </p:anim>
                    <p:anim calcmode="lin" valueType="num">
                      <p:cBhvr>
                        <p:cTn dur="500" fill="hold"/>
                        <p:tgtEl>
                          <p:spTgt spid="32"/>
                        </p:tgtEl>
                        <p:attrNameLst>
                          <p:attrName>ppt_y</p:attrName>
                        </p:attrNameLst>
                      </p:cBhvr>
                      <p:tavLst>
                        <p:tav tm="0">
                          <p:val>
                            <p:strVal val="#ppt_y+.1"/>
                          </p:val>
                        </p:tav>
                        <p:tav tm="100000">
                          <p:val>
                            <p:strVal val="#ppt_y"/>
                          </p:val>
                        </p:tav>
                      </p:tavLst>
                    </p:anim>
                  </p:childTnLst>
                </p:cTn>
              </p:par>
            </p:tnLst>
          </p:tmpl>
        </p:tmplLst>
      </p:bldP>
      <p:bldP spid="37" grpId="0" animBg="1"/>
      <p:bldP spid="38" grpId="0" animBg="1"/>
      <p:bldP spid="39" grpId="0" animBg="1"/>
      <p:bldP spid="40" grpId="0" animBg="1"/>
      <p:bldP spid="41" grpId="0" animBg="1"/>
      <p:bldP spid="42"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Right column with date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324582"/>
            <a:ext cx="8229600" cy="431780"/>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452438" y="827103"/>
            <a:ext cx="8229600"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Text Placeholder 2"/>
          <p:cNvSpPr>
            <a:spLocks noGrp="1"/>
          </p:cNvSpPr>
          <p:nvPr>
            <p:ph type="body" sz="quarter" idx="64" hasCustomPrompt="1"/>
          </p:nvPr>
        </p:nvSpPr>
        <p:spPr>
          <a:xfrm>
            <a:off x="452439" y="2145651"/>
            <a:ext cx="1770592" cy="841393"/>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5" name="Text Placeholder 7"/>
          <p:cNvSpPr>
            <a:spLocks noGrp="1"/>
          </p:cNvSpPr>
          <p:nvPr>
            <p:ph type="body" sz="quarter" idx="18" hasCustomPrompt="1"/>
          </p:nvPr>
        </p:nvSpPr>
        <p:spPr>
          <a:xfrm>
            <a:off x="757233" y="1527880"/>
            <a:ext cx="1475998" cy="345380"/>
          </a:xfrm>
          <a:prstGeom prst="rect">
            <a:avLst/>
          </a:prstGeom>
        </p:spPr>
        <p:txBody>
          <a:bodyPr vert="horz" lIns="0" tIns="40504" rIns="0" bIns="40504" anchor="ctr"/>
          <a:lstStyle>
            <a:lvl1pPr marL="0" indent="0" algn="l">
              <a:lnSpc>
                <a:spcPct val="100000"/>
              </a:lnSpc>
              <a:spcBef>
                <a:spcPts val="0"/>
              </a:spcBef>
              <a:buNone/>
              <a:defRPr sz="1620" b="1" baseline="0">
                <a:solidFill>
                  <a:schemeClr val="bg1"/>
                </a:solidFill>
                <a:latin typeface="Lato Light"/>
                <a:cs typeface="Lato Light"/>
              </a:defRPr>
            </a:lvl1pPr>
          </a:lstStyle>
          <a:p>
            <a:pPr lvl="0"/>
            <a:r>
              <a:rPr lang="es-ES_tradnl" dirty="0"/>
              <a:t>2000</a:t>
            </a:r>
          </a:p>
        </p:txBody>
      </p:sp>
      <p:sp>
        <p:nvSpPr>
          <p:cNvPr id="7" name="Text Placeholder 7"/>
          <p:cNvSpPr>
            <a:spLocks noGrp="1"/>
          </p:cNvSpPr>
          <p:nvPr>
            <p:ph type="body" sz="quarter" idx="65" hasCustomPrompt="1"/>
          </p:nvPr>
        </p:nvSpPr>
        <p:spPr>
          <a:xfrm>
            <a:off x="452439" y="1898831"/>
            <a:ext cx="1770592"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8" name="Text Placeholder 2"/>
          <p:cNvSpPr>
            <a:spLocks noGrp="1"/>
          </p:cNvSpPr>
          <p:nvPr>
            <p:ph type="body" sz="quarter" idx="66" hasCustomPrompt="1"/>
          </p:nvPr>
        </p:nvSpPr>
        <p:spPr>
          <a:xfrm>
            <a:off x="6911447" y="2145651"/>
            <a:ext cx="1770592" cy="841393"/>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9" name="Text Placeholder 7"/>
          <p:cNvSpPr>
            <a:spLocks noGrp="1"/>
          </p:cNvSpPr>
          <p:nvPr>
            <p:ph type="body" sz="quarter" idx="67" hasCustomPrompt="1"/>
          </p:nvPr>
        </p:nvSpPr>
        <p:spPr>
          <a:xfrm>
            <a:off x="7216242" y="1527880"/>
            <a:ext cx="1475998" cy="345380"/>
          </a:xfrm>
          <a:prstGeom prst="rect">
            <a:avLst/>
          </a:prstGeom>
        </p:spPr>
        <p:txBody>
          <a:bodyPr vert="horz" lIns="0" tIns="40504" rIns="0" bIns="40504" anchor="ctr"/>
          <a:lstStyle>
            <a:lvl1pPr marL="0" indent="0" algn="l">
              <a:lnSpc>
                <a:spcPct val="100000"/>
              </a:lnSpc>
              <a:spcBef>
                <a:spcPts val="0"/>
              </a:spcBef>
              <a:buNone/>
              <a:defRPr sz="1620" b="1" baseline="0">
                <a:solidFill>
                  <a:schemeClr val="bg1"/>
                </a:solidFill>
                <a:latin typeface="Lato Light"/>
                <a:cs typeface="Lato Light"/>
              </a:defRPr>
            </a:lvl1pPr>
          </a:lstStyle>
          <a:p>
            <a:pPr lvl="0"/>
            <a:r>
              <a:rPr lang="es-ES_tradnl" dirty="0"/>
              <a:t>2000</a:t>
            </a:r>
          </a:p>
        </p:txBody>
      </p:sp>
      <p:sp>
        <p:nvSpPr>
          <p:cNvPr id="20" name="Text Placeholder 7"/>
          <p:cNvSpPr>
            <a:spLocks noGrp="1"/>
          </p:cNvSpPr>
          <p:nvPr>
            <p:ph type="body" sz="quarter" idx="68" hasCustomPrompt="1"/>
          </p:nvPr>
        </p:nvSpPr>
        <p:spPr>
          <a:xfrm>
            <a:off x="6911447" y="1898831"/>
            <a:ext cx="1770592"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1" name="Text Placeholder 2"/>
          <p:cNvSpPr>
            <a:spLocks noGrp="1"/>
          </p:cNvSpPr>
          <p:nvPr>
            <p:ph type="body" sz="quarter" idx="69" hasCustomPrompt="1"/>
          </p:nvPr>
        </p:nvSpPr>
        <p:spPr>
          <a:xfrm>
            <a:off x="452439" y="3762177"/>
            <a:ext cx="1770592" cy="841393"/>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2" name="Text Placeholder 7"/>
          <p:cNvSpPr>
            <a:spLocks noGrp="1"/>
          </p:cNvSpPr>
          <p:nvPr>
            <p:ph type="body" sz="quarter" idx="70" hasCustomPrompt="1"/>
          </p:nvPr>
        </p:nvSpPr>
        <p:spPr>
          <a:xfrm>
            <a:off x="757233" y="3144408"/>
            <a:ext cx="1475998" cy="345380"/>
          </a:xfrm>
          <a:prstGeom prst="rect">
            <a:avLst/>
          </a:prstGeom>
        </p:spPr>
        <p:txBody>
          <a:bodyPr vert="horz" lIns="0" tIns="40504" rIns="0" bIns="40504" anchor="ctr"/>
          <a:lstStyle>
            <a:lvl1pPr marL="0" indent="0" algn="l">
              <a:lnSpc>
                <a:spcPct val="100000"/>
              </a:lnSpc>
              <a:spcBef>
                <a:spcPts val="0"/>
              </a:spcBef>
              <a:buNone/>
              <a:defRPr sz="1620" b="1" baseline="0">
                <a:solidFill>
                  <a:schemeClr val="bg1"/>
                </a:solidFill>
                <a:latin typeface="Lato Light"/>
                <a:cs typeface="Lato Light"/>
              </a:defRPr>
            </a:lvl1pPr>
          </a:lstStyle>
          <a:p>
            <a:pPr lvl="0"/>
            <a:r>
              <a:rPr lang="es-ES_tradnl" dirty="0"/>
              <a:t>2000</a:t>
            </a:r>
          </a:p>
        </p:txBody>
      </p:sp>
      <p:sp>
        <p:nvSpPr>
          <p:cNvPr id="23" name="Text Placeholder 7"/>
          <p:cNvSpPr>
            <a:spLocks noGrp="1"/>
          </p:cNvSpPr>
          <p:nvPr>
            <p:ph type="body" sz="quarter" idx="71" hasCustomPrompt="1"/>
          </p:nvPr>
        </p:nvSpPr>
        <p:spPr>
          <a:xfrm>
            <a:off x="452439" y="3515358"/>
            <a:ext cx="1770592"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4" name="Text Placeholder 2"/>
          <p:cNvSpPr>
            <a:spLocks noGrp="1"/>
          </p:cNvSpPr>
          <p:nvPr>
            <p:ph type="body" sz="quarter" idx="72" hasCustomPrompt="1"/>
          </p:nvPr>
        </p:nvSpPr>
        <p:spPr>
          <a:xfrm>
            <a:off x="6911447" y="3762177"/>
            <a:ext cx="1770592" cy="841393"/>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5" name="Text Placeholder 7"/>
          <p:cNvSpPr>
            <a:spLocks noGrp="1"/>
          </p:cNvSpPr>
          <p:nvPr>
            <p:ph type="body" sz="quarter" idx="73" hasCustomPrompt="1"/>
          </p:nvPr>
        </p:nvSpPr>
        <p:spPr>
          <a:xfrm>
            <a:off x="7216242" y="3144408"/>
            <a:ext cx="1475998" cy="345380"/>
          </a:xfrm>
          <a:prstGeom prst="rect">
            <a:avLst/>
          </a:prstGeom>
        </p:spPr>
        <p:txBody>
          <a:bodyPr vert="horz" lIns="0" tIns="40504" rIns="0" bIns="40504" anchor="ctr"/>
          <a:lstStyle>
            <a:lvl1pPr marL="0" indent="0" algn="l">
              <a:lnSpc>
                <a:spcPct val="100000"/>
              </a:lnSpc>
              <a:spcBef>
                <a:spcPts val="0"/>
              </a:spcBef>
              <a:buNone/>
              <a:defRPr sz="1620" b="1" baseline="0">
                <a:solidFill>
                  <a:schemeClr val="bg1"/>
                </a:solidFill>
                <a:latin typeface="Lato Light"/>
                <a:cs typeface="Lato Light"/>
              </a:defRPr>
            </a:lvl1pPr>
          </a:lstStyle>
          <a:p>
            <a:pPr lvl="0"/>
            <a:r>
              <a:rPr lang="es-ES_tradnl" dirty="0"/>
              <a:t>2000</a:t>
            </a:r>
          </a:p>
        </p:txBody>
      </p:sp>
      <p:sp>
        <p:nvSpPr>
          <p:cNvPr id="26" name="Text Placeholder 7"/>
          <p:cNvSpPr>
            <a:spLocks noGrp="1"/>
          </p:cNvSpPr>
          <p:nvPr>
            <p:ph type="body" sz="quarter" idx="74" hasCustomPrompt="1"/>
          </p:nvPr>
        </p:nvSpPr>
        <p:spPr>
          <a:xfrm>
            <a:off x="6911447" y="3515358"/>
            <a:ext cx="1770592"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75" hasCustomPrompt="1"/>
          </p:nvPr>
        </p:nvSpPr>
        <p:spPr>
          <a:xfrm>
            <a:off x="452439" y="5344251"/>
            <a:ext cx="1770592" cy="841393"/>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8" name="Text Placeholder 7"/>
          <p:cNvSpPr>
            <a:spLocks noGrp="1"/>
          </p:cNvSpPr>
          <p:nvPr>
            <p:ph type="body" sz="quarter" idx="76" hasCustomPrompt="1"/>
          </p:nvPr>
        </p:nvSpPr>
        <p:spPr>
          <a:xfrm>
            <a:off x="757233" y="4746930"/>
            <a:ext cx="1475998" cy="345380"/>
          </a:xfrm>
          <a:prstGeom prst="rect">
            <a:avLst/>
          </a:prstGeom>
        </p:spPr>
        <p:txBody>
          <a:bodyPr vert="horz" lIns="0" tIns="40504" rIns="0" bIns="40504" anchor="ctr"/>
          <a:lstStyle>
            <a:lvl1pPr marL="0" indent="0" algn="l">
              <a:lnSpc>
                <a:spcPct val="100000"/>
              </a:lnSpc>
              <a:spcBef>
                <a:spcPts val="0"/>
              </a:spcBef>
              <a:buNone/>
              <a:defRPr sz="1620" b="1" baseline="0">
                <a:solidFill>
                  <a:schemeClr val="bg1"/>
                </a:solidFill>
                <a:latin typeface="Lato Light"/>
                <a:cs typeface="Lato Light"/>
              </a:defRPr>
            </a:lvl1pPr>
          </a:lstStyle>
          <a:p>
            <a:pPr lvl="0"/>
            <a:r>
              <a:rPr lang="es-ES_tradnl" dirty="0"/>
              <a:t>2000</a:t>
            </a:r>
          </a:p>
        </p:txBody>
      </p:sp>
      <p:sp>
        <p:nvSpPr>
          <p:cNvPr id="29" name="Text Placeholder 7"/>
          <p:cNvSpPr>
            <a:spLocks noGrp="1"/>
          </p:cNvSpPr>
          <p:nvPr>
            <p:ph type="body" sz="quarter" idx="77" hasCustomPrompt="1"/>
          </p:nvPr>
        </p:nvSpPr>
        <p:spPr>
          <a:xfrm>
            <a:off x="452439" y="5097431"/>
            <a:ext cx="1770592"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33" name="Group 32"/>
          <p:cNvGrpSpPr/>
          <p:nvPr userDrawn="1"/>
        </p:nvGrpSpPr>
        <p:grpSpPr>
          <a:xfrm>
            <a:off x="75982" y="385540"/>
            <a:ext cx="287999" cy="342172"/>
            <a:chOff x="5270500" y="1460500"/>
            <a:chExt cx="1701800" cy="2705100"/>
          </a:xfrm>
        </p:grpSpPr>
        <p:sp>
          <p:nvSpPr>
            <p:cNvPr id="34" name="Rounded Rectangle 33"/>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35" name="Rounded Rectangle 34"/>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36" name="Rounded Rectangle 35"/>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grpSp>
      <p:grpSp>
        <p:nvGrpSpPr>
          <p:cNvPr id="3" name="Group 2"/>
          <p:cNvGrpSpPr/>
          <p:nvPr userDrawn="1"/>
        </p:nvGrpSpPr>
        <p:grpSpPr>
          <a:xfrm>
            <a:off x="2911554" y="1568515"/>
            <a:ext cx="2964974" cy="4873008"/>
            <a:chOff x="-1393297" y="-1336778"/>
            <a:chExt cx="6142038" cy="8412162"/>
          </a:xfrm>
        </p:grpSpPr>
        <p:grpSp>
          <p:nvGrpSpPr>
            <p:cNvPr id="2" name="Group 1"/>
            <p:cNvGrpSpPr/>
            <p:nvPr userDrawn="1"/>
          </p:nvGrpSpPr>
          <p:grpSpPr>
            <a:xfrm>
              <a:off x="-1393297" y="-1336778"/>
              <a:ext cx="6142038" cy="8412162"/>
              <a:chOff x="-1393297" y="-1336778"/>
              <a:chExt cx="6142038" cy="8412162"/>
            </a:xfrm>
          </p:grpSpPr>
          <p:sp>
            <p:nvSpPr>
              <p:cNvPr id="43" name="AutoShape 1"/>
              <p:cNvSpPr/>
              <p:nvPr userDrawn="1"/>
            </p:nvSpPr>
            <p:spPr bwMode="auto">
              <a:xfrm>
                <a:off x="-1385359" y="3649559"/>
                <a:ext cx="6134100" cy="3425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 y="0"/>
                    </a:moveTo>
                    <a:cubicBezTo>
                      <a:pt x="1" y="44"/>
                      <a:pt x="0" y="88"/>
                      <a:pt x="0" y="132"/>
                    </a:cubicBezTo>
                    <a:lnTo>
                      <a:pt x="0" y="2252"/>
                    </a:lnTo>
                    <a:cubicBezTo>
                      <a:pt x="0" y="12937"/>
                      <a:pt x="4834" y="21599"/>
                      <a:pt x="10799" y="21599"/>
                    </a:cubicBezTo>
                    <a:cubicBezTo>
                      <a:pt x="16763" y="21599"/>
                      <a:pt x="21599" y="12937"/>
                      <a:pt x="21599" y="2252"/>
                    </a:cubicBezTo>
                    <a:lnTo>
                      <a:pt x="21599" y="132"/>
                    </a:lnTo>
                    <a:cubicBezTo>
                      <a:pt x="21599" y="88"/>
                      <a:pt x="21598" y="44"/>
                      <a:pt x="21598" y="0"/>
                    </a:cubicBezTo>
                    <a:lnTo>
                      <a:pt x="18198" y="0"/>
                    </a:lnTo>
                    <a:lnTo>
                      <a:pt x="18198" y="2520"/>
                    </a:lnTo>
                    <a:cubicBezTo>
                      <a:pt x="18198" y="9811"/>
                      <a:pt x="14900" y="15722"/>
                      <a:pt x="10830" y="15722"/>
                    </a:cubicBezTo>
                    <a:cubicBezTo>
                      <a:pt x="6759" y="15722"/>
                      <a:pt x="3460" y="9811"/>
                      <a:pt x="3460" y="2520"/>
                    </a:cubicBezTo>
                    <a:lnTo>
                      <a:pt x="3460" y="0"/>
                    </a:lnTo>
                    <a:lnTo>
                      <a:pt x="1" y="0"/>
                    </a:lnTo>
                    <a:close/>
                  </a:path>
                </a:pathLst>
              </a:custGeom>
              <a:solidFill>
                <a:schemeClr val="accent1">
                  <a:lumMod val="75000"/>
                </a:schemeClr>
              </a:solidFill>
              <a:ln>
                <a:noFill/>
              </a:ln>
              <a:effectLst/>
            </p:spPr>
            <p:txBody>
              <a:bodyPr lIns="0" tIns="0" rIns="0" bIns="0" anchor="ctr"/>
              <a:lstStyle/>
              <a:p>
                <a:pPr marL="0" marR="0" lvl="0" indent="0" algn="l" defTabSz="364046" rtl="0" eaLnBrk="1" fontAlgn="auto" latinLnBrk="0" hangingPunct="1">
                  <a:lnSpc>
                    <a:spcPct val="100000"/>
                  </a:lnSpc>
                  <a:spcBef>
                    <a:spcPts val="0"/>
                  </a:spcBef>
                  <a:spcAft>
                    <a:spcPts val="0"/>
                  </a:spcAft>
                  <a:buClrTx/>
                  <a:buSzTx/>
                  <a:buFontTx/>
                  <a:buNone/>
                  <a:tabLst/>
                  <a:defRPr/>
                </a:pPr>
                <a:endParaRPr kumimoji="0" lang="es-ES" sz="504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微软雅黑"/>
                  <a:cs typeface="Gill Sans" charset="0"/>
                  <a:sym typeface="Gill Sans" charset="0"/>
                </a:endParaRPr>
              </a:p>
            </p:txBody>
          </p:sp>
          <p:sp>
            <p:nvSpPr>
              <p:cNvPr id="44" name="AutoShape 17"/>
              <p:cNvSpPr/>
              <p:nvPr userDrawn="1"/>
            </p:nvSpPr>
            <p:spPr bwMode="auto">
              <a:xfrm>
                <a:off x="2408766" y="-789091"/>
                <a:ext cx="993775" cy="5443538"/>
              </a:xfrm>
              <a:prstGeom prst="roundRect">
                <a:avLst>
                  <a:gd name="adj" fmla="val 49824"/>
                </a:avLst>
              </a:prstGeom>
              <a:solidFill>
                <a:schemeClr val="accent4"/>
              </a:solidFill>
              <a:ln>
                <a:noFill/>
              </a:ln>
              <a:effectLst/>
            </p:spPr>
            <p:txBody>
              <a:bodyPr lIns="0" tIns="0" rIns="0" bIns="0" anchor="ctr"/>
              <a:lstStyle/>
              <a:p>
                <a:pPr marL="0" marR="0" lvl="0" indent="0" algn="l" defTabSz="364046" rtl="0" eaLnBrk="1" fontAlgn="auto" latinLnBrk="0" hangingPunct="1">
                  <a:lnSpc>
                    <a:spcPct val="100000"/>
                  </a:lnSpc>
                  <a:spcBef>
                    <a:spcPts val="0"/>
                  </a:spcBef>
                  <a:spcAft>
                    <a:spcPts val="0"/>
                  </a:spcAft>
                  <a:buClrTx/>
                  <a:buSzTx/>
                  <a:buFontTx/>
                  <a:buNone/>
                  <a:tabLst/>
                  <a:defRPr/>
                </a:pPr>
                <a:endParaRPr kumimoji="0" lang="es-ES" sz="504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微软雅黑"/>
                  <a:cs typeface="Gill Sans" charset="0"/>
                  <a:sym typeface="Gill Sans" charset="0"/>
                </a:endParaRPr>
              </a:p>
            </p:txBody>
          </p:sp>
          <p:sp>
            <p:nvSpPr>
              <p:cNvPr id="46" name="AutoShape 20"/>
              <p:cNvSpPr/>
              <p:nvPr userDrawn="1"/>
            </p:nvSpPr>
            <p:spPr bwMode="auto">
              <a:xfrm>
                <a:off x="-161397" y="-654153"/>
                <a:ext cx="993775" cy="5308600"/>
              </a:xfrm>
              <a:prstGeom prst="roundRect">
                <a:avLst>
                  <a:gd name="adj" fmla="val 49824"/>
                </a:avLst>
              </a:prstGeom>
              <a:solidFill>
                <a:schemeClr val="accent2"/>
              </a:solidFill>
              <a:ln>
                <a:noFill/>
              </a:ln>
              <a:effectLst/>
            </p:spPr>
            <p:txBody>
              <a:bodyPr lIns="0" tIns="0" rIns="0" bIns="0" anchor="ctr"/>
              <a:lstStyle/>
              <a:p>
                <a:pPr marL="0" marR="0" lvl="0" indent="0" algn="l" defTabSz="364046" rtl="0" eaLnBrk="1" fontAlgn="auto" latinLnBrk="0" hangingPunct="1">
                  <a:lnSpc>
                    <a:spcPct val="100000"/>
                  </a:lnSpc>
                  <a:spcBef>
                    <a:spcPts val="0"/>
                  </a:spcBef>
                  <a:spcAft>
                    <a:spcPts val="0"/>
                  </a:spcAft>
                  <a:buClrTx/>
                  <a:buSzTx/>
                  <a:buFontTx/>
                  <a:buNone/>
                  <a:tabLst/>
                  <a:defRPr/>
                </a:pPr>
                <a:endParaRPr kumimoji="0" lang="es-ES" sz="504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微软雅黑"/>
                  <a:cs typeface="Gill Sans" charset="0"/>
                  <a:sym typeface="Gill Sans" charset="0"/>
                </a:endParaRPr>
              </a:p>
            </p:txBody>
          </p:sp>
          <p:sp>
            <p:nvSpPr>
              <p:cNvPr id="48" name="AutoShape 24"/>
              <p:cNvSpPr/>
              <p:nvPr userDrawn="1"/>
            </p:nvSpPr>
            <p:spPr bwMode="auto">
              <a:xfrm>
                <a:off x="1070503" y="-1336778"/>
                <a:ext cx="993775" cy="6003925"/>
              </a:xfrm>
              <a:prstGeom prst="roundRect">
                <a:avLst>
                  <a:gd name="adj" fmla="val 49824"/>
                </a:avLst>
              </a:prstGeom>
              <a:solidFill>
                <a:schemeClr val="accent3"/>
              </a:solidFill>
              <a:ln>
                <a:noFill/>
              </a:ln>
              <a:effectLst/>
            </p:spPr>
            <p:txBody>
              <a:bodyPr lIns="0" tIns="0" rIns="0" bIns="0" anchor="ctr"/>
              <a:lstStyle/>
              <a:p>
                <a:pPr marL="0" marR="0" lvl="0" indent="0" algn="l" defTabSz="364046" rtl="0" eaLnBrk="1" fontAlgn="auto" latinLnBrk="0" hangingPunct="1">
                  <a:lnSpc>
                    <a:spcPct val="100000"/>
                  </a:lnSpc>
                  <a:spcBef>
                    <a:spcPts val="0"/>
                  </a:spcBef>
                  <a:spcAft>
                    <a:spcPts val="0"/>
                  </a:spcAft>
                  <a:buClrTx/>
                  <a:buSzTx/>
                  <a:buFontTx/>
                  <a:buNone/>
                  <a:tabLst/>
                  <a:defRPr/>
                </a:pPr>
                <a:endParaRPr kumimoji="0" lang="es-ES" sz="504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微软雅黑"/>
                  <a:cs typeface="Gill Sans" charset="0"/>
                  <a:sym typeface="Gill Sans" charset="0"/>
                </a:endParaRPr>
              </a:p>
            </p:txBody>
          </p:sp>
          <p:sp>
            <p:nvSpPr>
              <p:cNvPr id="50" name="AutoShape 27"/>
              <p:cNvSpPr/>
              <p:nvPr userDrawn="1"/>
            </p:nvSpPr>
            <p:spPr bwMode="auto">
              <a:xfrm>
                <a:off x="-1393297" y="2030309"/>
                <a:ext cx="993775" cy="2624138"/>
              </a:xfrm>
              <a:prstGeom prst="roundRect">
                <a:avLst>
                  <a:gd name="adj" fmla="val 49824"/>
                </a:avLst>
              </a:prstGeom>
              <a:solidFill>
                <a:schemeClr val="accent1"/>
              </a:solidFill>
              <a:ln>
                <a:noFill/>
              </a:ln>
              <a:effectLst/>
            </p:spPr>
            <p:txBody>
              <a:bodyPr lIns="0" tIns="0" rIns="0" bIns="0" anchor="ctr"/>
              <a:lstStyle/>
              <a:p>
                <a:pPr marL="0" marR="0" lvl="0" indent="0" algn="l" defTabSz="364046" rtl="0" eaLnBrk="1" fontAlgn="auto" latinLnBrk="0" hangingPunct="1">
                  <a:lnSpc>
                    <a:spcPct val="100000"/>
                  </a:lnSpc>
                  <a:spcBef>
                    <a:spcPts val="0"/>
                  </a:spcBef>
                  <a:spcAft>
                    <a:spcPts val="0"/>
                  </a:spcAft>
                  <a:buClrTx/>
                  <a:buSzTx/>
                  <a:buFontTx/>
                  <a:buNone/>
                  <a:tabLst/>
                  <a:defRPr/>
                </a:pPr>
                <a:endParaRPr kumimoji="0" lang="es-ES" sz="504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微软雅黑"/>
                  <a:cs typeface="Gill Sans" charset="0"/>
                  <a:sym typeface="Gill Sans" charset="0"/>
                </a:endParaRPr>
              </a:p>
            </p:txBody>
          </p:sp>
          <p:sp>
            <p:nvSpPr>
              <p:cNvPr id="52" name="AutoShape 30"/>
              <p:cNvSpPr/>
              <p:nvPr userDrawn="1"/>
            </p:nvSpPr>
            <p:spPr bwMode="auto">
              <a:xfrm>
                <a:off x="3772428" y="561872"/>
                <a:ext cx="968375" cy="4060825"/>
              </a:xfrm>
              <a:prstGeom prst="roundRect">
                <a:avLst>
                  <a:gd name="adj" fmla="val 48509"/>
                </a:avLst>
              </a:prstGeom>
              <a:solidFill>
                <a:schemeClr val="accent5"/>
              </a:solidFill>
              <a:ln>
                <a:noFill/>
              </a:ln>
              <a:effectLst/>
            </p:spPr>
            <p:txBody>
              <a:bodyPr lIns="0" tIns="0" rIns="0" bIns="0" anchor="ctr"/>
              <a:lstStyle/>
              <a:p>
                <a:pPr marL="0" marR="0" lvl="0" indent="0" algn="l" defTabSz="364046" rtl="0" eaLnBrk="1" fontAlgn="auto" latinLnBrk="0" hangingPunct="1">
                  <a:lnSpc>
                    <a:spcPct val="100000"/>
                  </a:lnSpc>
                  <a:spcBef>
                    <a:spcPts val="0"/>
                  </a:spcBef>
                  <a:spcAft>
                    <a:spcPts val="0"/>
                  </a:spcAft>
                  <a:buClrTx/>
                  <a:buSzTx/>
                  <a:buFontTx/>
                  <a:buNone/>
                  <a:tabLst/>
                  <a:defRPr/>
                </a:pPr>
                <a:endParaRPr kumimoji="0" lang="es-ES" sz="504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微软雅黑"/>
                  <a:cs typeface="Gill Sans" charset="0"/>
                  <a:sym typeface="Gill Sans" charset="0"/>
                </a:endParaRPr>
              </a:p>
            </p:txBody>
          </p:sp>
        </p:grpSp>
        <p:sp>
          <p:nvSpPr>
            <p:cNvPr id="45" name="AutoShape 18"/>
            <p:cNvSpPr/>
            <p:nvPr userDrawn="1"/>
          </p:nvSpPr>
          <p:spPr bwMode="auto">
            <a:xfrm>
              <a:off x="2415116" y="1404214"/>
              <a:ext cx="969962" cy="968375"/>
            </a:xfrm>
            <a:prstGeom prst="roundRect">
              <a:avLst>
                <a:gd name="adj" fmla="val 49819"/>
              </a:avLst>
            </a:prstGeom>
            <a:solidFill>
              <a:schemeClr val="accent4">
                <a:lumMod val="60000"/>
                <a:lumOff val="40000"/>
              </a:schemeClr>
            </a:solidFill>
            <a:ln>
              <a:noFill/>
            </a:ln>
            <a:effectLst>
              <a:outerShdw blurRad="127000" dist="25400" dir="5400000" algn="ctr" rotWithShape="0">
                <a:srgbClr val="000000">
                  <a:alpha val="50000"/>
                </a:srgbClr>
              </a:outerShdw>
            </a:effectLst>
          </p:spPr>
          <p:txBody>
            <a:bodyPr lIns="0" tIns="0" rIns="0" bIns="0" anchor="ctr"/>
            <a:lstStyle/>
            <a:p>
              <a:pPr marL="0" marR="0" lvl="0" indent="0" algn="l" defTabSz="364046" rtl="0" eaLnBrk="1" fontAlgn="auto" latinLnBrk="0" hangingPunct="1">
                <a:lnSpc>
                  <a:spcPct val="100000"/>
                </a:lnSpc>
                <a:spcBef>
                  <a:spcPts val="0"/>
                </a:spcBef>
                <a:spcAft>
                  <a:spcPts val="0"/>
                </a:spcAft>
                <a:buClrTx/>
                <a:buSzTx/>
                <a:buFontTx/>
                <a:buNone/>
                <a:tabLst/>
                <a:defRPr/>
              </a:pPr>
              <a:endParaRPr kumimoji="0" lang="es-ES" sz="504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微软雅黑"/>
                <a:cs typeface="Gill Sans" charset="0"/>
                <a:sym typeface="Gill Sans" charset="0"/>
              </a:endParaRPr>
            </a:p>
          </p:txBody>
        </p:sp>
        <p:sp>
          <p:nvSpPr>
            <p:cNvPr id="47" name="AutoShape 21"/>
            <p:cNvSpPr/>
            <p:nvPr userDrawn="1"/>
          </p:nvSpPr>
          <p:spPr bwMode="auto">
            <a:xfrm>
              <a:off x="-159809" y="1404214"/>
              <a:ext cx="968375" cy="968375"/>
            </a:xfrm>
            <a:prstGeom prst="roundRect">
              <a:avLst>
                <a:gd name="adj" fmla="val 49819"/>
              </a:avLst>
            </a:prstGeom>
            <a:solidFill>
              <a:schemeClr val="accent2">
                <a:lumMod val="60000"/>
                <a:lumOff val="40000"/>
              </a:schemeClr>
            </a:solidFill>
            <a:ln>
              <a:noFill/>
            </a:ln>
            <a:effectLst>
              <a:outerShdw blurRad="127000" dist="25400" dir="5400000" algn="ctr" rotWithShape="0">
                <a:srgbClr val="000000">
                  <a:alpha val="50000"/>
                </a:srgbClr>
              </a:outerShdw>
            </a:effectLst>
          </p:spPr>
          <p:txBody>
            <a:bodyPr lIns="0" tIns="0" rIns="0" bIns="0" anchor="ctr"/>
            <a:lstStyle/>
            <a:p>
              <a:pPr marL="0" marR="0" lvl="0" indent="0" algn="l" defTabSz="364046" rtl="0" eaLnBrk="1" fontAlgn="auto" latinLnBrk="0" hangingPunct="1">
                <a:lnSpc>
                  <a:spcPct val="100000"/>
                </a:lnSpc>
                <a:spcBef>
                  <a:spcPts val="0"/>
                </a:spcBef>
                <a:spcAft>
                  <a:spcPts val="0"/>
                </a:spcAft>
                <a:buClrTx/>
                <a:buSzTx/>
                <a:buFontTx/>
                <a:buNone/>
                <a:tabLst/>
                <a:defRPr/>
              </a:pPr>
              <a:endParaRPr kumimoji="0" lang="es-ES" sz="504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微软雅黑"/>
                <a:cs typeface="Gill Sans" charset="0"/>
                <a:sym typeface="Gill Sans" charset="0"/>
              </a:endParaRPr>
            </a:p>
          </p:txBody>
        </p:sp>
        <p:sp>
          <p:nvSpPr>
            <p:cNvPr id="49" name="AutoShape 25"/>
            <p:cNvSpPr/>
            <p:nvPr userDrawn="1"/>
          </p:nvSpPr>
          <p:spPr bwMode="auto">
            <a:xfrm>
              <a:off x="1072091" y="388214"/>
              <a:ext cx="968375" cy="968375"/>
            </a:xfrm>
            <a:prstGeom prst="roundRect">
              <a:avLst>
                <a:gd name="adj" fmla="val 49819"/>
              </a:avLst>
            </a:prstGeom>
            <a:solidFill>
              <a:schemeClr val="accent3">
                <a:lumMod val="60000"/>
                <a:lumOff val="40000"/>
              </a:schemeClr>
            </a:solidFill>
            <a:ln>
              <a:noFill/>
            </a:ln>
            <a:effectLst>
              <a:outerShdw blurRad="127000" dist="25400" dir="5400000" algn="ctr" rotWithShape="0">
                <a:srgbClr val="000000">
                  <a:alpha val="50000"/>
                </a:srgbClr>
              </a:outerShdw>
            </a:effectLst>
          </p:spPr>
          <p:txBody>
            <a:bodyPr lIns="0" tIns="0" rIns="0" bIns="0" anchor="ctr"/>
            <a:lstStyle/>
            <a:p>
              <a:pPr marL="0" marR="0" lvl="0" indent="0" algn="l" defTabSz="364046" rtl="0" eaLnBrk="1" fontAlgn="auto" latinLnBrk="0" hangingPunct="1">
                <a:lnSpc>
                  <a:spcPct val="100000"/>
                </a:lnSpc>
                <a:spcBef>
                  <a:spcPts val="0"/>
                </a:spcBef>
                <a:spcAft>
                  <a:spcPts val="0"/>
                </a:spcAft>
                <a:buClrTx/>
                <a:buSzTx/>
                <a:buFontTx/>
                <a:buNone/>
                <a:tabLst/>
                <a:defRPr/>
              </a:pPr>
              <a:endParaRPr kumimoji="0" lang="es-ES" sz="504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微软雅黑"/>
                <a:cs typeface="Gill Sans" charset="0"/>
                <a:sym typeface="Gill Sans" charset="0"/>
              </a:endParaRPr>
            </a:p>
          </p:txBody>
        </p:sp>
        <p:sp>
          <p:nvSpPr>
            <p:cNvPr id="51" name="AutoShape 28"/>
            <p:cNvSpPr/>
            <p:nvPr userDrawn="1"/>
          </p:nvSpPr>
          <p:spPr bwMode="auto">
            <a:xfrm>
              <a:off x="-1379009" y="2420214"/>
              <a:ext cx="968375" cy="968375"/>
            </a:xfrm>
            <a:prstGeom prst="roundRect">
              <a:avLst>
                <a:gd name="adj" fmla="val 49819"/>
              </a:avLst>
            </a:prstGeom>
            <a:solidFill>
              <a:schemeClr val="accent1">
                <a:lumMod val="60000"/>
                <a:lumOff val="40000"/>
              </a:schemeClr>
            </a:solidFill>
            <a:ln>
              <a:noFill/>
            </a:ln>
            <a:effectLst>
              <a:outerShdw blurRad="127000" dist="25400" dir="5400000" algn="ctr" rotWithShape="0">
                <a:srgbClr val="000000">
                  <a:alpha val="50000"/>
                </a:srgbClr>
              </a:outerShdw>
            </a:effectLst>
          </p:spPr>
          <p:txBody>
            <a:bodyPr lIns="0" tIns="0" rIns="0" bIns="0" anchor="ctr"/>
            <a:lstStyle/>
            <a:p>
              <a:pPr marL="0" marR="0" lvl="0" indent="0" algn="l" defTabSz="364046" rtl="0" eaLnBrk="1" fontAlgn="auto" latinLnBrk="0" hangingPunct="1">
                <a:lnSpc>
                  <a:spcPct val="100000"/>
                </a:lnSpc>
                <a:spcBef>
                  <a:spcPts val="0"/>
                </a:spcBef>
                <a:spcAft>
                  <a:spcPts val="0"/>
                </a:spcAft>
                <a:buClrTx/>
                <a:buSzTx/>
                <a:buFontTx/>
                <a:buNone/>
                <a:tabLst/>
                <a:defRPr/>
              </a:pPr>
              <a:endParaRPr kumimoji="0" lang="es-ES" sz="504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微软雅黑"/>
                <a:cs typeface="Gill Sans" charset="0"/>
                <a:sym typeface="Gill Sans" charset="0"/>
              </a:endParaRPr>
            </a:p>
          </p:txBody>
        </p:sp>
        <p:sp>
          <p:nvSpPr>
            <p:cNvPr id="53" name="AutoShape 31"/>
            <p:cNvSpPr/>
            <p:nvPr userDrawn="1"/>
          </p:nvSpPr>
          <p:spPr bwMode="auto">
            <a:xfrm>
              <a:off x="3772428" y="2401784"/>
              <a:ext cx="968375" cy="968375"/>
            </a:xfrm>
            <a:prstGeom prst="roundRect">
              <a:avLst>
                <a:gd name="adj" fmla="val 49819"/>
              </a:avLst>
            </a:prstGeom>
            <a:solidFill>
              <a:schemeClr val="accent5">
                <a:lumMod val="60000"/>
                <a:lumOff val="40000"/>
              </a:schemeClr>
            </a:solidFill>
            <a:ln>
              <a:noFill/>
            </a:ln>
            <a:effectLst>
              <a:outerShdw blurRad="127000" dist="25400" dir="5400000" algn="ctr" rotWithShape="0">
                <a:srgbClr val="000000">
                  <a:alpha val="50000"/>
                </a:srgbClr>
              </a:outerShdw>
            </a:effectLst>
          </p:spPr>
          <p:txBody>
            <a:bodyPr lIns="0" tIns="0" rIns="0" bIns="0" anchor="ctr"/>
            <a:lstStyle/>
            <a:p>
              <a:pPr marL="0" marR="0" lvl="0" indent="0" algn="l" defTabSz="364046" rtl="0" eaLnBrk="1" fontAlgn="auto" latinLnBrk="0" hangingPunct="1">
                <a:lnSpc>
                  <a:spcPct val="100000"/>
                </a:lnSpc>
                <a:spcBef>
                  <a:spcPts val="0"/>
                </a:spcBef>
                <a:spcAft>
                  <a:spcPts val="0"/>
                </a:spcAft>
                <a:buClrTx/>
                <a:buSzTx/>
                <a:buFontTx/>
                <a:buNone/>
                <a:tabLst/>
                <a:defRPr/>
              </a:pPr>
              <a:endParaRPr kumimoji="0" lang="es-ES" sz="504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微软雅黑"/>
                <a:cs typeface="Gill Sans" charset="0"/>
                <a:sym typeface="Gill Sans" charset="0"/>
              </a:endParaRPr>
            </a:p>
          </p:txBody>
        </p:sp>
      </p:grpSp>
      <p:sp>
        <p:nvSpPr>
          <p:cNvPr id="54" name="Text Placeholder 7"/>
          <p:cNvSpPr>
            <a:spLocks noGrp="1" noChangeAspect="1"/>
          </p:cNvSpPr>
          <p:nvPr>
            <p:ph type="body" sz="quarter" idx="81" hasCustomPrompt="1"/>
          </p:nvPr>
        </p:nvSpPr>
        <p:spPr>
          <a:xfrm>
            <a:off x="2938370" y="3734195"/>
            <a:ext cx="417657" cy="56159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Lato Black"/>
                <a:cs typeface="Lato Black"/>
              </a:defRPr>
            </a:lvl1pPr>
          </a:lstStyle>
          <a:p>
            <a:pPr lvl="0"/>
            <a:r>
              <a:rPr lang="es-ES_tradnl" dirty="0"/>
              <a:t>01</a:t>
            </a:r>
          </a:p>
        </p:txBody>
      </p:sp>
      <p:sp>
        <p:nvSpPr>
          <p:cNvPr id="55" name="Text Placeholder 7"/>
          <p:cNvSpPr>
            <a:spLocks noGrp="1" noChangeAspect="1"/>
          </p:cNvSpPr>
          <p:nvPr>
            <p:ph type="body" sz="quarter" idx="47" hasCustomPrompt="1"/>
          </p:nvPr>
        </p:nvSpPr>
        <p:spPr>
          <a:xfrm>
            <a:off x="3522821" y="3159647"/>
            <a:ext cx="417657" cy="56159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Lato Black"/>
                <a:cs typeface="Lato Black"/>
              </a:defRPr>
            </a:lvl1pPr>
          </a:lstStyle>
          <a:p>
            <a:pPr lvl="0"/>
            <a:r>
              <a:rPr lang="es-ES_tradnl" dirty="0"/>
              <a:t>02</a:t>
            </a:r>
          </a:p>
        </p:txBody>
      </p:sp>
      <p:sp>
        <p:nvSpPr>
          <p:cNvPr id="56" name="Text Placeholder 7"/>
          <p:cNvSpPr>
            <a:spLocks noGrp="1" noChangeAspect="1"/>
          </p:cNvSpPr>
          <p:nvPr>
            <p:ph type="body" sz="quarter" idx="48" hasCustomPrompt="1"/>
          </p:nvPr>
        </p:nvSpPr>
        <p:spPr>
          <a:xfrm>
            <a:off x="4125362" y="2567772"/>
            <a:ext cx="417657" cy="56159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Lato Black"/>
                <a:cs typeface="Lato Black"/>
              </a:defRPr>
            </a:lvl1pPr>
          </a:lstStyle>
          <a:p>
            <a:pPr lvl="0"/>
            <a:r>
              <a:rPr lang="es-ES_tradnl" dirty="0"/>
              <a:t>03</a:t>
            </a:r>
          </a:p>
        </p:txBody>
      </p:sp>
      <p:sp>
        <p:nvSpPr>
          <p:cNvPr id="57" name="Text Placeholder 7"/>
          <p:cNvSpPr>
            <a:spLocks noGrp="1" noChangeAspect="1"/>
          </p:cNvSpPr>
          <p:nvPr>
            <p:ph type="body" sz="quarter" idx="49" hasCustomPrompt="1"/>
          </p:nvPr>
        </p:nvSpPr>
        <p:spPr>
          <a:xfrm>
            <a:off x="4770916" y="3137656"/>
            <a:ext cx="417657" cy="56159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Lato Black"/>
                <a:cs typeface="Lato Black"/>
              </a:defRPr>
            </a:lvl1pPr>
          </a:lstStyle>
          <a:p>
            <a:pPr lvl="0"/>
            <a:r>
              <a:rPr lang="es-ES_tradnl" dirty="0"/>
              <a:t>04</a:t>
            </a:r>
          </a:p>
        </p:txBody>
      </p:sp>
      <p:sp>
        <p:nvSpPr>
          <p:cNvPr id="58" name="Text Placeholder 7"/>
          <p:cNvSpPr>
            <a:spLocks noGrp="1" noChangeAspect="1"/>
          </p:cNvSpPr>
          <p:nvPr>
            <p:ph type="body" sz="quarter" idx="50" hasCustomPrompt="1"/>
          </p:nvPr>
        </p:nvSpPr>
        <p:spPr>
          <a:xfrm>
            <a:off x="5433827" y="3733558"/>
            <a:ext cx="417657" cy="56159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Lato Black"/>
                <a:cs typeface="Lato Black"/>
              </a:defRPr>
            </a:lvl1pPr>
          </a:lstStyle>
          <a:p>
            <a:pPr lvl="0"/>
            <a:r>
              <a:rPr lang="es-ES_tradnl" dirty="0"/>
              <a:t>05</a:t>
            </a:r>
          </a:p>
        </p:txBody>
      </p:sp>
      <p:sp>
        <p:nvSpPr>
          <p:cNvPr id="59" name="Text Placeholder 7"/>
          <p:cNvSpPr>
            <a:spLocks noGrp="1"/>
          </p:cNvSpPr>
          <p:nvPr>
            <p:ph type="body" sz="quarter" idx="82" hasCustomPrompt="1"/>
          </p:nvPr>
        </p:nvSpPr>
        <p:spPr>
          <a:xfrm>
            <a:off x="452441" y="1527880"/>
            <a:ext cx="304795" cy="345380"/>
          </a:xfrm>
          <a:prstGeom prst="rect">
            <a:avLst/>
          </a:prstGeom>
        </p:spPr>
        <p:txBody>
          <a:bodyPr vert="horz" lIns="0" tIns="40504" rIns="0" bIns="40504" anchor="ctr"/>
          <a:lstStyle>
            <a:lvl1pPr marL="0" indent="0" algn="l">
              <a:lnSpc>
                <a:spcPct val="100000"/>
              </a:lnSpc>
              <a:spcBef>
                <a:spcPts val="0"/>
              </a:spcBef>
              <a:buNone/>
              <a:defRPr sz="1620" b="1" baseline="0">
                <a:solidFill>
                  <a:schemeClr val="accent1">
                    <a:lumMod val="60000"/>
                    <a:lumOff val="40000"/>
                  </a:schemeClr>
                </a:solidFill>
                <a:latin typeface="Lato Regular"/>
                <a:cs typeface="Lato Regular"/>
              </a:defRPr>
            </a:lvl1pPr>
          </a:lstStyle>
          <a:p>
            <a:pPr lvl="0"/>
            <a:r>
              <a:rPr lang="es-ES_tradnl" dirty="0"/>
              <a:t>01</a:t>
            </a:r>
          </a:p>
        </p:txBody>
      </p:sp>
      <p:sp>
        <p:nvSpPr>
          <p:cNvPr id="60" name="Text Placeholder 7"/>
          <p:cNvSpPr>
            <a:spLocks noGrp="1"/>
          </p:cNvSpPr>
          <p:nvPr>
            <p:ph type="body" sz="quarter" idx="83" hasCustomPrompt="1"/>
          </p:nvPr>
        </p:nvSpPr>
        <p:spPr>
          <a:xfrm>
            <a:off x="6911449" y="1527880"/>
            <a:ext cx="304795" cy="345380"/>
          </a:xfrm>
          <a:prstGeom prst="rect">
            <a:avLst/>
          </a:prstGeom>
        </p:spPr>
        <p:txBody>
          <a:bodyPr vert="horz" lIns="0" tIns="40504" rIns="0" bIns="40504" anchor="ctr"/>
          <a:lstStyle>
            <a:lvl1pPr marL="0" indent="0" algn="l">
              <a:lnSpc>
                <a:spcPct val="100000"/>
              </a:lnSpc>
              <a:spcBef>
                <a:spcPts val="0"/>
              </a:spcBef>
              <a:buNone/>
              <a:defRPr sz="1620" b="1" baseline="0">
                <a:solidFill>
                  <a:schemeClr val="accent2"/>
                </a:solidFill>
                <a:latin typeface="Lato Regular"/>
                <a:cs typeface="Lato Regular"/>
              </a:defRPr>
            </a:lvl1pPr>
          </a:lstStyle>
          <a:p>
            <a:pPr lvl="0"/>
            <a:r>
              <a:rPr lang="es-ES_tradnl" dirty="0"/>
              <a:t>02</a:t>
            </a:r>
          </a:p>
        </p:txBody>
      </p:sp>
      <p:sp>
        <p:nvSpPr>
          <p:cNvPr id="61" name="Text Placeholder 7"/>
          <p:cNvSpPr>
            <a:spLocks noGrp="1"/>
          </p:cNvSpPr>
          <p:nvPr>
            <p:ph type="body" sz="quarter" idx="84" hasCustomPrompt="1"/>
          </p:nvPr>
        </p:nvSpPr>
        <p:spPr>
          <a:xfrm>
            <a:off x="452441" y="3144408"/>
            <a:ext cx="304795" cy="345380"/>
          </a:xfrm>
          <a:prstGeom prst="rect">
            <a:avLst/>
          </a:prstGeom>
        </p:spPr>
        <p:txBody>
          <a:bodyPr vert="horz" lIns="0" tIns="40504" rIns="0" bIns="40504" anchor="ctr"/>
          <a:lstStyle>
            <a:lvl1pPr marL="0" indent="0" algn="l">
              <a:lnSpc>
                <a:spcPct val="100000"/>
              </a:lnSpc>
              <a:spcBef>
                <a:spcPts val="0"/>
              </a:spcBef>
              <a:buNone/>
              <a:defRPr sz="1620" b="1" baseline="0">
                <a:solidFill>
                  <a:schemeClr val="accent3"/>
                </a:solidFill>
                <a:latin typeface="Lato Regular"/>
                <a:cs typeface="Lato Regular"/>
              </a:defRPr>
            </a:lvl1pPr>
          </a:lstStyle>
          <a:p>
            <a:pPr lvl="0"/>
            <a:r>
              <a:rPr lang="es-ES_tradnl" dirty="0"/>
              <a:t>03</a:t>
            </a:r>
          </a:p>
        </p:txBody>
      </p:sp>
      <p:sp>
        <p:nvSpPr>
          <p:cNvPr id="62" name="Text Placeholder 7"/>
          <p:cNvSpPr>
            <a:spLocks noGrp="1"/>
          </p:cNvSpPr>
          <p:nvPr>
            <p:ph type="body" sz="quarter" idx="85" hasCustomPrompt="1"/>
          </p:nvPr>
        </p:nvSpPr>
        <p:spPr>
          <a:xfrm>
            <a:off x="6911449" y="3144408"/>
            <a:ext cx="304795" cy="345380"/>
          </a:xfrm>
          <a:prstGeom prst="rect">
            <a:avLst/>
          </a:prstGeom>
        </p:spPr>
        <p:txBody>
          <a:bodyPr vert="horz" lIns="0" tIns="40504" rIns="0" bIns="40504" anchor="ctr"/>
          <a:lstStyle>
            <a:lvl1pPr marL="0" indent="0" algn="l">
              <a:lnSpc>
                <a:spcPct val="100000"/>
              </a:lnSpc>
              <a:spcBef>
                <a:spcPts val="0"/>
              </a:spcBef>
              <a:buNone/>
              <a:defRPr sz="1620" b="1" baseline="0">
                <a:solidFill>
                  <a:schemeClr val="accent4"/>
                </a:solidFill>
                <a:latin typeface="Lato Regular"/>
                <a:cs typeface="Lato Regular"/>
              </a:defRPr>
            </a:lvl1pPr>
          </a:lstStyle>
          <a:p>
            <a:pPr lvl="0"/>
            <a:r>
              <a:rPr lang="es-ES_tradnl" dirty="0"/>
              <a:t>04</a:t>
            </a:r>
          </a:p>
        </p:txBody>
      </p:sp>
      <p:sp>
        <p:nvSpPr>
          <p:cNvPr id="63" name="Text Placeholder 7"/>
          <p:cNvSpPr>
            <a:spLocks noGrp="1"/>
          </p:cNvSpPr>
          <p:nvPr>
            <p:ph type="body" sz="quarter" idx="86" hasCustomPrompt="1"/>
          </p:nvPr>
        </p:nvSpPr>
        <p:spPr>
          <a:xfrm>
            <a:off x="452441" y="4746930"/>
            <a:ext cx="304795" cy="345380"/>
          </a:xfrm>
          <a:prstGeom prst="rect">
            <a:avLst/>
          </a:prstGeom>
        </p:spPr>
        <p:txBody>
          <a:bodyPr vert="horz" lIns="0" tIns="40504" rIns="0" bIns="40504" anchor="ctr"/>
          <a:lstStyle>
            <a:lvl1pPr marL="0" indent="0" algn="l">
              <a:lnSpc>
                <a:spcPct val="100000"/>
              </a:lnSpc>
              <a:spcBef>
                <a:spcPts val="0"/>
              </a:spcBef>
              <a:buNone/>
              <a:defRPr sz="1620" b="1" baseline="0">
                <a:solidFill>
                  <a:schemeClr val="accent5"/>
                </a:solidFill>
                <a:latin typeface="Lato Regular"/>
                <a:cs typeface="Lato Regular"/>
              </a:defRPr>
            </a:lvl1pPr>
          </a:lstStyle>
          <a:p>
            <a:pPr lvl="0"/>
            <a:r>
              <a:rPr lang="es-ES_tradnl" dirty="0"/>
              <a:t>05</a:t>
            </a:r>
          </a:p>
        </p:txBody>
      </p:sp>
    </p:spTree>
    <p:extLst>
      <p:ext uri="{BB962C8B-B14F-4D97-AF65-F5344CB8AC3E}">
        <p14:creationId xmlns:p14="http://schemas.microsoft.com/office/powerpoint/2010/main" val="409768683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400"/>
                                        <p:tgtEl>
                                          <p:spTgt spid="5">
                                            <p:txEl>
                                              <p:pRg st="0" end="0"/>
                                            </p:txEl>
                                          </p:spTgt>
                                        </p:tgtEl>
                                      </p:cBhvr>
                                    </p:animEffect>
                                    <p:anim calcmode="lin" valueType="num">
                                      <p:cBhvr>
                                        <p:cTn id="24"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500"/>
                                        <p:tgtEl>
                                          <p:spTgt spid="7">
                                            <p:txEl>
                                              <p:pRg st="0" end="0"/>
                                            </p:txEl>
                                          </p:spTgt>
                                        </p:tgtEl>
                                      </p:cBhvr>
                                    </p:animEffect>
                                    <p:anim calcmode="lin" valueType="num">
                                      <p:cBhvr>
                                        <p:cTn id="2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7">
                                            <p:txEl>
                                              <p:pRg st="0" end="0"/>
                                            </p:txEl>
                                          </p:spTgt>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80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fade">
                                      <p:cBhvr>
                                        <p:cTn id="33" dur="500"/>
                                        <p:tgtEl>
                                          <p:spTgt spid="18">
                                            <p:txEl>
                                              <p:pRg st="0" end="0"/>
                                            </p:txEl>
                                          </p:spTgt>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fade">
                                      <p:cBhvr>
                                        <p:cTn id="36" dur="400"/>
                                        <p:tgtEl>
                                          <p:spTgt spid="19">
                                            <p:txEl>
                                              <p:pRg st="0" end="0"/>
                                            </p:txEl>
                                          </p:spTgt>
                                        </p:tgtEl>
                                      </p:cBhvr>
                                    </p:animEffect>
                                    <p:anim calcmode="lin" valueType="num">
                                      <p:cBhvr>
                                        <p:cTn id="37" dur="4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38" dur="400" fill="hold"/>
                                        <p:tgtEl>
                                          <p:spTgt spid="19">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20">
                                            <p:txEl>
                                              <p:pRg st="0" end="0"/>
                                            </p:txEl>
                                          </p:spTgt>
                                        </p:tgtEl>
                                        <p:attrNameLst>
                                          <p:attrName>style.visibility</p:attrName>
                                        </p:attrNameLst>
                                      </p:cBhvr>
                                      <p:to>
                                        <p:strVal val="visible"/>
                                      </p:to>
                                    </p:set>
                                    <p:animEffect transition="in" filter="fade">
                                      <p:cBhvr>
                                        <p:cTn id="41" dur="500"/>
                                        <p:tgtEl>
                                          <p:spTgt spid="20">
                                            <p:txEl>
                                              <p:pRg st="0" end="0"/>
                                            </p:txEl>
                                          </p:spTgt>
                                        </p:tgtEl>
                                      </p:cBhvr>
                                    </p:animEffect>
                                    <p:anim calcmode="lin" valueType="num">
                                      <p:cBhvr>
                                        <p:cTn id="4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0" end="0"/>
                                            </p:txEl>
                                          </p:spTgt>
                                        </p:tgtEl>
                                        <p:attrNameLst>
                                          <p:attrName>ppt_y</p:attrName>
                                        </p:attrNameLst>
                                      </p:cBhvr>
                                      <p:tavLst>
                                        <p:tav tm="0">
                                          <p:val>
                                            <p:strVal val="#ppt_y+.1"/>
                                          </p:val>
                                        </p:tav>
                                        <p:tav tm="100000">
                                          <p:val>
                                            <p:strVal val="#ppt_y"/>
                                          </p:val>
                                        </p:tav>
                                      </p:tavLst>
                                    </p:anim>
                                  </p:childTnLst>
                                </p:cTn>
                              </p:par>
                              <p:par>
                                <p:cTn id="44" presetID="10" presetClass="entr" presetSubtype="0" fill="hold" grpId="0" nodeType="withEffect">
                                  <p:stCondLst>
                                    <p:cond delay="800"/>
                                  </p:stCondLst>
                                  <p:childTnLst>
                                    <p:set>
                                      <p:cBhvr>
                                        <p:cTn id="45" dur="1" fill="hold">
                                          <p:stCondLst>
                                            <p:cond delay="0"/>
                                          </p:stCondLst>
                                        </p:cTn>
                                        <p:tgtEl>
                                          <p:spTgt spid="21">
                                            <p:txEl>
                                              <p:pRg st="0" end="0"/>
                                            </p:txEl>
                                          </p:spTgt>
                                        </p:tgtEl>
                                        <p:attrNameLst>
                                          <p:attrName>style.visibility</p:attrName>
                                        </p:attrNameLst>
                                      </p:cBhvr>
                                      <p:to>
                                        <p:strVal val="visible"/>
                                      </p:to>
                                    </p:set>
                                    <p:animEffect transition="in" filter="fade">
                                      <p:cBhvr>
                                        <p:cTn id="46" dur="500"/>
                                        <p:tgtEl>
                                          <p:spTgt spid="21">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22">
                                            <p:txEl>
                                              <p:pRg st="0" end="0"/>
                                            </p:txEl>
                                          </p:spTgt>
                                        </p:tgtEl>
                                        <p:attrNameLst>
                                          <p:attrName>style.visibility</p:attrName>
                                        </p:attrNameLst>
                                      </p:cBhvr>
                                      <p:to>
                                        <p:strVal val="visible"/>
                                      </p:to>
                                    </p:set>
                                    <p:animEffect transition="in" filter="fade">
                                      <p:cBhvr>
                                        <p:cTn id="49" dur="400"/>
                                        <p:tgtEl>
                                          <p:spTgt spid="22">
                                            <p:txEl>
                                              <p:pRg st="0" end="0"/>
                                            </p:txEl>
                                          </p:spTgt>
                                        </p:tgtEl>
                                      </p:cBhvr>
                                    </p:animEffect>
                                    <p:anim calcmode="lin" valueType="num">
                                      <p:cBhvr>
                                        <p:cTn id="50" dur="4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1" dur="400" fill="hold"/>
                                        <p:tgtEl>
                                          <p:spTgt spid="22">
                                            <p:txEl>
                                              <p:pRg st="0" end="0"/>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200"/>
                                  </p:stCondLst>
                                  <p:childTnLst>
                                    <p:set>
                                      <p:cBhvr>
                                        <p:cTn id="53" dur="1" fill="hold">
                                          <p:stCondLst>
                                            <p:cond delay="0"/>
                                          </p:stCondLst>
                                        </p:cTn>
                                        <p:tgtEl>
                                          <p:spTgt spid="23">
                                            <p:txEl>
                                              <p:pRg st="0" end="0"/>
                                            </p:txEl>
                                          </p:spTgt>
                                        </p:tgtEl>
                                        <p:attrNameLst>
                                          <p:attrName>style.visibility</p:attrName>
                                        </p:attrNameLst>
                                      </p:cBhvr>
                                      <p:to>
                                        <p:strVal val="visible"/>
                                      </p:to>
                                    </p:set>
                                    <p:animEffect transition="in" filter="fade">
                                      <p:cBhvr>
                                        <p:cTn id="54" dur="500"/>
                                        <p:tgtEl>
                                          <p:spTgt spid="23">
                                            <p:txEl>
                                              <p:pRg st="0" end="0"/>
                                            </p:txEl>
                                          </p:spTgt>
                                        </p:tgtEl>
                                      </p:cBhvr>
                                    </p:animEffect>
                                    <p:anim calcmode="lin" valueType="num">
                                      <p:cBhvr>
                                        <p:cTn id="55"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56" dur="500" fill="hold"/>
                                        <p:tgtEl>
                                          <p:spTgt spid="23">
                                            <p:txEl>
                                              <p:pRg st="0" end="0"/>
                                            </p:txEl>
                                          </p:spTgt>
                                        </p:tgtEl>
                                        <p:attrNameLst>
                                          <p:attrName>ppt_y</p:attrName>
                                        </p:attrNameLst>
                                      </p:cBhvr>
                                      <p:tavLst>
                                        <p:tav tm="0">
                                          <p:val>
                                            <p:strVal val="#ppt_y+.1"/>
                                          </p:val>
                                        </p:tav>
                                        <p:tav tm="100000">
                                          <p:val>
                                            <p:strVal val="#ppt_y"/>
                                          </p:val>
                                        </p:tav>
                                      </p:tavLst>
                                    </p:anim>
                                  </p:childTnLst>
                                </p:cTn>
                              </p:par>
                              <p:par>
                                <p:cTn id="57" presetID="10" presetClass="entr" presetSubtype="0" fill="hold" grpId="0" nodeType="withEffect">
                                  <p:stCondLst>
                                    <p:cond delay="800"/>
                                  </p:stCondLst>
                                  <p:childTnLst>
                                    <p:set>
                                      <p:cBhvr>
                                        <p:cTn id="58" dur="1" fill="hold">
                                          <p:stCondLst>
                                            <p:cond delay="0"/>
                                          </p:stCondLst>
                                        </p:cTn>
                                        <p:tgtEl>
                                          <p:spTgt spid="24">
                                            <p:txEl>
                                              <p:pRg st="0" end="0"/>
                                            </p:txEl>
                                          </p:spTgt>
                                        </p:tgtEl>
                                        <p:attrNameLst>
                                          <p:attrName>style.visibility</p:attrName>
                                        </p:attrNameLst>
                                      </p:cBhvr>
                                      <p:to>
                                        <p:strVal val="visible"/>
                                      </p:to>
                                    </p:set>
                                    <p:animEffect transition="in" filter="fade">
                                      <p:cBhvr>
                                        <p:cTn id="59" dur="500"/>
                                        <p:tgtEl>
                                          <p:spTgt spid="24">
                                            <p:txEl>
                                              <p:pRg st="0" end="0"/>
                                            </p:txEl>
                                          </p:spTgt>
                                        </p:tgtEl>
                                      </p:cBhvr>
                                    </p:animEffect>
                                  </p:childTnLst>
                                </p:cTn>
                              </p:par>
                              <p:par>
                                <p:cTn id="60" presetID="42" presetClass="entr" presetSubtype="0" fill="hold" grpId="0" nodeType="withEffect">
                                  <p:stCondLst>
                                    <p:cond delay="200"/>
                                  </p:stCondLst>
                                  <p:childTnLst>
                                    <p:set>
                                      <p:cBhvr>
                                        <p:cTn id="61" dur="1" fill="hold">
                                          <p:stCondLst>
                                            <p:cond delay="0"/>
                                          </p:stCondLst>
                                        </p:cTn>
                                        <p:tgtEl>
                                          <p:spTgt spid="25">
                                            <p:txEl>
                                              <p:pRg st="0" end="0"/>
                                            </p:txEl>
                                          </p:spTgt>
                                        </p:tgtEl>
                                        <p:attrNameLst>
                                          <p:attrName>style.visibility</p:attrName>
                                        </p:attrNameLst>
                                      </p:cBhvr>
                                      <p:to>
                                        <p:strVal val="visible"/>
                                      </p:to>
                                    </p:set>
                                    <p:animEffect transition="in" filter="fade">
                                      <p:cBhvr>
                                        <p:cTn id="62" dur="400"/>
                                        <p:tgtEl>
                                          <p:spTgt spid="25">
                                            <p:txEl>
                                              <p:pRg st="0" end="0"/>
                                            </p:txEl>
                                          </p:spTgt>
                                        </p:tgtEl>
                                      </p:cBhvr>
                                    </p:animEffect>
                                    <p:anim calcmode="lin" valueType="num">
                                      <p:cBhvr>
                                        <p:cTn id="63" dur="4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64" dur="400" fill="hold"/>
                                        <p:tgtEl>
                                          <p:spTgt spid="25">
                                            <p:txEl>
                                              <p:pRg st="0" end="0"/>
                                            </p:tx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00"/>
                                  </p:stCondLst>
                                  <p:childTnLst>
                                    <p:set>
                                      <p:cBhvr>
                                        <p:cTn id="66" dur="1" fill="hold">
                                          <p:stCondLst>
                                            <p:cond delay="0"/>
                                          </p:stCondLst>
                                        </p:cTn>
                                        <p:tgtEl>
                                          <p:spTgt spid="26">
                                            <p:txEl>
                                              <p:pRg st="0" end="0"/>
                                            </p:txEl>
                                          </p:spTgt>
                                        </p:tgtEl>
                                        <p:attrNameLst>
                                          <p:attrName>style.visibility</p:attrName>
                                        </p:attrNameLst>
                                      </p:cBhvr>
                                      <p:to>
                                        <p:strVal val="visible"/>
                                      </p:to>
                                    </p:set>
                                    <p:animEffect transition="in" filter="fade">
                                      <p:cBhvr>
                                        <p:cTn id="67" dur="500"/>
                                        <p:tgtEl>
                                          <p:spTgt spid="26">
                                            <p:txEl>
                                              <p:pRg st="0" end="0"/>
                                            </p:txEl>
                                          </p:spTgt>
                                        </p:tgtEl>
                                      </p:cBhvr>
                                    </p:animEffect>
                                    <p:anim calcmode="lin" valueType="num">
                                      <p:cBhvr>
                                        <p:cTn id="68"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69" dur="500" fill="hold"/>
                                        <p:tgtEl>
                                          <p:spTgt spid="26">
                                            <p:txEl>
                                              <p:pRg st="0" end="0"/>
                                            </p:txEl>
                                          </p:spTgt>
                                        </p:tgtEl>
                                        <p:attrNameLst>
                                          <p:attrName>ppt_y</p:attrName>
                                        </p:attrNameLst>
                                      </p:cBhvr>
                                      <p:tavLst>
                                        <p:tav tm="0">
                                          <p:val>
                                            <p:strVal val="#ppt_y+.1"/>
                                          </p:val>
                                        </p:tav>
                                        <p:tav tm="100000">
                                          <p:val>
                                            <p:strVal val="#ppt_y"/>
                                          </p:val>
                                        </p:tav>
                                      </p:tavLst>
                                    </p:anim>
                                  </p:childTnLst>
                                </p:cTn>
                              </p:par>
                              <p:par>
                                <p:cTn id="70" presetID="10" presetClass="entr" presetSubtype="0" fill="hold" grpId="0" nodeType="withEffect">
                                  <p:stCondLst>
                                    <p:cond delay="800"/>
                                  </p:stCondLst>
                                  <p:childTnLst>
                                    <p:set>
                                      <p:cBhvr>
                                        <p:cTn id="71" dur="1" fill="hold">
                                          <p:stCondLst>
                                            <p:cond delay="0"/>
                                          </p:stCondLst>
                                        </p:cTn>
                                        <p:tgtEl>
                                          <p:spTgt spid="27">
                                            <p:txEl>
                                              <p:pRg st="0" end="0"/>
                                            </p:txEl>
                                          </p:spTgt>
                                        </p:tgtEl>
                                        <p:attrNameLst>
                                          <p:attrName>style.visibility</p:attrName>
                                        </p:attrNameLst>
                                      </p:cBhvr>
                                      <p:to>
                                        <p:strVal val="visible"/>
                                      </p:to>
                                    </p:set>
                                    <p:animEffect transition="in" filter="fade">
                                      <p:cBhvr>
                                        <p:cTn id="72" dur="500"/>
                                        <p:tgtEl>
                                          <p:spTgt spid="27">
                                            <p:txEl>
                                              <p:pRg st="0" end="0"/>
                                            </p:txEl>
                                          </p:spTgt>
                                        </p:tgtEl>
                                      </p:cBhvr>
                                    </p:animEffect>
                                  </p:childTnLst>
                                </p:cTn>
                              </p:par>
                              <p:par>
                                <p:cTn id="73" presetID="42" presetClass="entr" presetSubtype="0" fill="hold" grpId="0" nodeType="withEffect">
                                  <p:stCondLst>
                                    <p:cond delay="200"/>
                                  </p:stCondLst>
                                  <p:childTnLst>
                                    <p:set>
                                      <p:cBhvr>
                                        <p:cTn id="74" dur="1" fill="hold">
                                          <p:stCondLst>
                                            <p:cond delay="0"/>
                                          </p:stCondLst>
                                        </p:cTn>
                                        <p:tgtEl>
                                          <p:spTgt spid="28">
                                            <p:txEl>
                                              <p:pRg st="0" end="0"/>
                                            </p:txEl>
                                          </p:spTgt>
                                        </p:tgtEl>
                                        <p:attrNameLst>
                                          <p:attrName>style.visibility</p:attrName>
                                        </p:attrNameLst>
                                      </p:cBhvr>
                                      <p:to>
                                        <p:strVal val="visible"/>
                                      </p:to>
                                    </p:set>
                                    <p:animEffect transition="in" filter="fade">
                                      <p:cBhvr>
                                        <p:cTn id="75" dur="400"/>
                                        <p:tgtEl>
                                          <p:spTgt spid="28">
                                            <p:txEl>
                                              <p:pRg st="0" end="0"/>
                                            </p:txEl>
                                          </p:spTgt>
                                        </p:tgtEl>
                                      </p:cBhvr>
                                    </p:animEffect>
                                    <p:anim calcmode="lin" valueType="num">
                                      <p:cBhvr>
                                        <p:cTn id="76" dur="4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77" dur="400" fill="hold"/>
                                        <p:tgtEl>
                                          <p:spTgt spid="28">
                                            <p:txEl>
                                              <p:pRg st="0" end="0"/>
                                            </p:txEl>
                                          </p:spTgt>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200"/>
                                  </p:stCondLst>
                                  <p:childTnLst>
                                    <p:set>
                                      <p:cBhvr>
                                        <p:cTn id="79" dur="1" fill="hold">
                                          <p:stCondLst>
                                            <p:cond delay="0"/>
                                          </p:stCondLst>
                                        </p:cTn>
                                        <p:tgtEl>
                                          <p:spTgt spid="29">
                                            <p:txEl>
                                              <p:pRg st="0" end="0"/>
                                            </p:txEl>
                                          </p:spTgt>
                                        </p:tgtEl>
                                        <p:attrNameLst>
                                          <p:attrName>style.visibility</p:attrName>
                                        </p:attrNameLst>
                                      </p:cBhvr>
                                      <p:to>
                                        <p:strVal val="visible"/>
                                      </p:to>
                                    </p:set>
                                    <p:animEffect transition="in" filter="fade">
                                      <p:cBhvr>
                                        <p:cTn id="80" dur="500"/>
                                        <p:tgtEl>
                                          <p:spTgt spid="29">
                                            <p:txEl>
                                              <p:pRg st="0" end="0"/>
                                            </p:txEl>
                                          </p:spTgt>
                                        </p:tgtEl>
                                      </p:cBhvr>
                                    </p:animEffect>
                                    <p:anim calcmode="lin" valueType="num">
                                      <p:cBhvr>
                                        <p:cTn id="8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82" dur="500" fill="hold"/>
                                        <p:tgtEl>
                                          <p:spTgt spid="29">
                                            <p:txEl>
                                              <p:pRg st="0" end="0"/>
                                            </p:txEl>
                                          </p:spTgt>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200"/>
                                  </p:stCondLst>
                                  <p:childTnLst>
                                    <p:set>
                                      <p:cBhvr>
                                        <p:cTn id="84" dur="1" fill="hold">
                                          <p:stCondLst>
                                            <p:cond delay="0"/>
                                          </p:stCondLst>
                                        </p:cTn>
                                        <p:tgtEl>
                                          <p:spTgt spid="54">
                                            <p:txEl>
                                              <p:pRg st="0" end="0"/>
                                            </p:txEl>
                                          </p:spTgt>
                                        </p:tgtEl>
                                        <p:attrNameLst>
                                          <p:attrName>style.visibility</p:attrName>
                                        </p:attrNameLst>
                                      </p:cBhvr>
                                      <p:to>
                                        <p:strVal val="visible"/>
                                      </p:to>
                                    </p:set>
                                    <p:animEffect transition="in" filter="fade">
                                      <p:cBhvr>
                                        <p:cTn id="85" dur="400"/>
                                        <p:tgtEl>
                                          <p:spTgt spid="54">
                                            <p:txEl>
                                              <p:pRg st="0" end="0"/>
                                            </p:txEl>
                                          </p:spTgt>
                                        </p:tgtEl>
                                      </p:cBhvr>
                                    </p:animEffect>
                                    <p:anim calcmode="lin" valueType="num">
                                      <p:cBhvr>
                                        <p:cTn id="86" dur="4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87" dur="400" fill="hold"/>
                                        <p:tgtEl>
                                          <p:spTgt spid="54">
                                            <p:txEl>
                                              <p:pRg st="0" end="0"/>
                                            </p:txEl>
                                          </p:spTgt>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00"/>
                                  </p:stCondLst>
                                  <p:childTnLst>
                                    <p:set>
                                      <p:cBhvr>
                                        <p:cTn id="89" dur="1" fill="hold">
                                          <p:stCondLst>
                                            <p:cond delay="0"/>
                                          </p:stCondLst>
                                        </p:cTn>
                                        <p:tgtEl>
                                          <p:spTgt spid="55">
                                            <p:txEl>
                                              <p:pRg st="0" end="0"/>
                                            </p:txEl>
                                          </p:spTgt>
                                        </p:tgtEl>
                                        <p:attrNameLst>
                                          <p:attrName>style.visibility</p:attrName>
                                        </p:attrNameLst>
                                      </p:cBhvr>
                                      <p:to>
                                        <p:strVal val="visible"/>
                                      </p:to>
                                    </p:set>
                                    <p:animEffect transition="in" filter="fade">
                                      <p:cBhvr>
                                        <p:cTn id="90" dur="400"/>
                                        <p:tgtEl>
                                          <p:spTgt spid="55">
                                            <p:txEl>
                                              <p:pRg st="0" end="0"/>
                                            </p:txEl>
                                          </p:spTgt>
                                        </p:tgtEl>
                                      </p:cBhvr>
                                    </p:animEffect>
                                    <p:anim calcmode="lin" valueType="num">
                                      <p:cBhvr>
                                        <p:cTn id="91" dur="4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92" dur="400" fill="hold"/>
                                        <p:tgtEl>
                                          <p:spTgt spid="55">
                                            <p:txEl>
                                              <p:pRg st="0" end="0"/>
                                            </p:txEl>
                                          </p:spTgt>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200"/>
                                  </p:stCondLst>
                                  <p:childTnLst>
                                    <p:set>
                                      <p:cBhvr>
                                        <p:cTn id="94" dur="1" fill="hold">
                                          <p:stCondLst>
                                            <p:cond delay="0"/>
                                          </p:stCondLst>
                                        </p:cTn>
                                        <p:tgtEl>
                                          <p:spTgt spid="56">
                                            <p:txEl>
                                              <p:pRg st="0" end="0"/>
                                            </p:txEl>
                                          </p:spTgt>
                                        </p:tgtEl>
                                        <p:attrNameLst>
                                          <p:attrName>style.visibility</p:attrName>
                                        </p:attrNameLst>
                                      </p:cBhvr>
                                      <p:to>
                                        <p:strVal val="visible"/>
                                      </p:to>
                                    </p:set>
                                    <p:animEffect transition="in" filter="fade">
                                      <p:cBhvr>
                                        <p:cTn id="95" dur="400"/>
                                        <p:tgtEl>
                                          <p:spTgt spid="56">
                                            <p:txEl>
                                              <p:pRg st="0" end="0"/>
                                            </p:txEl>
                                          </p:spTgt>
                                        </p:tgtEl>
                                      </p:cBhvr>
                                    </p:animEffect>
                                    <p:anim calcmode="lin" valueType="num">
                                      <p:cBhvr>
                                        <p:cTn id="96" dur="4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97" dur="400" fill="hold"/>
                                        <p:tgtEl>
                                          <p:spTgt spid="56">
                                            <p:txEl>
                                              <p:pRg st="0" end="0"/>
                                            </p:txEl>
                                          </p:spTgt>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200"/>
                                  </p:stCondLst>
                                  <p:childTnLst>
                                    <p:set>
                                      <p:cBhvr>
                                        <p:cTn id="99" dur="1" fill="hold">
                                          <p:stCondLst>
                                            <p:cond delay="0"/>
                                          </p:stCondLst>
                                        </p:cTn>
                                        <p:tgtEl>
                                          <p:spTgt spid="57">
                                            <p:txEl>
                                              <p:pRg st="0" end="0"/>
                                            </p:txEl>
                                          </p:spTgt>
                                        </p:tgtEl>
                                        <p:attrNameLst>
                                          <p:attrName>style.visibility</p:attrName>
                                        </p:attrNameLst>
                                      </p:cBhvr>
                                      <p:to>
                                        <p:strVal val="visible"/>
                                      </p:to>
                                    </p:set>
                                    <p:animEffect transition="in" filter="fade">
                                      <p:cBhvr>
                                        <p:cTn id="100" dur="400"/>
                                        <p:tgtEl>
                                          <p:spTgt spid="57">
                                            <p:txEl>
                                              <p:pRg st="0" end="0"/>
                                            </p:txEl>
                                          </p:spTgt>
                                        </p:tgtEl>
                                      </p:cBhvr>
                                    </p:animEffect>
                                    <p:anim calcmode="lin" valueType="num">
                                      <p:cBhvr>
                                        <p:cTn id="101" dur="4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102" dur="400" fill="hold"/>
                                        <p:tgtEl>
                                          <p:spTgt spid="57">
                                            <p:txEl>
                                              <p:pRg st="0" end="0"/>
                                            </p:txEl>
                                          </p:spTgt>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200"/>
                                  </p:stCondLst>
                                  <p:childTnLst>
                                    <p:set>
                                      <p:cBhvr>
                                        <p:cTn id="104" dur="1" fill="hold">
                                          <p:stCondLst>
                                            <p:cond delay="0"/>
                                          </p:stCondLst>
                                        </p:cTn>
                                        <p:tgtEl>
                                          <p:spTgt spid="58">
                                            <p:txEl>
                                              <p:pRg st="0" end="0"/>
                                            </p:txEl>
                                          </p:spTgt>
                                        </p:tgtEl>
                                        <p:attrNameLst>
                                          <p:attrName>style.visibility</p:attrName>
                                        </p:attrNameLst>
                                      </p:cBhvr>
                                      <p:to>
                                        <p:strVal val="visible"/>
                                      </p:to>
                                    </p:set>
                                    <p:animEffect transition="in" filter="fade">
                                      <p:cBhvr>
                                        <p:cTn id="105" dur="400"/>
                                        <p:tgtEl>
                                          <p:spTgt spid="58">
                                            <p:txEl>
                                              <p:pRg st="0" end="0"/>
                                            </p:txEl>
                                          </p:spTgt>
                                        </p:tgtEl>
                                      </p:cBhvr>
                                    </p:animEffect>
                                    <p:anim calcmode="lin" valueType="num">
                                      <p:cBhvr>
                                        <p:cTn id="106" dur="400" fill="hold"/>
                                        <p:tgtEl>
                                          <p:spTgt spid="58">
                                            <p:txEl>
                                              <p:pRg st="0" end="0"/>
                                            </p:txEl>
                                          </p:spTgt>
                                        </p:tgtEl>
                                        <p:attrNameLst>
                                          <p:attrName>ppt_x</p:attrName>
                                        </p:attrNameLst>
                                      </p:cBhvr>
                                      <p:tavLst>
                                        <p:tav tm="0">
                                          <p:val>
                                            <p:strVal val="#ppt_x"/>
                                          </p:val>
                                        </p:tav>
                                        <p:tav tm="100000">
                                          <p:val>
                                            <p:strVal val="#ppt_x"/>
                                          </p:val>
                                        </p:tav>
                                      </p:tavLst>
                                    </p:anim>
                                    <p:anim calcmode="lin" valueType="num">
                                      <p:cBhvr>
                                        <p:cTn id="107" dur="400" fill="hold"/>
                                        <p:tgtEl>
                                          <p:spTgt spid="58">
                                            <p:txEl>
                                              <p:pRg st="0" end="0"/>
                                            </p:txEl>
                                          </p:spTgt>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200"/>
                                  </p:stCondLst>
                                  <p:childTnLst>
                                    <p:set>
                                      <p:cBhvr>
                                        <p:cTn id="109" dur="1" fill="hold">
                                          <p:stCondLst>
                                            <p:cond delay="0"/>
                                          </p:stCondLst>
                                        </p:cTn>
                                        <p:tgtEl>
                                          <p:spTgt spid="59">
                                            <p:txEl>
                                              <p:pRg st="0" end="0"/>
                                            </p:txEl>
                                          </p:spTgt>
                                        </p:tgtEl>
                                        <p:attrNameLst>
                                          <p:attrName>style.visibility</p:attrName>
                                        </p:attrNameLst>
                                      </p:cBhvr>
                                      <p:to>
                                        <p:strVal val="visible"/>
                                      </p:to>
                                    </p:set>
                                    <p:animEffect transition="in" filter="fade">
                                      <p:cBhvr>
                                        <p:cTn id="110" dur="400"/>
                                        <p:tgtEl>
                                          <p:spTgt spid="59">
                                            <p:txEl>
                                              <p:pRg st="0" end="0"/>
                                            </p:txEl>
                                          </p:spTgt>
                                        </p:tgtEl>
                                      </p:cBhvr>
                                    </p:animEffect>
                                    <p:anim calcmode="lin" valueType="num">
                                      <p:cBhvr>
                                        <p:cTn id="111" dur="40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12" dur="400" fill="hold"/>
                                        <p:tgtEl>
                                          <p:spTgt spid="59">
                                            <p:txEl>
                                              <p:pRg st="0" end="0"/>
                                            </p:txEl>
                                          </p:spTgt>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200"/>
                                  </p:stCondLst>
                                  <p:childTnLst>
                                    <p:set>
                                      <p:cBhvr>
                                        <p:cTn id="114" dur="1" fill="hold">
                                          <p:stCondLst>
                                            <p:cond delay="0"/>
                                          </p:stCondLst>
                                        </p:cTn>
                                        <p:tgtEl>
                                          <p:spTgt spid="60">
                                            <p:txEl>
                                              <p:pRg st="0" end="0"/>
                                            </p:txEl>
                                          </p:spTgt>
                                        </p:tgtEl>
                                        <p:attrNameLst>
                                          <p:attrName>style.visibility</p:attrName>
                                        </p:attrNameLst>
                                      </p:cBhvr>
                                      <p:to>
                                        <p:strVal val="visible"/>
                                      </p:to>
                                    </p:set>
                                    <p:animEffect transition="in" filter="fade">
                                      <p:cBhvr>
                                        <p:cTn id="115" dur="400"/>
                                        <p:tgtEl>
                                          <p:spTgt spid="60">
                                            <p:txEl>
                                              <p:pRg st="0" end="0"/>
                                            </p:txEl>
                                          </p:spTgt>
                                        </p:tgtEl>
                                      </p:cBhvr>
                                    </p:animEffect>
                                    <p:anim calcmode="lin" valueType="num">
                                      <p:cBhvr>
                                        <p:cTn id="116" dur="400" fill="hold"/>
                                        <p:tgtEl>
                                          <p:spTgt spid="60">
                                            <p:txEl>
                                              <p:pRg st="0" end="0"/>
                                            </p:txEl>
                                          </p:spTgt>
                                        </p:tgtEl>
                                        <p:attrNameLst>
                                          <p:attrName>ppt_x</p:attrName>
                                        </p:attrNameLst>
                                      </p:cBhvr>
                                      <p:tavLst>
                                        <p:tav tm="0">
                                          <p:val>
                                            <p:strVal val="#ppt_x"/>
                                          </p:val>
                                        </p:tav>
                                        <p:tav tm="100000">
                                          <p:val>
                                            <p:strVal val="#ppt_x"/>
                                          </p:val>
                                        </p:tav>
                                      </p:tavLst>
                                    </p:anim>
                                    <p:anim calcmode="lin" valueType="num">
                                      <p:cBhvr>
                                        <p:cTn id="117" dur="400" fill="hold"/>
                                        <p:tgtEl>
                                          <p:spTgt spid="60">
                                            <p:txEl>
                                              <p:pRg st="0" end="0"/>
                                            </p:txEl>
                                          </p:spTgt>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200"/>
                                  </p:stCondLst>
                                  <p:childTnLst>
                                    <p:set>
                                      <p:cBhvr>
                                        <p:cTn id="119" dur="1" fill="hold">
                                          <p:stCondLst>
                                            <p:cond delay="0"/>
                                          </p:stCondLst>
                                        </p:cTn>
                                        <p:tgtEl>
                                          <p:spTgt spid="61">
                                            <p:txEl>
                                              <p:pRg st="0" end="0"/>
                                            </p:txEl>
                                          </p:spTgt>
                                        </p:tgtEl>
                                        <p:attrNameLst>
                                          <p:attrName>style.visibility</p:attrName>
                                        </p:attrNameLst>
                                      </p:cBhvr>
                                      <p:to>
                                        <p:strVal val="visible"/>
                                      </p:to>
                                    </p:set>
                                    <p:animEffect transition="in" filter="fade">
                                      <p:cBhvr>
                                        <p:cTn id="120" dur="400"/>
                                        <p:tgtEl>
                                          <p:spTgt spid="61">
                                            <p:txEl>
                                              <p:pRg st="0" end="0"/>
                                            </p:txEl>
                                          </p:spTgt>
                                        </p:tgtEl>
                                      </p:cBhvr>
                                    </p:animEffect>
                                    <p:anim calcmode="lin" valueType="num">
                                      <p:cBhvr>
                                        <p:cTn id="121" dur="4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22" dur="400" fill="hold"/>
                                        <p:tgtEl>
                                          <p:spTgt spid="61">
                                            <p:txEl>
                                              <p:pRg st="0" end="0"/>
                                            </p:txEl>
                                          </p:spTgt>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200"/>
                                  </p:stCondLst>
                                  <p:childTnLst>
                                    <p:set>
                                      <p:cBhvr>
                                        <p:cTn id="124" dur="1" fill="hold">
                                          <p:stCondLst>
                                            <p:cond delay="0"/>
                                          </p:stCondLst>
                                        </p:cTn>
                                        <p:tgtEl>
                                          <p:spTgt spid="62">
                                            <p:txEl>
                                              <p:pRg st="0" end="0"/>
                                            </p:txEl>
                                          </p:spTgt>
                                        </p:tgtEl>
                                        <p:attrNameLst>
                                          <p:attrName>style.visibility</p:attrName>
                                        </p:attrNameLst>
                                      </p:cBhvr>
                                      <p:to>
                                        <p:strVal val="visible"/>
                                      </p:to>
                                    </p:set>
                                    <p:animEffect transition="in" filter="fade">
                                      <p:cBhvr>
                                        <p:cTn id="125" dur="400"/>
                                        <p:tgtEl>
                                          <p:spTgt spid="62">
                                            <p:txEl>
                                              <p:pRg st="0" end="0"/>
                                            </p:txEl>
                                          </p:spTgt>
                                        </p:tgtEl>
                                      </p:cBhvr>
                                    </p:animEffect>
                                    <p:anim calcmode="lin" valueType="num">
                                      <p:cBhvr>
                                        <p:cTn id="126" dur="4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7" dur="400" fill="hold"/>
                                        <p:tgtEl>
                                          <p:spTgt spid="62">
                                            <p:txEl>
                                              <p:pRg st="0" end="0"/>
                                            </p:txEl>
                                          </p:spTgt>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200"/>
                                  </p:stCondLst>
                                  <p:childTnLst>
                                    <p:set>
                                      <p:cBhvr>
                                        <p:cTn id="129" dur="1" fill="hold">
                                          <p:stCondLst>
                                            <p:cond delay="0"/>
                                          </p:stCondLst>
                                        </p:cTn>
                                        <p:tgtEl>
                                          <p:spTgt spid="63">
                                            <p:txEl>
                                              <p:pRg st="0" end="0"/>
                                            </p:txEl>
                                          </p:spTgt>
                                        </p:tgtEl>
                                        <p:attrNameLst>
                                          <p:attrName>style.visibility</p:attrName>
                                        </p:attrNameLst>
                                      </p:cBhvr>
                                      <p:to>
                                        <p:strVal val="visible"/>
                                      </p:to>
                                    </p:set>
                                    <p:animEffect transition="in" filter="fade">
                                      <p:cBhvr>
                                        <p:cTn id="130" dur="400"/>
                                        <p:tgtEl>
                                          <p:spTgt spid="63">
                                            <p:txEl>
                                              <p:pRg st="0" end="0"/>
                                            </p:txEl>
                                          </p:spTgt>
                                        </p:tgtEl>
                                      </p:cBhvr>
                                    </p:animEffect>
                                    <p:anim calcmode="lin" valueType="num">
                                      <p:cBhvr>
                                        <p:cTn id="131" dur="4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32" dur="4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500"/>
                            </p:stCondLst>
                            <p:childTnLst>
                              <p:par>
                                <p:cTn id="134" presetID="53" presetClass="entr" presetSubtype="16" fill="hold" grpId="1" nodeType="afterEffect">
                                  <p:stCondLst>
                                    <p:cond delay="0"/>
                                  </p:stCondLst>
                                  <p:childTnLst>
                                    <p:set>
                                      <p:cBhvr>
                                        <p:cTn id="135" dur="1" fill="hold">
                                          <p:stCondLst>
                                            <p:cond delay="0"/>
                                          </p:stCondLst>
                                        </p:cTn>
                                        <p:tgtEl>
                                          <p:spTgt spid="54">
                                            <p:txEl>
                                              <p:pRg st="0" end="0"/>
                                            </p:txEl>
                                          </p:spTgt>
                                        </p:tgtEl>
                                        <p:attrNameLst>
                                          <p:attrName>style.visibility</p:attrName>
                                        </p:attrNameLst>
                                      </p:cBhvr>
                                      <p:to>
                                        <p:strVal val="visible"/>
                                      </p:to>
                                    </p:set>
                                    <p:anim calcmode="lin" valueType="num">
                                      <p:cBhvr>
                                        <p:cTn id="136"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137"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138" dur="500"/>
                                        <p:tgtEl>
                                          <p:spTgt spid="54">
                                            <p:txEl>
                                              <p:pRg st="0" end="0"/>
                                            </p:txEl>
                                          </p:spTgt>
                                        </p:tgtEl>
                                      </p:cBhvr>
                                    </p:animEffect>
                                  </p:childTnLst>
                                </p:cTn>
                              </p:par>
                            </p:childTnLst>
                          </p:cTn>
                        </p:par>
                        <p:par>
                          <p:cTn id="139" fill="hold">
                            <p:stCondLst>
                              <p:cond delay="1000"/>
                            </p:stCondLst>
                            <p:childTnLst>
                              <p:par>
                                <p:cTn id="140" presetID="53" presetClass="entr" presetSubtype="16" fill="hold" grpId="1" nodeType="afterEffect">
                                  <p:stCondLst>
                                    <p:cond delay="0"/>
                                  </p:stCondLst>
                                  <p:childTnLst>
                                    <p:set>
                                      <p:cBhvr>
                                        <p:cTn id="141" dur="1" fill="hold">
                                          <p:stCondLst>
                                            <p:cond delay="0"/>
                                          </p:stCondLst>
                                        </p:cTn>
                                        <p:tgtEl>
                                          <p:spTgt spid="55">
                                            <p:txEl>
                                              <p:pRg st="0" end="0"/>
                                            </p:txEl>
                                          </p:spTgt>
                                        </p:tgtEl>
                                        <p:attrNameLst>
                                          <p:attrName>style.visibility</p:attrName>
                                        </p:attrNameLst>
                                      </p:cBhvr>
                                      <p:to>
                                        <p:strVal val="visible"/>
                                      </p:to>
                                    </p:set>
                                    <p:anim calcmode="lin" valueType="num">
                                      <p:cBhvr>
                                        <p:cTn id="142"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143"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144" dur="500"/>
                                        <p:tgtEl>
                                          <p:spTgt spid="55">
                                            <p:txEl>
                                              <p:pRg st="0" end="0"/>
                                            </p:txEl>
                                          </p:spTgt>
                                        </p:tgtEl>
                                      </p:cBhvr>
                                    </p:animEffect>
                                  </p:childTnLst>
                                </p:cTn>
                              </p:par>
                            </p:childTnLst>
                          </p:cTn>
                        </p:par>
                        <p:par>
                          <p:cTn id="145" fill="hold">
                            <p:stCondLst>
                              <p:cond delay="1500"/>
                            </p:stCondLst>
                            <p:childTnLst>
                              <p:par>
                                <p:cTn id="146" presetID="53" presetClass="entr" presetSubtype="16" fill="hold" grpId="1" nodeType="afterEffect">
                                  <p:stCondLst>
                                    <p:cond delay="0"/>
                                  </p:stCondLst>
                                  <p:childTnLst>
                                    <p:set>
                                      <p:cBhvr>
                                        <p:cTn id="147" dur="1" fill="hold">
                                          <p:stCondLst>
                                            <p:cond delay="0"/>
                                          </p:stCondLst>
                                        </p:cTn>
                                        <p:tgtEl>
                                          <p:spTgt spid="56">
                                            <p:txEl>
                                              <p:pRg st="0" end="0"/>
                                            </p:txEl>
                                          </p:spTgt>
                                        </p:tgtEl>
                                        <p:attrNameLst>
                                          <p:attrName>style.visibility</p:attrName>
                                        </p:attrNameLst>
                                      </p:cBhvr>
                                      <p:to>
                                        <p:strVal val="visible"/>
                                      </p:to>
                                    </p:set>
                                    <p:anim calcmode="lin" valueType="num">
                                      <p:cBhvr>
                                        <p:cTn id="148" dur="5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149" dur="500" fill="hold"/>
                                        <p:tgtEl>
                                          <p:spTgt spid="56">
                                            <p:txEl>
                                              <p:pRg st="0" end="0"/>
                                            </p:txEl>
                                          </p:spTgt>
                                        </p:tgtEl>
                                        <p:attrNameLst>
                                          <p:attrName>ppt_h</p:attrName>
                                        </p:attrNameLst>
                                      </p:cBhvr>
                                      <p:tavLst>
                                        <p:tav tm="0">
                                          <p:val>
                                            <p:fltVal val="0"/>
                                          </p:val>
                                        </p:tav>
                                        <p:tav tm="100000">
                                          <p:val>
                                            <p:strVal val="#ppt_h"/>
                                          </p:val>
                                        </p:tav>
                                      </p:tavLst>
                                    </p:anim>
                                    <p:animEffect transition="in" filter="fade">
                                      <p:cBhvr>
                                        <p:cTn id="150" dur="500"/>
                                        <p:tgtEl>
                                          <p:spTgt spid="56">
                                            <p:txEl>
                                              <p:pRg st="0" end="0"/>
                                            </p:txEl>
                                          </p:spTgt>
                                        </p:tgtEl>
                                      </p:cBhvr>
                                    </p:animEffect>
                                  </p:childTnLst>
                                </p:cTn>
                              </p:par>
                            </p:childTnLst>
                          </p:cTn>
                        </p:par>
                        <p:par>
                          <p:cTn id="151" fill="hold">
                            <p:stCondLst>
                              <p:cond delay="2000"/>
                            </p:stCondLst>
                            <p:childTnLst>
                              <p:par>
                                <p:cTn id="152" presetID="53" presetClass="entr" presetSubtype="16" fill="hold" grpId="1" nodeType="afterEffect">
                                  <p:stCondLst>
                                    <p:cond delay="0"/>
                                  </p:stCondLst>
                                  <p:childTnLst>
                                    <p:set>
                                      <p:cBhvr>
                                        <p:cTn id="153" dur="1" fill="hold">
                                          <p:stCondLst>
                                            <p:cond delay="0"/>
                                          </p:stCondLst>
                                        </p:cTn>
                                        <p:tgtEl>
                                          <p:spTgt spid="57">
                                            <p:txEl>
                                              <p:pRg st="0" end="0"/>
                                            </p:txEl>
                                          </p:spTgt>
                                        </p:tgtEl>
                                        <p:attrNameLst>
                                          <p:attrName>style.visibility</p:attrName>
                                        </p:attrNameLst>
                                      </p:cBhvr>
                                      <p:to>
                                        <p:strVal val="visible"/>
                                      </p:to>
                                    </p:set>
                                    <p:anim calcmode="lin" valueType="num">
                                      <p:cBhvr>
                                        <p:cTn id="154" dur="5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155" dur="5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156" dur="500"/>
                                        <p:tgtEl>
                                          <p:spTgt spid="57">
                                            <p:txEl>
                                              <p:pRg st="0" end="0"/>
                                            </p:txEl>
                                          </p:spTgt>
                                        </p:tgtEl>
                                      </p:cBhvr>
                                    </p:animEffect>
                                  </p:childTnLst>
                                </p:cTn>
                              </p:par>
                            </p:childTnLst>
                          </p:cTn>
                        </p:par>
                        <p:par>
                          <p:cTn id="157" fill="hold">
                            <p:stCondLst>
                              <p:cond delay="2500"/>
                            </p:stCondLst>
                            <p:childTnLst>
                              <p:par>
                                <p:cTn id="158" presetID="53" presetClass="entr" presetSubtype="16" fill="hold" grpId="1" nodeType="afterEffect">
                                  <p:stCondLst>
                                    <p:cond delay="0"/>
                                  </p:stCondLst>
                                  <p:childTnLst>
                                    <p:set>
                                      <p:cBhvr>
                                        <p:cTn id="159" dur="1" fill="hold">
                                          <p:stCondLst>
                                            <p:cond delay="0"/>
                                          </p:stCondLst>
                                        </p:cTn>
                                        <p:tgtEl>
                                          <p:spTgt spid="58">
                                            <p:txEl>
                                              <p:pRg st="0" end="0"/>
                                            </p:txEl>
                                          </p:spTgt>
                                        </p:tgtEl>
                                        <p:attrNameLst>
                                          <p:attrName>style.visibility</p:attrName>
                                        </p:attrNameLst>
                                      </p:cBhvr>
                                      <p:to>
                                        <p:strVal val="visible"/>
                                      </p:to>
                                    </p:set>
                                    <p:anim calcmode="lin" valueType="num">
                                      <p:cBhvr>
                                        <p:cTn id="160" dur="500" fill="hold"/>
                                        <p:tgtEl>
                                          <p:spTgt spid="58">
                                            <p:txEl>
                                              <p:pRg st="0" end="0"/>
                                            </p:txEl>
                                          </p:spTgt>
                                        </p:tgtEl>
                                        <p:attrNameLst>
                                          <p:attrName>ppt_w</p:attrName>
                                        </p:attrNameLst>
                                      </p:cBhvr>
                                      <p:tavLst>
                                        <p:tav tm="0">
                                          <p:val>
                                            <p:fltVal val="0"/>
                                          </p:val>
                                        </p:tav>
                                        <p:tav tm="100000">
                                          <p:val>
                                            <p:strVal val="#ppt_w"/>
                                          </p:val>
                                        </p:tav>
                                      </p:tavLst>
                                    </p:anim>
                                    <p:anim calcmode="lin" valueType="num">
                                      <p:cBhvr>
                                        <p:cTn id="161" dur="500" fill="hold"/>
                                        <p:tgtEl>
                                          <p:spTgt spid="58">
                                            <p:txEl>
                                              <p:pRg st="0" end="0"/>
                                            </p:txEl>
                                          </p:spTgt>
                                        </p:tgtEl>
                                        <p:attrNameLst>
                                          <p:attrName>ppt_h</p:attrName>
                                        </p:attrNameLst>
                                      </p:cBhvr>
                                      <p:tavLst>
                                        <p:tav tm="0">
                                          <p:val>
                                            <p:fltVal val="0"/>
                                          </p:val>
                                        </p:tav>
                                        <p:tav tm="100000">
                                          <p:val>
                                            <p:strVal val="#ppt_h"/>
                                          </p:val>
                                        </p:tav>
                                      </p:tavLst>
                                    </p:anim>
                                    <p:animEffect transition="in" filter="fade">
                                      <p:cBhvr>
                                        <p:cTn id="162" dur="500"/>
                                        <p:tgtEl>
                                          <p:spTgt spid="58">
                                            <p:txEl>
                                              <p:pRg st="0" end="0"/>
                                            </p:txEl>
                                          </p:spTgt>
                                        </p:tgtEl>
                                      </p:cBhvr>
                                    </p:animEffect>
                                  </p:childTnLst>
                                </p:cTn>
                              </p:par>
                            </p:childTnLst>
                          </p:cTn>
                        </p:par>
                      </p:childTnLst>
                    </p:cTn>
                  </p:par>
                  <p:par>
                    <p:cTn id="163" fill="hold">
                      <p:stCondLst>
                        <p:cond delay="indefinite"/>
                      </p:stCondLst>
                      <p:childTnLst>
                        <p:par>
                          <p:cTn id="164" fill="hold">
                            <p:stCondLst>
                              <p:cond delay="0"/>
                            </p:stCondLst>
                            <p:childTnLst>
                              <p:par>
                                <p:cTn id="165" presetID="6" presetClass="entr" presetSubtype="32" fill="hold" nodeType="clickEffect">
                                  <p:stCondLst>
                                    <p:cond delay="0"/>
                                  </p:stCondLst>
                                  <p:childTnLst>
                                    <p:set>
                                      <p:cBhvr>
                                        <p:cTn id="166" dur="1" fill="hold">
                                          <p:stCondLst>
                                            <p:cond delay="0"/>
                                          </p:stCondLst>
                                        </p:cTn>
                                        <p:tgtEl>
                                          <p:spTgt spid="3"/>
                                        </p:tgtEl>
                                        <p:attrNameLst>
                                          <p:attrName>style.visibility</p:attrName>
                                        </p:attrNameLst>
                                      </p:cBhvr>
                                      <p:to>
                                        <p:strVal val="visible"/>
                                      </p:to>
                                    </p:set>
                                    <p:animEffect transition="in" filter="circle(out)">
                                      <p:cBhvr>
                                        <p:cTn id="16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0" presetClass="entr" presetSubtype="0" fill="hold" nodeType="withEffect">
                  <p:stCondLst>
                    <p:cond delay="8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400"/>
                        <p:tgtEl>
                          <p:spTgt spid="5"/>
                        </p:tgtEl>
                      </p:cBhvr>
                    </p:animEffect>
                    <p:anim calcmode="lin" valueType="num">
                      <p:cBhvr>
                        <p:cTn dur="400" fill="hold"/>
                        <p:tgtEl>
                          <p:spTgt spid="5"/>
                        </p:tgtEl>
                        <p:attrNameLst>
                          <p:attrName>ppt_x</p:attrName>
                        </p:attrNameLst>
                      </p:cBhvr>
                      <p:tavLst>
                        <p:tav tm="0">
                          <p:val>
                            <p:strVal val="#ppt_x"/>
                          </p:val>
                        </p:tav>
                        <p:tav tm="100000">
                          <p:val>
                            <p:strVal val="#ppt_x"/>
                          </p:val>
                        </p:tav>
                      </p:tavLst>
                    </p:anim>
                    <p:anim calcmode="lin" valueType="num">
                      <p:cBhvr>
                        <p:cTn dur="400" fill="hold"/>
                        <p:tgtEl>
                          <p:spTgt spid="5"/>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42" presetClass="entr" presetSubtype="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anim calcmode="lin" valueType="num">
                      <p:cBhvr>
                        <p:cTn dur="500" fill="hold"/>
                        <p:tgtEl>
                          <p:spTgt spid="7"/>
                        </p:tgtEl>
                        <p:attrNameLst>
                          <p:attrName>ppt_x</p:attrName>
                        </p:attrNameLst>
                      </p:cBhvr>
                      <p:tavLst>
                        <p:tav tm="0">
                          <p:val>
                            <p:strVal val="#ppt_x"/>
                          </p:val>
                        </p:tav>
                        <p:tav tm="100000">
                          <p:val>
                            <p:strVal val="#ppt_x"/>
                          </p:val>
                        </p:tav>
                      </p:tavLst>
                    </p:anim>
                    <p:anim calcmode="lin" valueType="num">
                      <p:cBhvr>
                        <p:cTn dur="500" fill="hold"/>
                        <p:tgtEl>
                          <p:spTgt spid="7"/>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10" presetClass="entr" presetSubtype="0" fill="hold" nodeType="withEffect">
                  <p:stCondLst>
                    <p:cond delay="8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42" presetClass="entr" presetSubtype="0" fill="hold" nodeType="withEffect">
                  <p:stCondLst>
                    <p:cond delay="200"/>
                  </p:stCondLst>
                  <p:childTnLst>
                    <p:set>
                      <p:cBhvr>
                        <p:cTn dur="1" fill="hold">
                          <p:stCondLst>
                            <p:cond delay="0"/>
                          </p:stCondLst>
                        </p:cTn>
                        <p:tgtEl>
                          <p:spTgt spid="19"/>
                        </p:tgtEl>
                        <p:attrNameLst>
                          <p:attrName>style.visibility</p:attrName>
                        </p:attrNameLst>
                      </p:cBhvr>
                      <p:to>
                        <p:strVal val="visible"/>
                      </p:to>
                    </p:set>
                    <p:animEffect transition="in" filter="fade">
                      <p:cBhvr>
                        <p:cTn dur="400"/>
                        <p:tgtEl>
                          <p:spTgt spid="19"/>
                        </p:tgtEl>
                      </p:cBhvr>
                    </p:animEffect>
                    <p:anim calcmode="lin" valueType="num">
                      <p:cBhvr>
                        <p:cTn dur="400" fill="hold"/>
                        <p:tgtEl>
                          <p:spTgt spid="19"/>
                        </p:tgtEl>
                        <p:attrNameLst>
                          <p:attrName>ppt_x</p:attrName>
                        </p:attrNameLst>
                      </p:cBhvr>
                      <p:tavLst>
                        <p:tav tm="0">
                          <p:val>
                            <p:strVal val="#ppt_x"/>
                          </p:val>
                        </p:tav>
                        <p:tav tm="100000">
                          <p:val>
                            <p:strVal val="#ppt_x"/>
                          </p:val>
                        </p:tav>
                      </p:tavLst>
                    </p:anim>
                    <p:anim calcmode="lin" valueType="num">
                      <p:cBhvr>
                        <p:cTn dur="400" fill="hold"/>
                        <p:tgtEl>
                          <p:spTgt spid="19"/>
                        </p:tgtEl>
                        <p:attrNameLst>
                          <p:attrName>ppt_y</p:attrName>
                        </p:attrNameLst>
                      </p:cBhvr>
                      <p:tavLst>
                        <p:tav tm="0">
                          <p:val>
                            <p:strVal val="#ppt_y+.1"/>
                          </p:val>
                        </p:tav>
                        <p:tav tm="100000">
                          <p:val>
                            <p:strVal val="#ppt_y"/>
                          </p:val>
                        </p:tav>
                      </p:tavLst>
                    </p:anim>
                  </p:childTnLst>
                </p:cTn>
              </p:par>
            </p:tnLst>
          </p:tmpl>
        </p:tmplLst>
      </p:bldP>
      <p:bldP spid="20" grpId="0" build="p">
        <p:tmplLst>
          <p:tmpl lvl="1">
            <p:tnLst>
              <p:par>
                <p:cTn presetID="42" presetClass="entr" presetSubtype="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anim calcmode="lin" valueType="num">
                      <p:cBhvr>
                        <p:cTn dur="500" fill="hold"/>
                        <p:tgtEl>
                          <p:spTgt spid="20"/>
                        </p:tgtEl>
                        <p:attrNameLst>
                          <p:attrName>ppt_x</p:attrName>
                        </p:attrNameLst>
                      </p:cBhvr>
                      <p:tavLst>
                        <p:tav tm="0">
                          <p:val>
                            <p:strVal val="#ppt_x"/>
                          </p:val>
                        </p:tav>
                        <p:tav tm="100000">
                          <p:val>
                            <p:strVal val="#ppt_x"/>
                          </p:val>
                        </p:tav>
                      </p:tavLst>
                    </p:anim>
                    <p:anim calcmode="lin" valueType="num">
                      <p:cBhvr>
                        <p:cTn dur="500" fill="hold"/>
                        <p:tgtEl>
                          <p:spTgt spid="20"/>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10" presetClass="entr" presetSubtype="0" fill="hold" nodeType="withEffect">
                  <p:stCondLst>
                    <p:cond delay="8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42" presetClass="entr" presetSubtype="0" fill="hold" nodeType="withEffect">
                  <p:stCondLst>
                    <p:cond delay="200"/>
                  </p:stCondLst>
                  <p:childTnLst>
                    <p:set>
                      <p:cBhvr>
                        <p:cTn dur="1" fill="hold">
                          <p:stCondLst>
                            <p:cond delay="0"/>
                          </p:stCondLst>
                        </p:cTn>
                        <p:tgtEl>
                          <p:spTgt spid="22"/>
                        </p:tgtEl>
                        <p:attrNameLst>
                          <p:attrName>style.visibility</p:attrName>
                        </p:attrNameLst>
                      </p:cBhvr>
                      <p:to>
                        <p:strVal val="visible"/>
                      </p:to>
                    </p:set>
                    <p:animEffect transition="in" filter="fade">
                      <p:cBhvr>
                        <p:cTn dur="400"/>
                        <p:tgtEl>
                          <p:spTgt spid="22"/>
                        </p:tgtEl>
                      </p:cBhvr>
                    </p:animEffect>
                    <p:anim calcmode="lin" valueType="num">
                      <p:cBhvr>
                        <p:cTn dur="400" fill="hold"/>
                        <p:tgtEl>
                          <p:spTgt spid="22"/>
                        </p:tgtEl>
                        <p:attrNameLst>
                          <p:attrName>ppt_x</p:attrName>
                        </p:attrNameLst>
                      </p:cBhvr>
                      <p:tavLst>
                        <p:tav tm="0">
                          <p:val>
                            <p:strVal val="#ppt_x"/>
                          </p:val>
                        </p:tav>
                        <p:tav tm="100000">
                          <p:val>
                            <p:strVal val="#ppt_x"/>
                          </p:val>
                        </p:tav>
                      </p:tavLst>
                    </p:anim>
                    <p:anim calcmode="lin" valueType="num">
                      <p:cBhvr>
                        <p:cTn dur="400" fill="hold"/>
                        <p:tgtEl>
                          <p:spTgt spid="22"/>
                        </p:tgtEl>
                        <p:attrNameLst>
                          <p:attrName>ppt_y</p:attrName>
                        </p:attrNameLst>
                      </p:cBhvr>
                      <p:tavLst>
                        <p:tav tm="0">
                          <p:val>
                            <p:strVal val="#ppt_y+.1"/>
                          </p:val>
                        </p:tav>
                        <p:tav tm="100000">
                          <p:val>
                            <p:strVal val="#ppt_y"/>
                          </p:val>
                        </p:tav>
                      </p:tavLst>
                    </p:anim>
                  </p:childTnLst>
                </p:cTn>
              </p:par>
            </p:tnLst>
          </p:tmpl>
        </p:tmplLst>
      </p:bldP>
      <p:bldP spid="23" grpId="0" build="p">
        <p:tmplLst>
          <p:tmpl lvl="1">
            <p:tnLst>
              <p:par>
                <p:cTn presetID="42" presetClass="entr" presetSubtype="0"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anim calcmode="lin" valueType="num">
                      <p:cBhvr>
                        <p:cTn dur="500" fill="hold"/>
                        <p:tgtEl>
                          <p:spTgt spid="23"/>
                        </p:tgtEl>
                        <p:attrNameLst>
                          <p:attrName>ppt_x</p:attrName>
                        </p:attrNameLst>
                      </p:cBhvr>
                      <p:tavLst>
                        <p:tav tm="0">
                          <p:val>
                            <p:strVal val="#ppt_x"/>
                          </p:val>
                        </p:tav>
                        <p:tav tm="100000">
                          <p:val>
                            <p:strVal val="#ppt_x"/>
                          </p:val>
                        </p:tav>
                      </p:tavLst>
                    </p:anim>
                    <p:anim calcmode="lin" valueType="num">
                      <p:cBhvr>
                        <p:cTn dur="500" fill="hold"/>
                        <p:tgtEl>
                          <p:spTgt spid="23"/>
                        </p:tgtEl>
                        <p:attrNameLst>
                          <p:attrName>ppt_y</p:attrName>
                        </p:attrNameLst>
                      </p:cBhvr>
                      <p:tavLst>
                        <p:tav tm="0">
                          <p:val>
                            <p:strVal val="#ppt_y+.1"/>
                          </p:val>
                        </p:tav>
                        <p:tav tm="100000">
                          <p:val>
                            <p:strVal val="#ppt_y"/>
                          </p:val>
                        </p:tav>
                      </p:tavLst>
                    </p:anim>
                  </p:childTnLst>
                </p:cTn>
              </p:par>
            </p:tnLst>
          </p:tmpl>
        </p:tmplLst>
      </p:bldP>
      <p:bldP spid="24" grpId="0" build="p">
        <p:tmplLst>
          <p:tmpl lvl="1">
            <p:tnLst>
              <p:par>
                <p:cTn presetID="10" presetClass="entr" presetSubtype="0" fill="hold" nodeType="withEffect">
                  <p:stCondLst>
                    <p:cond delay="8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42" presetClass="entr" presetSubtype="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fade">
                      <p:cBhvr>
                        <p:cTn dur="400"/>
                        <p:tgtEl>
                          <p:spTgt spid="25"/>
                        </p:tgtEl>
                      </p:cBhvr>
                    </p:animEffect>
                    <p:anim calcmode="lin" valueType="num">
                      <p:cBhvr>
                        <p:cTn dur="400" fill="hold"/>
                        <p:tgtEl>
                          <p:spTgt spid="25"/>
                        </p:tgtEl>
                        <p:attrNameLst>
                          <p:attrName>ppt_x</p:attrName>
                        </p:attrNameLst>
                      </p:cBhvr>
                      <p:tavLst>
                        <p:tav tm="0">
                          <p:val>
                            <p:strVal val="#ppt_x"/>
                          </p:val>
                        </p:tav>
                        <p:tav tm="100000">
                          <p:val>
                            <p:strVal val="#ppt_x"/>
                          </p:val>
                        </p:tav>
                      </p:tavLst>
                    </p:anim>
                    <p:anim calcmode="lin" valueType="num">
                      <p:cBhvr>
                        <p:cTn dur="400" fill="hold"/>
                        <p:tgtEl>
                          <p:spTgt spid="25"/>
                        </p:tgtEl>
                        <p:attrNameLst>
                          <p:attrName>ppt_y</p:attrName>
                        </p:attrNameLst>
                      </p:cBhvr>
                      <p:tavLst>
                        <p:tav tm="0">
                          <p:val>
                            <p:strVal val="#ppt_y+.1"/>
                          </p:val>
                        </p:tav>
                        <p:tav tm="100000">
                          <p:val>
                            <p:strVal val="#ppt_y"/>
                          </p:val>
                        </p:tav>
                      </p:tavLst>
                    </p:anim>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400"/>
                        <p:tgtEl>
                          <p:spTgt spid="28"/>
                        </p:tgtEl>
                      </p:cBhvr>
                    </p:animEffect>
                    <p:anim calcmode="lin" valueType="num">
                      <p:cBhvr>
                        <p:cTn dur="400" fill="hold"/>
                        <p:tgtEl>
                          <p:spTgt spid="28"/>
                        </p:tgtEl>
                        <p:attrNameLst>
                          <p:attrName>ppt_x</p:attrName>
                        </p:attrNameLst>
                      </p:cBhvr>
                      <p:tavLst>
                        <p:tav tm="0">
                          <p:val>
                            <p:strVal val="#ppt_x"/>
                          </p:val>
                        </p:tav>
                        <p:tav tm="100000">
                          <p:val>
                            <p:strVal val="#ppt_x"/>
                          </p:val>
                        </p:tav>
                      </p:tavLst>
                    </p:anim>
                    <p:anim calcmode="lin" valueType="num">
                      <p:cBhvr>
                        <p:cTn dur="4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42" presetClass="entr" presetSubtype="0"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anim calcmode="lin" valueType="num">
                      <p:cBhvr>
                        <p:cTn dur="500" fill="hold"/>
                        <p:tgtEl>
                          <p:spTgt spid="29"/>
                        </p:tgtEl>
                        <p:attrNameLst>
                          <p:attrName>ppt_x</p:attrName>
                        </p:attrNameLst>
                      </p:cBhvr>
                      <p:tavLst>
                        <p:tav tm="0">
                          <p:val>
                            <p:strVal val="#ppt_x"/>
                          </p:val>
                        </p:tav>
                        <p:tav tm="100000">
                          <p:val>
                            <p:strVal val="#ppt_x"/>
                          </p:val>
                        </p:tav>
                      </p:tavLst>
                    </p:anim>
                    <p:anim calcmode="lin" valueType="num">
                      <p:cBhvr>
                        <p:cTn dur="500" fill="hold"/>
                        <p:tgtEl>
                          <p:spTgt spid="29"/>
                        </p:tgtEl>
                        <p:attrNameLst>
                          <p:attrName>ppt_y</p:attrName>
                        </p:attrNameLst>
                      </p:cBhvr>
                      <p:tavLst>
                        <p:tav tm="0">
                          <p:val>
                            <p:strVal val="#ppt_y+.1"/>
                          </p:val>
                        </p:tav>
                        <p:tav tm="100000">
                          <p:val>
                            <p:strVal val="#ppt_y"/>
                          </p:val>
                        </p:tav>
                      </p:tavLst>
                    </p:anim>
                  </p:childTnLst>
                </p:cTn>
              </p:par>
            </p:tnLst>
          </p:tmpl>
        </p:tmplLst>
      </p:bldP>
      <p:bldP spid="54" grpId="0" build="p">
        <p:tmplLst>
          <p:tmpl lvl="1">
            <p:tnLst>
              <p:par>
                <p:cTn presetID="42" presetClass="entr" presetSubtype="0" fill="hold" nodeType="withEffect">
                  <p:stCondLst>
                    <p:cond delay="200"/>
                  </p:stCondLst>
                  <p:childTnLst>
                    <p:set>
                      <p:cBhvr>
                        <p:cTn dur="1" fill="hold">
                          <p:stCondLst>
                            <p:cond delay="0"/>
                          </p:stCondLst>
                        </p:cTn>
                        <p:tgtEl>
                          <p:spTgt spid="54"/>
                        </p:tgtEl>
                        <p:attrNameLst>
                          <p:attrName>style.visibility</p:attrName>
                        </p:attrNameLst>
                      </p:cBhvr>
                      <p:to>
                        <p:strVal val="visible"/>
                      </p:to>
                    </p:set>
                    <p:animEffect transition="in" filter="fade">
                      <p:cBhvr>
                        <p:cTn dur="400"/>
                        <p:tgtEl>
                          <p:spTgt spid="54"/>
                        </p:tgtEl>
                      </p:cBhvr>
                    </p:animEffect>
                    <p:anim calcmode="lin" valueType="num">
                      <p:cBhvr>
                        <p:cTn dur="400" fill="hold"/>
                        <p:tgtEl>
                          <p:spTgt spid="54"/>
                        </p:tgtEl>
                        <p:attrNameLst>
                          <p:attrName>ppt_x</p:attrName>
                        </p:attrNameLst>
                      </p:cBhvr>
                      <p:tavLst>
                        <p:tav tm="0">
                          <p:val>
                            <p:strVal val="#ppt_x"/>
                          </p:val>
                        </p:tav>
                        <p:tav tm="100000">
                          <p:val>
                            <p:strVal val="#ppt_x"/>
                          </p:val>
                        </p:tav>
                      </p:tavLst>
                    </p:anim>
                    <p:anim calcmode="lin" valueType="num">
                      <p:cBhvr>
                        <p:cTn dur="400" fill="hold"/>
                        <p:tgtEl>
                          <p:spTgt spid="54"/>
                        </p:tgtEl>
                        <p:attrNameLst>
                          <p:attrName>ppt_y</p:attrName>
                        </p:attrNameLst>
                      </p:cBhvr>
                      <p:tavLst>
                        <p:tav tm="0">
                          <p:val>
                            <p:strVal val="#ppt_y+.1"/>
                          </p:val>
                        </p:tav>
                        <p:tav tm="100000">
                          <p:val>
                            <p:strVal val="#ppt_y"/>
                          </p:val>
                        </p:tav>
                      </p:tavLst>
                    </p:anim>
                  </p:childTnLst>
                </p:cTn>
              </p:par>
            </p:tnLst>
          </p:tmpl>
        </p:tmplLst>
      </p:bldP>
      <p:bldP spid="54" grpId="1"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55" grpId="0" build="p">
        <p:tmplLst>
          <p:tmpl lvl="1">
            <p:tnLst>
              <p:par>
                <p:cTn presetID="42" presetClass="entr" presetSubtype="0" fill="hold" nodeType="withEffect">
                  <p:stCondLst>
                    <p:cond delay="200"/>
                  </p:stCondLst>
                  <p:childTnLst>
                    <p:set>
                      <p:cBhvr>
                        <p:cTn dur="1" fill="hold">
                          <p:stCondLst>
                            <p:cond delay="0"/>
                          </p:stCondLst>
                        </p:cTn>
                        <p:tgtEl>
                          <p:spTgt spid="55"/>
                        </p:tgtEl>
                        <p:attrNameLst>
                          <p:attrName>style.visibility</p:attrName>
                        </p:attrNameLst>
                      </p:cBhvr>
                      <p:to>
                        <p:strVal val="visible"/>
                      </p:to>
                    </p:set>
                    <p:animEffect transition="in" filter="fade">
                      <p:cBhvr>
                        <p:cTn dur="400"/>
                        <p:tgtEl>
                          <p:spTgt spid="55"/>
                        </p:tgtEl>
                      </p:cBhvr>
                    </p:animEffect>
                    <p:anim calcmode="lin" valueType="num">
                      <p:cBhvr>
                        <p:cTn dur="400" fill="hold"/>
                        <p:tgtEl>
                          <p:spTgt spid="55"/>
                        </p:tgtEl>
                        <p:attrNameLst>
                          <p:attrName>ppt_x</p:attrName>
                        </p:attrNameLst>
                      </p:cBhvr>
                      <p:tavLst>
                        <p:tav tm="0">
                          <p:val>
                            <p:strVal val="#ppt_x"/>
                          </p:val>
                        </p:tav>
                        <p:tav tm="100000">
                          <p:val>
                            <p:strVal val="#ppt_x"/>
                          </p:val>
                        </p:tav>
                      </p:tavLst>
                    </p:anim>
                    <p:anim calcmode="lin" valueType="num">
                      <p:cBhvr>
                        <p:cTn dur="400" fill="hold"/>
                        <p:tgtEl>
                          <p:spTgt spid="55"/>
                        </p:tgtEl>
                        <p:attrNameLst>
                          <p:attrName>ppt_y</p:attrName>
                        </p:attrNameLst>
                      </p:cBhvr>
                      <p:tavLst>
                        <p:tav tm="0">
                          <p:val>
                            <p:strVal val="#ppt_y+.1"/>
                          </p:val>
                        </p:tav>
                        <p:tav tm="100000">
                          <p:val>
                            <p:strVal val="#ppt_y"/>
                          </p:val>
                        </p:tav>
                      </p:tavLst>
                    </p:anim>
                  </p:childTnLst>
                </p:cTn>
              </p:par>
            </p:tnLst>
          </p:tmpl>
        </p:tmplLst>
      </p:bldP>
      <p:bldP spid="55" grpId="1"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P spid="56" grpId="0" build="p">
        <p:tmplLst>
          <p:tmpl lvl="1">
            <p:tnLst>
              <p:par>
                <p:cTn presetID="42" presetClass="entr" presetSubtype="0" fill="hold" nodeType="withEffect">
                  <p:stCondLst>
                    <p:cond delay="200"/>
                  </p:stCondLst>
                  <p:childTnLst>
                    <p:set>
                      <p:cBhvr>
                        <p:cTn dur="1" fill="hold">
                          <p:stCondLst>
                            <p:cond delay="0"/>
                          </p:stCondLst>
                        </p:cTn>
                        <p:tgtEl>
                          <p:spTgt spid="56"/>
                        </p:tgtEl>
                        <p:attrNameLst>
                          <p:attrName>style.visibility</p:attrName>
                        </p:attrNameLst>
                      </p:cBhvr>
                      <p:to>
                        <p:strVal val="visible"/>
                      </p:to>
                    </p:set>
                    <p:animEffect transition="in" filter="fade">
                      <p:cBhvr>
                        <p:cTn dur="400"/>
                        <p:tgtEl>
                          <p:spTgt spid="56"/>
                        </p:tgtEl>
                      </p:cBhvr>
                    </p:animEffect>
                    <p:anim calcmode="lin" valueType="num">
                      <p:cBhvr>
                        <p:cTn dur="400" fill="hold"/>
                        <p:tgtEl>
                          <p:spTgt spid="56"/>
                        </p:tgtEl>
                        <p:attrNameLst>
                          <p:attrName>ppt_x</p:attrName>
                        </p:attrNameLst>
                      </p:cBhvr>
                      <p:tavLst>
                        <p:tav tm="0">
                          <p:val>
                            <p:strVal val="#ppt_x"/>
                          </p:val>
                        </p:tav>
                        <p:tav tm="100000">
                          <p:val>
                            <p:strVal val="#ppt_x"/>
                          </p:val>
                        </p:tav>
                      </p:tavLst>
                    </p:anim>
                    <p:anim calcmode="lin" valueType="num">
                      <p:cBhvr>
                        <p:cTn dur="400" fill="hold"/>
                        <p:tgtEl>
                          <p:spTgt spid="56"/>
                        </p:tgtEl>
                        <p:attrNameLst>
                          <p:attrName>ppt_y</p:attrName>
                        </p:attrNameLst>
                      </p:cBhvr>
                      <p:tavLst>
                        <p:tav tm="0">
                          <p:val>
                            <p:strVal val="#ppt_y+.1"/>
                          </p:val>
                        </p:tav>
                        <p:tav tm="100000">
                          <p:val>
                            <p:strVal val="#ppt_y"/>
                          </p:val>
                        </p:tav>
                      </p:tavLst>
                    </p:anim>
                  </p:childTnLst>
                </p:cTn>
              </p:par>
            </p:tnLst>
          </p:tmpl>
        </p:tmplLst>
      </p:bldP>
      <p:bldP spid="56" grpId="1" build="p">
        <p:tmplLst>
          <p:tmpl lvl="1">
            <p:tnLst>
              <p:par>
                <p:cTn presetID="53" presetClass="entr" presetSubtype="16"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p:cTn dur="500" fill="hold"/>
                        <p:tgtEl>
                          <p:spTgt spid="56"/>
                        </p:tgtEl>
                        <p:attrNameLst>
                          <p:attrName>ppt_w</p:attrName>
                        </p:attrNameLst>
                      </p:cBhvr>
                      <p:tavLst>
                        <p:tav tm="0">
                          <p:val>
                            <p:fltVal val="0"/>
                          </p:val>
                        </p:tav>
                        <p:tav tm="100000">
                          <p:val>
                            <p:strVal val="#ppt_w"/>
                          </p:val>
                        </p:tav>
                      </p:tavLst>
                    </p:anim>
                    <p:anim calcmode="lin" valueType="num">
                      <p:cBhvr>
                        <p:cTn dur="500" fill="hold"/>
                        <p:tgtEl>
                          <p:spTgt spid="56"/>
                        </p:tgtEl>
                        <p:attrNameLst>
                          <p:attrName>ppt_h</p:attrName>
                        </p:attrNameLst>
                      </p:cBhvr>
                      <p:tavLst>
                        <p:tav tm="0">
                          <p:val>
                            <p:fltVal val="0"/>
                          </p:val>
                        </p:tav>
                        <p:tav tm="100000">
                          <p:val>
                            <p:strVal val="#ppt_h"/>
                          </p:val>
                        </p:tav>
                      </p:tavLst>
                    </p:anim>
                    <p:animEffect transition="in" filter="fade">
                      <p:cBhvr>
                        <p:cTn dur="500"/>
                        <p:tgtEl>
                          <p:spTgt spid="56"/>
                        </p:tgtEl>
                      </p:cBhvr>
                    </p:animEffect>
                  </p:childTnLst>
                </p:cTn>
              </p:par>
            </p:tnLst>
          </p:tmpl>
        </p:tmplLst>
      </p:bldP>
      <p:bldP spid="57" grpId="0" build="p">
        <p:tmplLst>
          <p:tmpl lvl="1">
            <p:tnLst>
              <p:par>
                <p:cTn presetID="42" presetClass="entr" presetSubtype="0" fill="hold" nodeType="withEffect">
                  <p:stCondLst>
                    <p:cond delay="200"/>
                  </p:stCondLst>
                  <p:childTnLst>
                    <p:set>
                      <p:cBhvr>
                        <p:cTn dur="1" fill="hold">
                          <p:stCondLst>
                            <p:cond delay="0"/>
                          </p:stCondLst>
                        </p:cTn>
                        <p:tgtEl>
                          <p:spTgt spid="57"/>
                        </p:tgtEl>
                        <p:attrNameLst>
                          <p:attrName>style.visibility</p:attrName>
                        </p:attrNameLst>
                      </p:cBhvr>
                      <p:to>
                        <p:strVal val="visible"/>
                      </p:to>
                    </p:set>
                    <p:animEffect transition="in" filter="fade">
                      <p:cBhvr>
                        <p:cTn dur="400"/>
                        <p:tgtEl>
                          <p:spTgt spid="57"/>
                        </p:tgtEl>
                      </p:cBhvr>
                    </p:animEffect>
                    <p:anim calcmode="lin" valueType="num">
                      <p:cBhvr>
                        <p:cTn dur="400" fill="hold"/>
                        <p:tgtEl>
                          <p:spTgt spid="57"/>
                        </p:tgtEl>
                        <p:attrNameLst>
                          <p:attrName>ppt_x</p:attrName>
                        </p:attrNameLst>
                      </p:cBhvr>
                      <p:tavLst>
                        <p:tav tm="0">
                          <p:val>
                            <p:strVal val="#ppt_x"/>
                          </p:val>
                        </p:tav>
                        <p:tav tm="100000">
                          <p:val>
                            <p:strVal val="#ppt_x"/>
                          </p:val>
                        </p:tav>
                      </p:tavLst>
                    </p:anim>
                    <p:anim calcmode="lin" valueType="num">
                      <p:cBhvr>
                        <p:cTn dur="400" fill="hold"/>
                        <p:tgtEl>
                          <p:spTgt spid="57"/>
                        </p:tgtEl>
                        <p:attrNameLst>
                          <p:attrName>ppt_y</p:attrName>
                        </p:attrNameLst>
                      </p:cBhvr>
                      <p:tavLst>
                        <p:tav tm="0">
                          <p:val>
                            <p:strVal val="#ppt_y+.1"/>
                          </p:val>
                        </p:tav>
                        <p:tav tm="100000">
                          <p:val>
                            <p:strVal val="#ppt_y"/>
                          </p:val>
                        </p:tav>
                      </p:tavLst>
                    </p:anim>
                  </p:childTnLst>
                </p:cTn>
              </p:par>
            </p:tnLst>
          </p:tmpl>
        </p:tmplLst>
      </p:bldP>
      <p:bldP spid="57" grpId="1" build="p">
        <p:tmplLst>
          <p:tmpl lvl="1">
            <p:tnLst>
              <p:par>
                <p:cTn presetID="53" presetClass="entr" presetSubtype="16"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p:cTn dur="500" fill="hold"/>
                        <p:tgtEl>
                          <p:spTgt spid="57"/>
                        </p:tgtEl>
                        <p:attrNameLst>
                          <p:attrName>ppt_w</p:attrName>
                        </p:attrNameLst>
                      </p:cBhvr>
                      <p:tavLst>
                        <p:tav tm="0">
                          <p:val>
                            <p:fltVal val="0"/>
                          </p:val>
                        </p:tav>
                        <p:tav tm="100000">
                          <p:val>
                            <p:strVal val="#ppt_w"/>
                          </p:val>
                        </p:tav>
                      </p:tavLst>
                    </p:anim>
                    <p:anim calcmode="lin" valueType="num">
                      <p:cBhvr>
                        <p:cTn dur="500" fill="hold"/>
                        <p:tgtEl>
                          <p:spTgt spid="57"/>
                        </p:tgtEl>
                        <p:attrNameLst>
                          <p:attrName>ppt_h</p:attrName>
                        </p:attrNameLst>
                      </p:cBhvr>
                      <p:tavLst>
                        <p:tav tm="0">
                          <p:val>
                            <p:fltVal val="0"/>
                          </p:val>
                        </p:tav>
                        <p:tav tm="100000">
                          <p:val>
                            <p:strVal val="#ppt_h"/>
                          </p:val>
                        </p:tav>
                      </p:tavLst>
                    </p:anim>
                    <p:animEffect transition="in" filter="fade">
                      <p:cBhvr>
                        <p:cTn dur="500"/>
                        <p:tgtEl>
                          <p:spTgt spid="57"/>
                        </p:tgtEl>
                      </p:cBhvr>
                    </p:animEffect>
                  </p:childTnLst>
                </p:cTn>
              </p:par>
            </p:tnLst>
          </p:tmpl>
        </p:tmplLst>
      </p:bldP>
      <p:bldP spid="58" grpId="0" build="p">
        <p:tmplLst>
          <p:tmpl lvl="1">
            <p:tnLst>
              <p:par>
                <p:cTn presetID="42" presetClass="entr" presetSubtype="0" fill="hold" nodeType="withEffect">
                  <p:stCondLst>
                    <p:cond delay="200"/>
                  </p:stCondLst>
                  <p:childTnLst>
                    <p:set>
                      <p:cBhvr>
                        <p:cTn dur="1" fill="hold">
                          <p:stCondLst>
                            <p:cond delay="0"/>
                          </p:stCondLst>
                        </p:cTn>
                        <p:tgtEl>
                          <p:spTgt spid="58"/>
                        </p:tgtEl>
                        <p:attrNameLst>
                          <p:attrName>style.visibility</p:attrName>
                        </p:attrNameLst>
                      </p:cBhvr>
                      <p:to>
                        <p:strVal val="visible"/>
                      </p:to>
                    </p:set>
                    <p:animEffect transition="in" filter="fade">
                      <p:cBhvr>
                        <p:cTn dur="400"/>
                        <p:tgtEl>
                          <p:spTgt spid="58"/>
                        </p:tgtEl>
                      </p:cBhvr>
                    </p:animEffect>
                    <p:anim calcmode="lin" valueType="num">
                      <p:cBhvr>
                        <p:cTn dur="400" fill="hold"/>
                        <p:tgtEl>
                          <p:spTgt spid="58"/>
                        </p:tgtEl>
                        <p:attrNameLst>
                          <p:attrName>ppt_x</p:attrName>
                        </p:attrNameLst>
                      </p:cBhvr>
                      <p:tavLst>
                        <p:tav tm="0">
                          <p:val>
                            <p:strVal val="#ppt_x"/>
                          </p:val>
                        </p:tav>
                        <p:tav tm="100000">
                          <p:val>
                            <p:strVal val="#ppt_x"/>
                          </p:val>
                        </p:tav>
                      </p:tavLst>
                    </p:anim>
                    <p:anim calcmode="lin" valueType="num">
                      <p:cBhvr>
                        <p:cTn dur="400" fill="hold"/>
                        <p:tgtEl>
                          <p:spTgt spid="58"/>
                        </p:tgtEl>
                        <p:attrNameLst>
                          <p:attrName>ppt_y</p:attrName>
                        </p:attrNameLst>
                      </p:cBhvr>
                      <p:tavLst>
                        <p:tav tm="0">
                          <p:val>
                            <p:strVal val="#ppt_y+.1"/>
                          </p:val>
                        </p:tav>
                        <p:tav tm="100000">
                          <p:val>
                            <p:strVal val="#ppt_y"/>
                          </p:val>
                        </p:tav>
                      </p:tavLst>
                    </p:anim>
                  </p:childTnLst>
                </p:cTn>
              </p:par>
            </p:tnLst>
          </p:tmpl>
        </p:tmplLst>
      </p:bldP>
      <p:bldP spid="58" grpId="1" build="p">
        <p:tmplLst>
          <p:tmpl lvl="1">
            <p:tnLst>
              <p:par>
                <p:cTn presetID="53" presetClass="entr" presetSubtype="16"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p:cTn dur="500" fill="hold"/>
                        <p:tgtEl>
                          <p:spTgt spid="58"/>
                        </p:tgtEl>
                        <p:attrNameLst>
                          <p:attrName>ppt_w</p:attrName>
                        </p:attrNameLst>
                      </p:cBhvr>
                      <p:tavLst>
                        <p:tav tm="0">
                          <p:val>
                            <p:fltVal val="0"/>
                          </p:val>
                        </p:tav>
                        <p:tav tm="100000">
                          <p:val>
                            <p:strVal val="#ppt_w"/>
                          </p:val>
                        </p:tav>
                      </p:tavLst>
                    </p:anim>
                    <p:anim calcmode="lin" valueType="num">
                      <p:cBhvr>
                        <p:cTn dur="500" fill="hold"/>
                        <p:tgtEl>
                          <p:spTgt spid="58"/>
                        </p:tgtEl>
                        <p:attrNameLst>
                          <p:attrName>ppt_h</p:attrName>
                        </p:attrNameLst>
                      </p:cBhvr>
                      <p:tavLst>
                        <p:tav tm="0">
                          <p:val>
                            <p:fltVal val="0"/>
                          </p:val>
                        </p:tav>
                        <p:tav tm="100000">
                          <p:val>
                            <p:strVal val="#ppt_h"/>
                          </p:val>
                        </p:tav>
                      </p:tavLst>
                    </p:anim>
                    <p:animEffect transition="in" filter="fade">
                      <p:cBhvr>
                        <p:cTn dur="500"/>
                        <p:tgtEl>
                          <p:spTgt spid="58"/>
                        </p:tgtEl>
                      </p:cBhvr>
                    </p:animEffect>
                  </p:childTnLst>
                </p:cTn>
              </p:par>
            </p:tnLst>
          </p:tmpl>
        </p:tmplLst>
      </p:bldP>
      <p:bldP spid="59" grpId="0" build="p">
        <p:tmplLst>
          <p:tmpl lvl="1">
            <p:tnLst>
              <p:par>
                <p:cTn presetID="42" presetClass="entr" presetSubtype="0" fill="hold" nodeType="withEffect">
                  <p:stCondLst>
                    <p:cond delay="200"/>
                  </p:stCondLst>
                  <p:childTnLst>
                    <p:set>
                      <p:cBhvr>
                        <p:cTn dur="1" fill="hold">
                          <p:stCondLst>
                            <p:cond delay="0"/>
                          </p:stCondLst>
                        </p:cTn>
                        <p:tgtEl>
                          <p:spTgt spid="59"/>
                        </p:tgtEl>
                        <p:attrNameLst>
                          <p:attrName>style.visibility</p:attrName>
                        </p:attrNameLst>
                      </p:cBhvr>
                      <p:to>
                        <p:strVal val="visible"/>
                      </p:to>
                    </p:set>
                    <p:animEffect transition="in" filter="fade">
                      <p:cBhvr>
                        <p:cTn dur="400"/>
                        <p:tgtEl>
                          <p:spTgt spid="59"/>
                        </p:tgtEl>
                      </p:cBhvr>
                    </p:animEffect>
                    <p:anim calcmode="lin" valueType="num">
                      <p:cBhvr>
                        <p:cTn dur="400" fill="hold"/>
                        <p:tgtEl>
                          <p:spTgt spid="59"/>
                        </p:tgtEl>
                        <p:attrNameLst>
                          <p:attrName>ppt_x</p:attrName>
                        </p:attrNameLst>
                      </p:cBhvr>
                      <p:tavLst>
                        <p:tav tm="0">
                          <p:val>
                            <p:strVal val="#ppt_x"/>
                          </p:val>
                        </p:tav>
                        <p:tav tm="100000">
                          <p:val>
                            <p:strVal val="#ppt_x"/>
                          </p:val>
                        </p:tav>
                      </p:tavLst>
                    </p:anim>
                    <p:anim calcmode="lin" valueType="num">
                      <p:cBhvr>
                        <p:cTn dur="400" fill="hold"/>
                        <p:tgtEl>
                          <p:spTgt spid="59"/>
                        </p:tgtEl>
                        <p:attrNameLst>
                          <p:attrName>ppt_y</p:attrName>
                        </p:attrNameLst>
                      </p:cBhvr>
                      <p:tavLst>
                        <p:tav tm="0">
                          <p:val>
                            <p:strVal val="#ppt_y+.1"/>
                          </p:val>
                        </p:tav>
                        <p:tav tm="100000">
                          <p:val>
                            <p:strVal val="#ppt_y"/>
                          </p:val>
                        </p:tav>
                      </p:tavLst>
                    </p:anim>
                  </p:childTnLst>
                </p:cTn>
              </p:par>
            </p:tnLst>
          </p:tmpl>
        </p:tmplLst>
      </p:bldP>
      <p:bldP spid="60" grpId="0" build="p">
        <p:tmplLst>
          <p:tmpl lvl="1">
            <p:tnLst>
              <p:par>
                <p:cTn presetID="42" presetClass="entr" presetSubtype="0" fill="hold" nodeType="withEffect">
                  <p:stCondLst>
                    <p:cond delay="200"/>
                  </p:stCondLst>
                  <p:childTnLst>
                    <p:set>
                      <p:cBhvr>
                        <p:cTn dur="1" fill="hold">
                          <p:stCondLst>
                            <p:cond delay="0"/>
                          </p:stCondLst>
                        </p:cTn>
                        <p:tgtEl>
                          <p:spTgt spid="60"/>
                        </p:tgtEl>
                        <p:attrNameLst>
                          <p:attrName>style.visibility</p:attrName>
                        </p:attrNameLst>
                      </p:cBhvr>
                      <p:to>
                        <p:strVal val="visible"/>
                      </p:to>
                    </p:set>
                    <p:animEffect transition="in" filter="fade">
                      <p:cBhvr>
                        <p:cTn dur="400"/>
                        <p:tgtEl>
                          <p:spTgt spid="60"/>
                        </p:tgtEl>
                      </p:cBhvr>
                    </p:animEffect>
                    <p:anim calcmode="lin" valueType="num">
                      <p:cBhvr>
                        <p:cTn dur="400" fill="hold"/>
                        <p:tgtEl>
                          <p:spTgt spid="60"/>
                        </p:tgtEl>
                        <p:attrNameLst>
                          <p:attrName>ppt_x</p:attrName>
                        </p:attrNameLst>
                      </p:cBhvr>
                      <p:tavLst>
                        <p:tav tm="0">
                          <p:val>
                            <p:strVal val="#ppt_x"/>
                          </p:val>
                        </p:tav>
                        <p:tav tm="100000">
                          <p:val>
                            <p:strVal val="#ppt_x"/>
                          </p:val>
                        </p:tav>
                      </p:tavLst>
                    </p:anim>
                    <p:anim calcmode="lin" valueType="num">
                      <p:cBhvr>
                        <p:cTn dur="400" fill="hold"/>
                        <p:tgtEl>
                          <p:spTgt spid="60"/>
                        </p:tgtEl>
                        <p:attrNameLst>
                          <p:attrName>ppt_y</p:attrName>
                        </p:attrNameLst>
                      </p:cBhvr>
                      <p:tavLst>
                        <p:tav tm="0">
                          <p:val>
                            <p:strVal val="#ppt_y+.1"/>
                          </p:val>
                        </p:tav>
                        <p:tav tm="100000">
                          <p:val>
                            <p:strVal val="#ppt_y"/>
                          </p:val>
                        </p:tav>
                      </p:tavLst>
                    </p:anim>
                  </p:childTnLst>
                </p:cTn>
              </p:par>
            </p:tnLst>
          </p:tmpl>
        </p:tmplLst>
      </p:bldP>
      <p:bldP spid="61" grpId="0" build="p">
        <p:tmplLst>
          <p:tmpl lvl="1">
            <p:tnLst>
              <p:par>
                <p:cTn presetID="42" presetClass="entr" presetSubtype="0" fill="hold" nodeType="withEffect">
                  <p:stCondLst>
                    <p:cond delay="200"/>
                  </p:stCondLst>
                  <p:childTnLst>
                    <p:set>
                      <p:cBhvr>
                        <p:cTn dur="1" fill="hold">
                          <p:stCondLst>
                            <p:cond delay="0"/>
                          </p:stCondLst>
                        </p:cTn>
                        <p:tgtEl>
                          <p:spTgt spid="61"/>
                        </p:tgtEl>
                        <p:attrNameLst>
                          <p:attrName>style.visibility</p:attrName>
                        </p:attrNameLst>
                      </p:cBhvr>
                      <p:to>
                        <p:strVal val="visible"/>
                      </p:to>
                    </p:set>
                    <p:animEffect transition="in" filter="fade">
                      <p:cBhvr>
                        <p:cTn dur="400"/>
                        <p:tgtEl>
                          <p:spTgt spid="61"/>
                        </p:tgtEl>
                      </p:cBhvr>
                    </p:animEffect>
                    <p:anim calcmode="lin" valueType="num">
                      <p:cBhvr>
                        <p:cTn dur="400" fill="hold"/>
                        <p:tgtEl>
                          <p:spTgt spid="61"/>
                        </p:tgtEl>
                        <p:attrNameLst>
                          <p:attrName>ppt_x</p:attrName>
                        </p:attrNameLst>
                      </p:cBhvr>
                      <p:tavLst>
                        <p:tav tm="0">
                          <p:val>
                            <p:strVal val="#ppt_x"/>
                          </p:val>
                        </p:tav>
                        <p:tav tm="100000">
                          <p:val>
                            <p:strVal val="#ppt_x"/>
                          </p:val>
                        </p:tav>
                      </p:tavLst>
                    </p:anim>
                    <p:anim calcmode="lin" valueType="num">
                      <p:cBhvr>
                        <p:cTn dur="400" fill="hold"/>
                        <p:tgtEl>
                          <p:spTgt spid="61"/>
                        </p:tgtEl>
                        <p:attrNameLst>
                          <p:attrName>ppt_y</p:attrName>
                        </p:attrNameLst>
                      </p:cBhvr>
                      <p:tavLst>
                        <p:tav tm="0">
                          <p:val>
                            <p:strVal val="#ppt_y+.1"/>
                          </p:val>
                        </p:tav>
                        <p:tav tm="100000">
                          <p:val>
                            <p:strVal val="#ppt_y"/>
                          </p:val>
                        </p:tav>
                      </p:tavLst>
                    </p:anim>
                  </p:childTnLst>
                </p:cTn>
              </p:par>
            </p:tnLst>
          </p:tmpl>
        </p:tmplLst>
      </p:bldP>
      <p:bldP spid="62" grpId="0" build="p">
        <p:tmplLst>
          <p:tmpl lvl="1">
            <p:tnLst>
              <p:par>
                <p:cTn presetID="42" presetClass="entr" presetSubtype="0" fill="hold" nodeType="withEffect">
                  <p:stCondLst>
                    <p:cond delay="200"/>
                  </p:stCondLst>
                  <p:childTnLst>
                    <p:set>
                      <p:cBhvr>
                        <p:cTn dur="1" fill="hold">
                          <p:stCondLst>
                            <p:cond delay="0"/>
                          </p:stCondLst>
                        </p:cTn>
                        <p:tgtEl>
                          <p:spTgt spid="62"/>
                        </p:tgtEl>
                        <p:attrNameLst>
                          <p:attrName>style.visibility</p:attrName>
                        </p:attrNameLst>
                      </p:cBhvr>
                      <p:to>
                        <p:strVal val="visible"/>
                      </p:to>
                    </p:set>
                    <p:animEffect transition="in" filter="fade">
                      <p:cBhvr>
                        <p:cTn dur="400"/>
                        <p:tgtEl>
                          <p:spTgt spid="62"/>
                        </p:tgtEl>
                      </p:cBhvr>
                    </p:animEffect>
                    <p:anim calcmode="lin" valueType="num">
                      <p:cBhvr>
                        <p:cTn dur="400" fill="hold"/>
                        <p:tgtEl>
                          <p:spTgt spid="62"/>
                        </p:tgtEl>
                        <p:attrNameLst>
                          <p:attrName>ppt_x</p:attrName>
                        </p:attrNameLst>
                      </p:cBhvr>
                      <p:tavLst>
                        <p:tav tm="0">
                          <p:val>
                            <p:strVal val="#ppt_x"/>
                          </p:val>
                        </p:tav>
                        <p:tav tm="100000">
                          <p:val>
                            <p:strVal val="#ppt_x"/>
                          </p:val>
                        </p:tav>
                      </p:tavLst>
                    </p:anim>
                    <p:anim calcmode="lin" valueType="num">
                      <p:cBhvr>
                        <p:cTn dur="400" fill="hold"/>
                        <p:tgtEl>
                          <p:spTgt spid="62"/>
                        </p:tgtEl>
                        <p:attrNameLst>
                          <p:attrName>ppt_y</p:attrName>
                        </p:attrNameLst>
                      </p:cBhvr>
                      <p:tavLst>
                        <p:tav tm="0">
                          <p:val>
                            <p:strVal val="#ppt_y+.1"/>
                          </p:val>
                        </p:tav>
                        <p:tav tm="100000">
                          <p:val>
                            <p:strVal val="#ppt_y"/>
                          </p:val>
                        </p:tav>
                      </p:tavLst>
                    </p:anim>
                  </p:childTnLst>
                </p:cTn>
              </p:par>
            </p:tnLst>
          </p:tmpl>
        </p:tmplLst>
      </p:bldP>
      <p:bldP spid="63" grpId="0" build="p">
        <p:tmplLst>
          <p:tmpl lvl="1">
            <p:tnLst>
              <p:par>
                <p:cTn presetID="42" presetClass="entr" presetSubtype="0" fill="hold" nodeType="withEffect">
                  <p:stCondLst>
                    <p:cond delay="200"/>
                  </p:stCondLst>
                  <p:childTnLst>
                    <p:set>
                      <p:cBhvr>
                        <p:cTn dur="1" fill="hold">
                          <p:stCondLst>
                            <p:cond delay="0"/>
                          </p:stCondLst>
                        </p:cTn>
                        <p:tgtEl>
                          <p:spTgt spid="63"/>
                        </p:tgtEl>
                        <p:attrNameLst>
                          <p:attrName>style.visibility</p:attrName>
                        </p:attrNameLst>
                      </p:cBhvr>
                      <p:to>
                        <p:strVal val="visible"/>
                      </p:to>
                    </p:set>
                    <p:animEffect transition="in" filter="fade">
                      <p:cBhvr>
                        <p:cTn dur="400"/>
                        <p:tgtEl>
                          <p:spTgt spid="63"/>
                        </p:tgtEl>
                      </p:cBhvr>
                    </p:animEffect>
                    <p:anim calcmode="lin" valueType="num">
                      <p:cBhvr>
                        <p:cTn dur="400" fill="hold"/>
                        <p:tgtEl>
                          <p:spTgt spid="63"/>
                        </p:tgtEl>
                        <p:attrNameLst>
                          <p:attrName>ppt_x</p:attrName>
                        </p:attrNameLst>
                      </p:cBhvr>
                      <p:tavLst>
                        <p:tav tm="0">
                          <p:val>
                            <p:strVal val="#ppt_x"/>
                          </p:val>
                        </p:tav>
                        <p:tav tm="100000">
                          <p:val>
                            <p:strVal val="#ppt_x"/>
                          </p:val>
                        </p:tav>
                      </p:tavLst>
                    </p:anim>
                    <p:anim calcmode="lin" valueType="num">
                      <p:cBhvr>
                        <p:cTn dur="400" fill="hold"/>
                        <p:tgtEl>
                          <p:spTgt spid="6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with content Clear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324582"/>
            <a:ext cx="8229600" cy="431780"/>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452438" y="827103"/>
            <a:ext cx="8229600"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Text Placeholder 2"/>
          <p:cNvSpPr>
            <a:spLocks noGrp="1"/>
          </p:cNvSpPr>
          <p:nvPr>
            <p:ph type="body" sz="quarter" idx="64" hasCustomPrompt="1"/>
          </p:nvPr>
        </p:nvSpPr>
        <p:spPr>
          <a:xfrm>
            <a:off x="443974" y="5655212"/>
            <a:ext cx="8230129" cy="779972"/>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5" name="Text Placeholder 7"/>
          <p:cNvSpPr>
            <a:spLocks noGrp="1"/>
          </p:cNvSpPr>
          <p:nvPr>
            <p:ph type="body" sz="quarter" idx="18" hasCustomPrompt="1"/>
          </p:nvPr>
        </p:nvSpPr>
        <p:spPr>
          <a:xfrm>
            <a:off x="427039" y="5200833"/>
            <a:ext cx="8247062" cy="431780"/>
          </a:xfrm>
          <a:prstGeom prst="rect">
            <a:avLst/>
          </a:prstGeom>
        </p:spPr>
        <p:txBody>
          <a:bodyPr vert="horz" lIns="0" tIns="40504" rIns="0" bIns="40504" anchor="ctr"/>
          <a:lstStyle>
            <a:lvl1pPr marL="0" indent="0" algn="l">
              <a:lnSpc>
                <a:spcPct val="100000"/>
              </a:lnSpc>
              <a:spcBef>
                <a:spcPts val="0"/>
              </a:spcBef>
              <a:buNone/>
              <a:defRPr sz="1440" b="1" baseline="0">
                <a:solidFill>
                  <a:schemeClr val="bg1"/>
                </a:solidFill>
                <a:latin typeface="Lato Light"/>
                <a:cs typeface="Lato Light"/>
              </a:defRPr>
            </a:lvl1pPr>
          </a:lstStyle>
          <a:p>
            <a:pPr lvl="0"/>
            <a:r>
              <a:rPr lang="es-ES_tradnl" dirty="0" err="1"/>
              <a:t>Put</a:t>
            </a:r>
            <a:r>
              <a:rPr lang="es-ES_tradnl" dirty="0"/>
              <a:t> </a:t>
            </a:r>
            <a:r>
              <a:rPr lang="es-ES_tradnl" dirty="0" err="1"/>
              <a:t>your</a:t>
            </a:r>
            <a:r>
              <a:rPr lang="es-ES_tradnl" dirty="0"/>
              <a:t> </a:t>
            </a:r>
            <a:r>
              <a:rPr lang="es-ES_tradnl" dirty="0" err="1"/>
              <a:t>title</a:t>
            </a:r>
            <a:r>
              <a:rPr lang="es-ES_tradnl" dirty="0"/>
              <a:t> </a:t>
            </a:r>
            <a:r>
              <a:rPr lang="es-ES_tradnl" dirty="0" err="1"/>
              <a:t>here</a:t>
            </a:r>
            <a:endParaRPr lang="es-ES_tradnl" dirty="0"/>
          </a:p>
        </p:txBody>
      </p:sp>
      <p:grpSp>
        <p:nvGrpSpPr>
          <p:cNvPr id="7" name="Group 6"/>
          <p:cNvGrpSpPr/>
          <p:nvPr userDrawn="1"/>
        </p:nvGrpSpPr>
        <p:grpSpPr>
          <a:xfrm>
            <a:off x="75982" y="385540"/>
            <a:ext cx="287999" cy="342172"/>
            <a:chOff x="5270500" y="1460500"/>
            <a:chExt cx="1701800" cy="2705100"/>
          </a:xfrm>
        </p:grpSpPr>
        <p:sp>
          <p:nvSpPr>
            <p:cNvPr id="9" name="Rounded Rectangle 8"/>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0" name="Rounded Rectangle 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1" name="Rounded Rectangle 1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13" name="Text Placeholder 7"/>
          <p:cNvSpPr>
            <a:spLocks noGrp="1"/>
          </p:cNvSpPr>
          <p:nvPr>
            <p:ph type="body" sz="quarter" idx="77" hasCustomPrompt="1"/>
          </p:nvPr>
        </p:nvSpPr>
        <p:spPr>
          <a:xfrm>
            <a:off x="643038" y="4274774"/>
            <a:ext cx="1799996" cy="216000"/>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4" name="Oval 13"/>
          <p:cNvSpPr>
            <a:spLocks noChangeAspect="1"/>
          </p:cNvSpPr>
          <p:nvPr userDrawn="1"/>
        </p:nvSpPr>
        <p:spPr>
          <a:xfrm flipH="1">
            <a:off x="427038" y="4289746"/>
            <a:ext cx="180000" cy="216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5" name="Text Placeholder 7"/>
          <p:cNvSpPr>
            <a:spLocks noGrp="1"/>
          </p:cNvSpPr>
          <p:nvPr>
            <p:ph type="body" sz="quarter" idx="78" hasCustomPrompt="1"/>
          </p:nvPr>
        </p:nvSpPr>
        <p:spPr>
          <a:xfrm>
            <a:off x="643038" y="4640534"/>
            <a:ext cx="1799996" cy="216000"/>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6" name="Oval 15"/>
          <p:cNvSpPr>
            <a:spLocks noChangeAspect="1"/>
          </p:cNvSpPr>
          <p:nvPr userDrawn="1"/>
        </p:nvSpPr>
        <p:spPr>
          <a:xfrm flipH="1">
            <a:off x="427038" y="4655506"/>
            <a:ext cx="180000" cy="216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7" name="Text Placeholder 7"/>
          <p:cNvSpPr>
            <a:spLocks noGrp="1"/>
          </p:cNvSpPr>
          <p:nvPr>
            <p:ph type="body" sz="quarter" idx="79" hasCustomPrompt="1"/>
          </p:nvPr>
        </p:nvSpPr>
        <p:spPr>
          <a:xfrm>
            <a:off x="2722534" y="4274774"/>
            <a:ext cx="1799996" cy="216000"/>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8" name="Oval 17"/>
          <p:cNvSpPr>
            <a:spLocks noChangeAspect="1"/>
          </p:cNvSpPr>
          <p:nvPr userDrawn="1"/>
        </p:nvSpPr>
        <p:spPr>
          <a:xfrm flipH="1">
            <a:off x="2506534" y="4289746"/>
            <a:ext cx="180000" cy="216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9" name="Text Placeholder 7"/>
          <p:cNvSpPr>
            <a:spLocks noGrp="1"/>
          </p:cNvSpPr>
          <p:nvPr>
            <p:ph type="body" sz="quarter" idx="80" hasCustomPrompt="1"/>
          </p:nvPr>
        </p:nvSpPr>
        <p:spPr>
          <a:xfrm>
            <a:off x="2722534" y="4640534"/>
            <a:ext cx="1799996" cy="216000"/>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0" name="Oval 19"/>
          <p:cNvSpPr>
            <a:spLocks noChangeAspect="1"/>
          </p:cNvSpPr>
          <p:nvPr userDrawn="1"/>
        </p:nvSpPr>
        <p:spPr>
          <a:xfrm flipH="1">
            <a:off x="2506534" y="4655506"/>
            <a:ext cx="180000" cy="2160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21" name="Text Placeholder 7"/>
          <p:cNvSpPr>
            <a:spLocks noGrp="1"/>
          </p:cNvSpPr>
          <p:nvPr>
            <p:ph type="body" sz="quarter" idx="81" hasCustomPrompt="1"/>
          </p:nvPr>
        </p:nvSpPr>
        <p:spPr>
          <a:xfrm>
            <a:off x="4738531" y="4274774"/>
            <a:ext cx="1799996" cy="216000"/>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2" name="Oval 21"/>
          <p:cNvSpPr>
            <a:spLocks noChangeAspect="1"/>
          </p:cNvSpPr>
          <p:nvPr userDrawn="1"/>
        </p:nvSpPr>
        <p:spPr>
          <a:xfrm flipH="1">
            <a:off x="4522530" y="4289746"/>
            <a:ext cx="180000" cy="21600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23" name="Text Placeholder 7"/>
          <p:cNvSpPr>
            <a:spLocks noGrp="1"/>
          </p:cNvSpPr>
          <p:nvPr>
            <p:ph type="body" sz="quarter" idx="82" hasCustomPrompt="1"/>
          </p:nvPr>
        </p:nvSpPr>
        <p:spPr>
          <a:xfrm>
            <a:off x="4738531" y="4640534"/>
            <a:ext cx="1799996" cy="216000"/>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4" name="Oval 23"/>
          <p:cNvSpPr>
            <a:spLocks noChangeAspect="1"/>
          </p:cNvSpPr>
          <p:nvPr userDrawn="1"/>
        </p:nvSpPr>
        <p:spPr>
          <a:xfrm flipH="1">
            <a:off x="4522530" y="4655506"/>
            <a:ext cx="180000" cy="216000"/>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25" name="Text Placeholder 7"/>
          <p:cNvSpPr>
            <a:spLocks noGrp="1"/>
          </p:cNvSpPr>
          <p:nvPr>
            <p:ph type="body" sz="quarter" idx="83" hasCustomPrompt="1"/>
          </p:nvPr>
        </p:nvSpPr>
        <p:spPr>
          <a:xfrm>
            <a:off x="6754527" y="4274774"/>
            <a:ext cx="1799996" cy="216000"/>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6" name="Oval 25"/>
          <p:cNvSpPr>
            <a:spLocks noChangeAspect="1"/>
          </p:cNvSpPr>
          <p:nvPr userDrawn="1"/>
        </p:nvSpPr>
        <p:spPr>
          <a:xfrm flipH="1">
            <a:off x="6538526" y="4289746"/>
            <a:ext cx="180000" cy="216000"/>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27" name="Text Placeholder 7"/>
          <p:cNvSpPr>
            <a:spLocks noGrp="1"/>
          </p:cNvSpPr>
          <p:nvPr>
            <p:ph type="body" sz="quarter" idx="84" hasCustomPrompt="1"/>
          </p:nvPr>
        </p:nvSpPr>
        <p:spPr>
          <a:xfrm>
            <a:off x="6754527" y="4640534"/>
            <a:ext cx="1799996" cy="216000"/>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8" name="Oval 27"/>
          <p:cNvSpPr>
            <a:spLocks noChangeAspect="1"/>
          </p:cNvSpPr>
          <p:nvPr userDrawn="1"/>
        </p:nvSpPr>
        <p:spPr>
          <a:xfrm flipH="1">
            <a:off x="6538526" y="4655506"/>
            <a:ext cx="180000" cy="216000"/>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Tree>
    <p:extLst>
      <p:ext uri="{BB962C8B-B14F-4D97-AF65-F5344CB8AC3E}">
        <p14:creationId xmlns:p14="http://schemas.microsoft.com/office/powerpoint/2010/main" val="330343970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400"/>
                                        <p:tgtEl>
                                          <p:spTgt spid="5">
                                            <p:txEl>
                                              <p:pRg st="0" end="0"/>
                                            </p:txEl>
                                          </p:spTgt>
                                        </p:tgtEl>
                                      </p:cBhvr>
                                    </p:animEffect>
                                    <p:anim calcmode="lin" valueType="num">
                                      <p:cBhvr>
                                        <p:cTn id="24"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500"/>
                                        <p:tgtEl>
                                          <p:spTgt spid="13">
                                            <p:txEl>
                                              <p:pRg st="0" end="0"/>
                                            </p:txEl>
                                          </p:spTgt>
                                        </p:tgtEl>
                                      </p:cBhvr>
                                    </p:animEffect>
                                    <p:anim calcmode="lin" valueType="num">
                                      <p:cBhvr>
                                        <p:cTn id="2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500"/>
                            </p:stCondLst>
                            <p:childTnLst>
                              <p:par>
                                <p:cTn id="32" presetID="53" presetClass="entr" presetSubtype="16"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200" fill="hold"/>
                                        <p:tgtEl>
                                          <p:spTgt spid="14"/>
                                        </p:tgtEl>
                                        <p:attrNameLst>
                                          <p:attrName>ppt_w</p:attrName>
                                        </p:attrNameLst>
                                      </p:cBhvr>
                                      <p:tavLst>
                                        <p:tav tm="0">
                                          <p:val>
                                            <p:fltVal val="0"/>
                                          </p:val>
                                        </p:tav>
                                        <p:tav tm="100000">
                                          <p:val>
                                            <p:strVal val="#ppt_w"/>
                                          </p:val>
                                        </p:tav>
                                      </p:tavLst>
                                    </p:anim>
                                    <p:anim calcmode="lin" valueType="num">
                                      <p:cBhvr>
                                        <p:cTn id="35" dur="200" fill="hold"/>
                                        <p:tgtEl>
                                          <p:spTgt spid="14"/>
                                        </p:tgtEl>
                                        <p:attrNameLst>
                                          <p:attrName>ppt_h</p:attrName>
                                        </p:attrNameLst>
                                      </p:cBhvr>
                                      <p:tavLst>
                                        <p:tav tm="0">
                                          <p:val>
                                            <p:fltVal val="0"/>
                                          </p:val>
                                        </p:tav>
                                        <p:tav tm="100000">
                                          <p:val>
                                            <p:strVal val="#ppt_h"/>
                                          </p:val>
                                        </p:tav>
                                      </p:tavLst>
                                    </p:anim>
                                    <p:animEffect transition="in" filter="fade">
                                      <p:cBhvr>
                                        <p:cTn id="36" dur="200"/>
                                        <p:tgtEl>
                                          <p:spTgt spid="14"/>
                                        </p:tgtEl>
                                      </p:cBhvr>
                                    </p:animEffect>
                                  </p:childTnLst>
                                </p:cTn>
                              </p:par>
                              <p:par>
                                <p:cTn id="37" presetID="42" presetClass="entr" presetSubtype="0" fill="hold" grpId="0" nodeType="withEffect">
                                  <p:stCondLst>
                                    <p:cond delay="20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fade">
                                      <p:cBhvr>
                                        <p:cTn id="39" dur="500"/>
                                        <p:tgtEl>
                                          <p:spTgt spid="15">
                                            <p:txEl>
                                              <p:pRg st="0" end="0"/>
                                            </p:txEl>
                                          </p:spTgt>
                                        </p:tgtEl>
                                      </p:cBhvr>
                                    </p:animEffect>
                                    <p:anim calcmode="lin" valueType="num">
                                      <p:cBhvr>
                                        <p:cTn id="40"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42" fill="hold">
                            <p:stCondLst>
                              <p:cond delay="1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200" fill="hold"/>
                                        <p:tgtEl>
                                          <p:spTgt spid="16"/>
                                        </p:tgtEl>
                                        <p:attrNameLst>
                                          <p:attrName>ppt_w</p:attrName>
                                        </p:attrNameLst>
                                      </p:cBhvr>
                                      <p:tavLst>
                                        <p:tav tm="0">
                                          <p:val>
                                            <p:fltVal val="0"/>
                                          </p:val>
                                        </p:tav>
                                        <p:tav tm="100000">
                                          <p:val>
                                            <p:strVal val="#ppt_w"/>
                                          </p:val>
                                        </p:tav>
                                      </p:tavLst>
                                    </p:anim>
                                    <p:anim calcmode="lin" valueType="num">
                                      <p:cBhvr>
                                        <p:cTn id="46" dur="200" fill="hold"/>
                                        <p:tgtEl>
                                          <p:spTgt spid="16"/>
                                        </p:tgtEl>
                                        <p:attrNameLst>
                                          <p:attrName>ppt_h</p:attrName>
                                        </p:attrNameLst>
                                      </p:cBhvr>
                                      <p:tavLst>
                                        <p:tav tm="0">
                                          <p:val>
                                            <p:fltVal val="0"/>
                                          </p:val>
                                        </p:tav>
                                        <p:tav tm="100000">
                                          <p:val>
                                            <p:strVal val="#ppt_h"/>
                                          </p:val>
                                        </p:tav>
                                      </p:tavLst>
                                    </p:anim>
                                    <p:animEffect transition="in" filter="fade">
                                      <p:cBhvr>
                                        <p:cTn id="47" dur="200"/>
                                        <p:tgtEl>
                                          <p:spTgt spid="16"/>
                                        </p:tgtEl>
                                      </p:cBhvr>
                                    </p:animEffect>
                                  </p:childTnLst>
                                </p:cTn>
                              </p:par>
                              <p:par>
                                <p:cTn id="48" presetID="42" presetClass="entr" presetSubtype="0" fill="hold" grpId="0" nodeType="withEffect">
                                  <p:stCondLst>
                                    <p:cond delay="20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fade">
                                      <p:cBhvr>
                                        <p:cTn id="50" dur="500"/>
                                        <p:tgtEl>
                                          <p:spTgt spid="17">
                                            <p:txEl>
                                              <p:pRg st="0" end="0"/>
                                            </p:txEl>
                                          </p:spTgt>
                                        </p:tgtEl>
                                      </p:cBhvr>
                                    </p:animEffect>
                                    <p:anim calcmode="lin" valueType="num">
                                      <p:cBhvr>
                                        <p:cTn id="5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52"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53" fill="hold">
                            <p:stCondLst>
                              <p:cond delay="1500"/>
                            </p:stCondLst>
                            <p:childTnLst>
                              <p:par>
                                <p:cTn id="54" presetID="53" presetClass="entr" presetSubtype="16"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200" fill="hold"/>
                                        <p:tgtEl>
                                          <p:spTgt spid="18"/>
                                        </p:tgtEl>
                                        <p:attrNameLst>
                                          <p:attrName>ppt_w</p:attrName>
                                        </p:attrNameLst>
                                      </p:cBhvr>
                                      <p:tavLst>
                                        <p:tav tm="0">
                                          <p:val>
                                            <p:fltVal val="0"/>
                                          </p:val>
                                        </p:tav>
                                        <p:tav tm="100000">
                                          <p:val>
                                            <p:strVal val="#ppt_w"/>
                                          </p:val>
                                        </p:tav>
                                      </p:tavLst>
                                    </p:anim>
                                    <p:anim calcmode="lin" valueType="num">
                                      <p:cBhvr>
                                        <p:cTn id="57" dur="200" fill="hold"/>
                                        <p:tgtEl>
                                          <p:spTgt spid="18"/>
                                        </p:tgtEl>
                                        <p:attrNameLst>
                                          <p:attrName>ppt_h</p:attrName>
                                        </p:attrNameLst>
                                      </p:cBhvr>
                                      <p:tavLst>
                                        <p:tav tm="0">
                                          <p:val>
                                            <p:fltVal val="0"/>
                                          </p:val>
                                        </p:tav>
                                        <p:tav tm="100000">
                                          <p:val>
                                            <p:strVal val="#ppt_h"/>
                                          </p:val>
                                        </p:tav>
                                      </p:tavLst>
                                    </p:anim>
                                    <p:animEffect transition="in" filter="fade">
                                      <p:cBhvr>
                                        <p:cTn id="58" dur="200"/>
                                        <p:tgtEl>
                                          <p:spTgt spid="18"/>
                                        </p:tgtEl>
                                      </p:cBhvr>
                                    </p:animEffect>
                                  </p:childTnLst>
                                </p:cTn>
                              </p:par>
                              <p:par>
                                <p:cTn id="59" presetID="42" presetClass="entr" presetSubtype="0" fill="hold" grpId="0" nodeType="withEffect">
                                  <p:stCondLst>
                                    <p:cond delay="20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500"/>
                                        <p:tgtEl>
                                          <p:spTgt spid="19">
                                            <p:txEl>
                                              <p:pRg st="0" end="0"/>
                                            </p:txEl>
                                          </p:spTgt>
                                        </p:tgtEl>
                                      </p:cBhvr>
                                    </p:animEffect>
                                    <p:anim calcmode="lin" valueType="num">
                                      <p:cBhvr>
                                        <p:cTn id="62"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2000"/>
                            </p:stCondLst>
                            <p:childTnLst>
                              <p:par>
                                <p:cTn id="65" presetID="53" presetClass="entr" presetSubtype="16"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200" fill="hold"/>
                                        <p:tgtEl>
                                          <p:spTgt spid="20"/>
                                        </p:tgtEl>
                                        <p:attrNameLst>
                                          <p:attrName>ppt_w</p:attrName>
                                        </p:attrNameLst>
                                      </p:cBhvr>
                                      <p:tavLst>
                                        <p:tav tm="0">
                                          <p:val>
                                            <p:fltVal val="0"/>
                                          </p:val>
                                        </p:tav>
                                        <p:tav tm="100000">
                                          <p:val>
                                            <p:strVal val="#ppt_w"/>
                                          </p:val>
                                        </p:tav>
                                      </p:tavLst>
                                    </p:anim>
                                    <p:anim calcmode="lin" valueType="num">
                                      <p:cBhvr>
                                        <p:cTn id="68" dur="200" fill="hold"/>
                                        <p:tgtEl>
                                          <p:spTgt spid="20"/>
                                        </p:tgtEl>
                                        <p:attrNameLst>
                                          <p:attrName>ppt_h</p:attrName>
                                        </p:attrNameLst>
                                      </p:cBhvr>
                                      <p:tavLst>
                                        <p:tav tm="0">
                                          <p:val>
                                            <p:fltVal val="0"/>
                                          </p:val>
                                        </p:tav>
                                        <p:tav tm="100000">
                                          <p:val>
                                            <p:strVal val="#ppt_h"/>
                                          </p:val>
                                        </p:tav>
                                      </p:tavLst>
                                    </p:anim>
                                    <p:animEffect transition="in" filter="fade">
                                      <p:cBhvr>
                                        <p:cTn id="69" dur="200"/>
                                        <p:tgtEl>
                                          <p:spTgt spid="20"/>
                                        </p:tgtEl>
                                      </p:cBhvr>
                                    </p:animEffect>
                                  </p:childTnLst>
                                </p:cTn>
                              </p:par>
                              <p:par>
                                <p:cTn id="70" presetID="42" presetClass="entr" presetSubtype="0" fill="hold" grpId="0" nodeType="withEffect">
                                  <p:stCondLst>
                                    <p:cond delay="200"/>
                                  </p:stCondLst>
                                  <p:childTnLst>
                                    <p:set>
                                      <p:cBhvr>
                                        <p:cTn id="71" dur="1" fill="hold">
                                          <p:stCondLst>
                                            <p:cond delay="0"/>
                                          </p:stCondLst>
                                        </p:cTn>
                                        <p:tgtEl>
                                          <p:spTgt spid="21">
                                            <p:txEl>
                                              <p:pRg st="0" end="0"/>
                                            </p:txEl>
                                          </p:spTgt>
                                        </p:tgtEl>
                                        <p:attrNameLst>
                                          <p:attrName>style.visibility</p:attrName>
                                        </p:attrNameLst>
                                      </p:cBhvr>
                                      <p:to>
                                        <p:strVal val="visible"/>
                                      </p:to>
                                    </p:set>
                                    <p:animEffect transition="in" filter="fade">
                                      <p:cBhvr>
                                        <p:cTn id="72" dur="500"/>
                                        <p:tgtEl>
                                          <p:spTgt spid="21">
                                            <p:txEl>
                                              <p:pRg st="0" end="0"/>
                                            </p:txEl>
                                          </p:spTgt>
                                        </p:tgtEl>
                                      </p:cBhvr>
                                    </p:animEffect>
                                    <p:anim calcmode="lin" valueType="num">
                                      <p:cBhvr>
                                        <p:cTn id="7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4"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5" fill="hold">
                            <p:stCondLst>
                              <p:cond delay="2500"/>
                            </p:stCondLst>
                            <p:childTnLst>
                              <p:par>
                                <p:cTn id="76" presetID="53" presetClass="entr" presetSubtype="16" fill="hold" grpId="0" nodeType="after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p:cTn id="78" dur="200" fill="hold"/>
                                        <p:tgtEl>
                                          <p:spTgt spid="22"/>
                                        </p:tgtEl>
                                        <p:attrNameLst>
                                          <p:attrName>ppt_w</p:attrName>
                                        </p:attrNameLst>
                                      </p:cBhvr>
                                      <p:tavLst>
                                        <p:tav tm="0">
                                          <p:val>
                                            <p:fltVal val="0"/>
                                          </p:val>
                                        </p:tav>
                                        <p:tav tm="100000">
                                          <p:val>
                                            <p:strVal val="#ppt_w"/>
                                          </p:val>
                                        </p:tav>
                                      </p:tavLst>
                                    </p:anim>
                                    <p:anim calcmode="lin" valueType="num">
                                      <p:cBhvr>
                                        <p:cTn id="79" dur="200" fill="hold"/>
                                        <p:tgtEl>
                                          <p:spTgt spid="22"/>
                                        </p:tgtEl>
                                        <p:attrNameLst>
                                          <p:attrName>ppt_h</p:attrName>
                                        </p:attrNameLst>
                                      </p:cBhvr>
                                      <p:tavLst>
                                        <p:tav tm="0">
                                          <p:val>
                                            <p:fltVal val="0"/>
                                          </p:val>
                                        </p:tav>
                                        <p:tav tm="100000">
                                          <p:val>
                                            <p:strVal val="#ppt_h"/>
                                          </p:val>
                                        </p:tav>
                                      </p:tavLst>
                                    </p:anim>
                                    <p:animEffect transition="in" filter="fade">
                                      <p:cBhvr>
                                        <p:cTn id="80" dur="200"/>
                                        <p:tgtEl>
                                          <p:spTgt spid="22"/>
                                        </p:tgtEl>
                                      </p:cBhvr>
                                    </p:animEffect>
                                  </p:childTnLst>
                                </p:cTn>
                              </p:par>
                              <p:par>
                                <p:cTn id="81" presetID="42" presetClass="entr" presetSubtype="0" fill="hold" grpId="0" nodeType="withEffect">
                                  <p:stCondLst>
                                    <p:cond delay="200"/>
                                  </p:stCondLst>
                                  <p:childTnLst>
                                    <p:set>
                                      <p:cBhvr>
                                        <p:cTn id="82" dur="1" fill="hold">
                                          <p:stCondLst>
                                            <p:cond delay="0"/>
                                          </p:stCondLst>
                                        </p:cTn>
                                        <p:tgtEl>
                                          <p:spTgt spid="23">
                                            <p:txEl>
                                              <p:pRg st="0" end="0"/>
                                            </p:txEl>
                                          </p:spTgt>
                                        </p:tgtEl>
                                        <p:attrNameLst>
                                          <p:attrName>style.visibility</p:attrName>
                                        </p:attrNameLst>
                                      </p:cBhvr>
                                      <p:to>
                                        <p:strVal val="visible"/>
                                      </p:to>
                                    </p:set>
                                    <p:animEffect transition="in" filter="fade">
                                      <p:cBhvr>
                                        <p:cTn id="83" dur="500"/>
                                        <p:tgtEl>
                                          <p:spTgt spid="23">
                                            <p:txEl>
                                              <p:pRg st="0" end="0"/>
                                            </p:txEl>
                                          </p:spTgt>
                                        </p:tgtEl>
                                      </p:cBhvr>
                                    </p:animEffect>
                                    <p:anim calcmode="lin" valueType="num">
                                      <p:cBhvr>
                                        <p:cTn id="84"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5"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6" fill="hold">
                            <p:stCondLst>
                              <p:cond delay="3000"/>
                            </p:stCondLst>
                            <p:childTnLst>
                              <p:par>
                                <p:cTn id="87" presetID="53" presetClass="entr" presetSubtype="16"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200" fill="hold"/>
                                        <p:tgtEl>
                                          <p:spTgt spid="24"/>
                                        </p:tgtEl>
                                        <p:attrNameLst>
                                          <p:attrName>ppt_w</p:attrName>
                                        </p:attrNameLst>
                                      </p:cBhvr>
                                      <p:tavLst>
                                        <p:tav tm="0">
                                          <p:val>
                                            <p:fltVal val="0"/>
                                          </p:val>
                                        </p:tav>
                                        <p:tav tm="100000">
                                          <p:val>
                                            <p:strVal val="#ppt_w"/>
                                          </p:val>
                                        </p:tav>
                                      </p:tavLst>
                                    </p:anim>
                                    <p:anim calcmode="lin" valueType="num">
                                      <p:cBhvr>
                                        <p:cTn id="90" dur="200" fill="hold"/>
                                        <p:tgtEl>
                                          <p:spTgt spid="24"/>
                                        </p:tgtEl>
                                        <p:attrNameLst>
                                          <p:attrName>ppt_h</p:attrName>
                                        </p:attrNameLst>
                                      </p:cBhvr>
                                      <p:tavLst>
                                        <p:tav tm="0">
                                          <p:val>
                                            <p:fltVal val="0"/>
                                          </p:val>
                                        </p:tav>
                                        <p:tav tm="100000">
                                          <p:val>
                                            <p:strVal val="#ppt_h"/>
                                          </p:val>
                                        </p:tav>
                                      </p:tavLst>
                                    </p:anim>
                                    <p:animEffect transition="in" filter="fade">
                                      <p:cBhvr>
                                        <p:cTn id="91" dur="200"/>
                                        <p:tgtEl>
                                          <p:spTgt spid="24"/>
                                        </p:tgtEl>
                                      </p:cBhvr>
                                    </p:animEffect>
                                  </p:childTnLst>
                                </p:cTn>
                              </p:par>
                              <p:par>
                                <p:cTn id="92" presetID="42" presetClass="entr" presetSubtype="0" fill="hold" grpId="0" nodeType="withEffect">
                                  <p:stCondLst>
                                    <p:cond delay="200"/>
                                  </p:stCondLst>
                                  <p:childTnLst>
                                    <p:set>
                                      <p:cBhvr>
                                        <p:cTn id="93" dur="1" fill="hold">
                                          <p:stCondLst>
                                            <p:cond delay="0"/>
                                          </p:stCondLst>
                                        </p:cTn>
                                        <p:tgtEl>
                                          <p:spTgt spid="25">
                                            <p:txEl>
                                              <p:pRg st="0" end="0"/>
                                            </p:txEl>
                                          </p:spTgt>
                                        </p:tgtEl>
                                        <p:attrNameLst>
                                          <p:attrName>style.visibility</p:attrName>
                                        </p:attrNameLst>
                                      </p:cBhvr>
                                      <p:to>
                                        <p:strVal val="visible"/>
                                      </p:to>
                                    </p:set>
                                    <p:animEffect transition="in" filter="fade">
                                      <p:cBhvr>
                                        <p:cTn id="94" dur="500"/>
                                        <p:tgtEl>
                                          <p:spTgt spid="25">
                                            <p:txEl>
                                              <p:pRg st="0" end="0"/>
                                            </p:txEl>
                                          </p:spTgt>
                                        </p:tgtEl>
                                      </p:cBhvr>
                                    </p:animEffect>
                                    <p:anim calcmode="lin" valueType="num">
                                      <p:cBhvr>
                                        <p:cTn id="95"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96" dur="5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3500"/>
                            </p:stCondLst>
                            <p:childTnLst>
                              <p:par>
                                <p:cTn id="98" presetID="53" presetClass="entr" presetSubtype="16" fill="hold" grpId="0" nodeType="afterEffect">
                                  <p:stCondLst>
                                    <p:cond delay="0"/>
                                  </p:stCondLst>
                                  <p:childTnLst>
                                    <p:set>
                                      <p:cBhvr>
                                        <p:cTn id="99" dur="1" fill="hold">
                                          <p:stCondLst>
                                            <p:cond delay="0"/>
                                          </p:stCondLst>
                                        </p:cTn>
                                        <p:tgtEl>
                                          <p:spTgt spid="26"/>
                                        </p:tgtEl>
                                        <p:attrNameLst>
                                          <p:attrName>style.visibility</p:attrName>
                                        </p:attrNameLst>
                                      </p:cBhvr>
                                      <p:to>
                                        <p:strVal val="visible"/>
                                      </p:to>
                                    </p:set>
                                    <p:anim calcmode="lin" valueType="num">
                                      <p:cBhvr>
                                        <p:cTn id="100" dur="200" fill="hold"/>
                                        <p:tgtEl>
                                          <p:spTgt spid="26"/>
                                        </p:tgtEl>
                                        <p:attrNameLst>
                                          <p:attrName>ppt_w</p:attrName>
                                        </p:attrNameLst>
                                      </p:cBhvr>
                                      <p:tavLst>
                                        <p:tav tm="0">
                                          <p:val>
                                            <p:fltVal val="0"/>
                                          </p:val>
                                        </p:tav>
                                        <p:tav tm="100000">
                                          <p:val>
                                            <p:strVal val="#ppt_w"/>
                                          </p:val>
                                        </p:tav>
                                      </p:tavLst>
                                    </p:anim>
                                    <p:anim calcmode="lin" valueType="num">
                                      <p:cBhvr>
                                        <p:cTn id="101" dur="200" fill="hold"/>
                                        <p:tgtEl>
                                          <p:spTgt spid="26"/>
                                        </p:tgtEl>
                                        <p:attrNameLst>
                                          <p:attrName>ppt_h</p:attrName>
                                        </p:attrNameLst>
                                      </p:cBhvr>
                                      <p:tavLst>
                                        <p:tav tm="0">
                                          <p:val>
                                            <p:fltVal val="0"/>
                                          </p:val>
                                        </p:tav>
                                        <p:tav tm="100000">
                                          <p:val>
                                            <p:strVal val="#ppt_h"/>
                                          </p:val>
                                        </p:tav>
                                      </p:tavLst>
                                    </p:anim>
                                    <p:animEffect transition="in" filter="fade">
                                      <p:cBhvr>
                                        <p:cTn id="102" dur="200"/>
                                        <p:tgtEl>
                                          <p:spTgt spid="26"/>
                                        </p:tgtEl>
                                      </p:cBhvr>
                                    </p:animEffect>
                                  </p:childTnLst>
                                </p:cTn>
                              </p:par>
                              <p:par>
                                <p:cTn id="103" presetID="42" presetClass="entr" presetSubtype="0" fill="hold" grpId="0" nodeType="withEffect">
                                  <p:stCondLst>
                                    <p:cond delay="200"/>
                                  </p:stCondLst>
                                  <p:childTnLst>
                                    <p:set>
                                      <p:cBhvr>
                                        <p:cTn id="104" dur="1" fill="hold">
                                          <p:stCondLst>
                                            <p:cond delay="0"/>
                                          </p:stCondLst>
                                        </p:cTn>
                                        <p:tgtEl>
                                          <p:spTgt spid="27">
                                            <p:txEl>
                                              <p:pRg st="0" end="0"/>
                                            </p:txEl>
                                          </p:spTgt>
                                        </p:tgtEl>
                                        <p:attrNameLst>
                                          <p:attrName>style.visibility</p:attrName>
                                        </p:attrNameLst>
                                      </p:cBhvr>
                                      <p:to>
                                        <p:strVal val="visible"/>
                                      </p:to>
                                    </p:set>
                                    <p:animEffect transition="in" filter="fade">
                                      <p:cBhvr>
                                        <p:cTn id="105" dur="500"/>
                                        <p:tgtEl>
                                          <p:spTgt spid="27">
                                            <p:txEl>
                                              <p:pRg st="0" end="0"/>
                                            </p:txEl>
                                          </p:spTgt>
                                        </p:tgtEl>
                                      </p:cBhvr>
                                    </p:animEffect>
                                    <p:anim calcmode="lin" valueType="num">
                                      <p:cBhvr>
                                        <p:cTn id="106"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107" dur="5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108" fill="hold">
                            <p:stCondLst>
                              <p:cond delay="40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200" fill="hold"/>
                                        <p:tgtEl>
                                          <p:spTgt spid="28"/>
                                        </p:tgtEl>
                                        <p:attrNameLst>
                                          <p:attrName>ppt_w</p:attrName>
                                        </p:attrNameLst>
                                      </p:cBhvr>
                                      <p:tavLst>
                                        <p:tav tm="0">
                                          <p:val>
                                            <p:fltVal val="0"/>
                                          </p:val>
                                        </p:tav>
                                        <p:tav tm="100000">
                                          <p:val>
                                            <p:strVal val="#ppt_w"/>
                                          </p:val>
                                        </p:tav>
                                      </p:tavLst>
                                    </p:anim>
                                    <p:anim calcmode="lin" valueType="num">
                                      <p:cBhvr>
                                        <p:cTn id="112" dur="200" fill="hold"/>
                                        <p:tgtEl>
                                          <p:spTgt spid="28"/>
                                        </p:tgtEl>
                                        <p:attrNameLst>
                                          <p:attrName>ppt_h</p:attrName>
                                        </p:attrNameLst>
                                      </p:cBhvr>
                                      <p:tavLst>
                                        <p:tav tm="0">
                                          <p:val>
                                            <p:fltVal val="0"/>
                                          </p:val>
                                        </p:tav>
                                        <p:tav tm="100000">
                                          <p:val>
                                            <p:strVal val="#ppt_h"/>
                                          </p:val>
                                        </p:tav>
                                      </p:tavLst>
                                    </p:anim>
                                    <p:animEffect transition="in" filter="fade">
                                      <p:cBhvr>
                                        <p:cTn id="113" dur="2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0" presetClass="entr" presetSubtype="0" fill="hold" nodeType="withEffect">
                  <p:stCondLst>
                    <p:cond delay="8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400"/>
                        <p:tgtEl>
                          <p:spTgt spid="5"/>
                        </p:tgtEl>
                      </p:cBhvr>
                    </p:animEffect>
                    <p:anim calcmode="lin" valueType="num">
                      <p:cBhvr>
                        <p:cTn dur="400" fill="hold"/>
                        <p:tgtEl>
                          <p:spTgt spid="5"/>
                        </p:tgtEl>
                        <p:attrNameLst>
                          <p:attrName>ppt_x</p:attrName>
                        </p:attrNameLst>
                      </p:cBhvr>
                      <p:tavLst>
                        <p:tav tm="0">
                          <p:val>
                            <p:strVal val="#ppt_x"/>
                          </p:val>
                        </p:tav>
                        <p:tav tm="100000">
                          <p:val>
                            <p:strVal val="#ppt_x"/>
                          </p:val>
                        </p:tav>
                      </p:tavLst>
                    </p:anim>
                    <p:anim calcmode="lin" valueType="num">
                      <p:cBhvr>
                        <p:cTn dur="400" fill="hold"/>
                        <p:tgtEl>
                          <p:spTgt spid="5"/>
                        </p:tgtEl>
                        <p:attrNameLst>
                          <p:attrName>ppt_y</p:attrName>
                        </p:attrNameLst>
                      </p:cBhvr>
                      <p:tavLst>
                        <p:tav tm="0">
                          <p:val>
                            <p:strVal val="#ppt_y+.1"/>
                          </p:val>
                        </p:tav>
                        <p:tav tm="100000">
                          <p:val>
                            <p:strVal val="#ppt_y"/>
                          </p:val>
                        </p:tav>
                      </p:tavLst>
                    </p:anim>
                  </p:childTnLst>
                </p:cTn>
              </p:par>
            </p:tnLst>
          </p:tmpl>
        </p:tmplLst>
      </p:bldP>
      <p:bldP spid="13" grpId="0" build="p">
        <p:tmplLst>
          <p:tmpl lvl="1">
            <p:tnLst>
              <p:par>
                <p:cTn presetID="42" presetClass="entr" presetSubtype="0" fill="hold" nodeType="withEffect">
                  <p:stCondLst>
                    <p:cond delay="2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anim calcmode="lin" valueType="num">
                      <p:cBhvr>
                        <p:cTn dur="500" fill="hold"/>
                        <p:tgtEl>
                          <p:spTgt spid="13"/>
                        </p:tgtEl>
                        <p:attrNameLst>
                          <p:attrName>ppt_x</p:attrName>
                        </p:attrNameLst>
                      </p:cBhvr>
                      <p:tavLst>
                        <p:tav tm="0">
                          <p:val>
                            <p:strVal val="#ppt_x"/>
                          </p:val>
                        </p:tav>
                        <p:tav tm="100000">
                          <p:val>
                            <p:strVal val="#ppt_x"/>
                          </p:val>
                        </p:tav>
                      </p:tavLst>
                    </p:anim>
                    <p:anim calcmode="lin" valueType="num">
                      <p:cBhvr>
                        <p:cTn dur="500" fill="hold"/>
                        <p:tgtEl>
                          <p:spTgt spid="13"/>
                        </p:tgtEl>
                        <p:attrNameLst>
                          <p:attrName>ppt_y</p:attrName>
                        </p:attrNameLst>
                      </p:cBhvr>
                      <p:tavLst>
                        <p:tav tm="0">
                          <p:val>
                            <p:strVal val="#ppt_y+.1"/>
                          </p:val>
                        </p:tav>
                        <p:tav tm="100000">
                          <p:val>
                            <p:strVal val="#ppt_y"/>
                          </p:val>
                        </p:tav>
                      </p:tavLst>
                    </p:anim>
                  </p:childTnLst>
                </p:cTn>
              </p:par>
            </p:tnLst>
          </p:tmpl>
        </p:tmplLst>
      </p:bldP>
      <p:bldP spid="14" grpId="0" animBg="1"/>
      <p:bldP spid="15" grpId="0" build="p">
        <p:tmplLst>
          <p:tmpl lvl="1">
            <p:tnLst>
              <p:par>
                <p:cTn presetID="42" presetClass="entr" presetSubtype="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anim calcmode="lin" valueType="num">
                      <p:cBhvr>
                        <p:cTn dur="500" fill="hold"/>
                        <p:tgtEl>
                          <p:spTgt spid="15"/>
                        </p:tgtEl>
                        <p:attrNameLst>
                          <p:attrName>ppt_x</p:attrName>
                        </p:attrNameLst>
                      </p:cBhvr>
                      <p:tavLst>
                        <p:tav tm="0">
                          <p:val>
                            <p:strVal val="#ppt_x"/>
                          </p:val>
                        </p:tav>
                        <p:tav tm="100000">
                          <p:val>
                            <p:strVal val="#ppt_x"/>
                          </p:val>
                        </p:tav>
                      </p:tavLst>
                    </p:anim>
                    <p:anim calcmode="lin" valueType="num">
                      <p:cBhvr>
                        <p:cTn dur="500" fill="hold"/>
                        <p:tgtEl>
                          <p:spTgt spid="15"/>
                        </p:tgtEl>
                        <p:attrNameLst>
                          <p:attrName>ppt_y</p:attrName>
                        </p:attrNameLst>
                      </p:cBhvr>
                      <p:tavLst>
                        <p:tav tm="0">
                          <p:val>
                            <p:strVal val="#ppt_y+.1"/>
                          </p:val>
                        </p:tav>
                        <p:tav tm="100000">
                          <p:val>
                            <p:strVal val="#ppt_y"/>
                          </p:val>
                        </p:tav>
                      </p:tavLst>
                    </p:anim>
                  </p:childTnLst>
                </p:cTn>
              </p:par>
            </p:tnLst>
          </p:tmpl>
        </p:tmplLst>
      </p:bldP>
      <p:bldP spid="16" grpId="0" animBg="1"/>
      <p:bldP spid="17" grpId="0" build="p">
        <p:tmplLst>
          <p:tmpl lvl="1">
            <p:tnLst>
              <p:par>
                <p:cTn presetID="42" presetClass="entr" presetSubtype="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Lst>
      </p:bldP>
      <p:bldP spid="18" grpId="0" animBg="1"/>
      <p:bldP spid="19" grpId="0" build="p">
        <p:tmplLst>
          <p:tmpl lvl="1">
            <p:tnLst>
              <p:par>
                <p:cTn presetID="42" presetClass="entr" presetSubtype="0" fill="hold" nodeType="withEffect">
                  <p:stCondLst>
                    <p:cond delay="2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anim calcmode="lin" valueType="num">
                      <p:cBhvr>
                        <p:cTn dur="500" fill="hold"/>
                        <p:tgtEl>
                          <p:spTgt spid="19"/>
                        </p:tgtEl>
                        <p:attrNameLst>
                          <p:attrName>ppt_x</p:attrName>
                        </p:attrNameLst>
                      </p:cBhvr>
                      <p:tavLst>
                        <p:tav tm="0">
                          <p:val>
                            <p:strVal val="#ppt_x"/>
                          </p:val>
                        </p:tav>
                        <p:tav tm="100000">
                          <p:val>
                            <p:strVal val="#ppt_x"/>
                          </p:val>
                        </p:tav>
                      </p:tavLst>
                    </p:anim>
                    <p:anim calcmode="lin" valueType="num">
                      <p:cBhvr>
                        <p:cTn dur="500" fill="hold"/>
                        <p:tgtEl>
                          <p:spTgt spid="19"/>
                        </p:tgtEl>
                        <p:attrNameLst>
                          <p:attrName>ppt_y</p:attrName>
                        </p:attrNameLst>
                      </p:cBhvr>
                      <p:tavLst>
                        <p:tav tm="0">
                          <p:val>
                            <p:strVal val="#ppt_y+.1"/>
                          </p:val>
                        </p:tav>
                        <p:tav tm="100000">
                          <p:val>
                            <p:strVal val="#ppt_y"/>
                          </p:val>
                        </p:tav>
                      </p:tavLst>
                    </p:anim>
                  </p:childTnLst>
                </p:cTn>
              </p:par>
            </p:tnLst>
          </p:tmpl>
        </p:tmplLst>
      </p:bldP>
      <p:bldP spid="20" grpId="0" animBg="1"/>
      <p:bldP spid="21" grpId="0" build="p">
        <p:tmplLst>
          <p:tmpl lvl="1">
            <p:tnLst>
              <p:par>
                <p:cTn presetID="42" presetClass="entr" presetSubtype="0" fill="hold" nodeType="withEffect">
                  <p:stCondLst>
                    <p:cond delay="2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anim calcmode="lin" valueType="num">
                      <p:cBhvr>
                        <p:cTn dur="500" fill="hold"/>
                        <p:tgtEl>
                          <p:spTgt spid="21"/>
                        </p:tgtEl>
                        <p:attrNameLst>
                          <p:attrName>ppt_x</p:attrName>
                        </p:attrNameLst>
                      </p:cBhvr>
                      <p:tavLst>
                        <p:tav tm="0">
                          <p:val>
                            <p:strVal val="#ppt_x"/>
                          </p:val>
                        </p:tav>
                        <p:tav tm="100000">
                          <p:val>
                            <p:strVal val="#ppt_x"/>
                          </p:val>
                        </p:tav>
                      </p:tavLst>
                    </p:anim>
                    <p:anim calcmode="lin" valueType="num">
                      <p:cBhvr>
                        <p:cTn dur="500" fill="hold"/>
                        <p:tgtEl>
                          <p:spTgt spid="21"/>
                        </p:tgtEl>
                        <p:attrNameLst>
                          <p:attrName>ppt_y</p:attrName>
                        </p:attrNameLst>
                      </p:cBhvr>
                      <p:tavLst>
                        <p:tav tm="0">
                          <p:val>
                            <p:strVal val="#ppt_y+.1"/>
                          </p:val>
                        </p:tav>
                        <p:tav tm="100000">
                          <p:val>
                            <p:strVal val="#ppt_y"/>
                          </p:val>
                        </p:tav>
                      </p:tavLst>
                    </p:anim>
                  </p:childTnLst>
                </p:cTn>
              </p:par>
            </p:tnLst>
          </p:tmpl>
        </p:tmplLst>
      </p:bldP>
      <p:bldP spid="22" grpId="0" animBg="1"/>
      <p:bldP spid="23" grpId="0" build="p">
        <p:tmplLst>
          <p:tmpl lvl="1">
            <p:tnLst>
              <p:par>
                <p:cTn presetID="42" presetClass="entr" presetSubtype="0"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anim calcmode="lin" valueType="num">
                      <p:cBhvr>
                        <p:cTn dur="500" fill="hold"/>
                        <p:tgtEl>
                          <p:spTgt spid="23"/>
                        </p:tgtEl>
                        <p:attrNameLst>
                          <p:attrName>ppt_x</p:attrName>
                        </p:attrNameLst>
                      </p:cBhvr>
                      <p:tavLst>
                        <p:tav tm="0">
                          <p:val>
                            <p:strVal val="#ppt_x"/>
                          </p:val>
                        </p:tav>
                        <p:tav tm="100000">
                          <p:val>
                            <p:strVal val="#ppt_x"/>
                          </p:val>
                        </p:tav>
                      </p:tavLst>
                    </p:anim>
                    <p:anim calcmode="lin" valueType="num">
                      <p:cBhvr>
                        <p:cTn dur="500" fill="hold"/>
                        <p:tgtEl>
                          <p:spTgt spid="23"/>
                        </p:tgtEl>
                        <p:attrNameLst>
                          <p:attrName>ppt_y</p:attrName>
                        </p:attrNameLst>
                      </p:cBhvr>
                      <p:tavLst>
                        <p:tav tm="0">
                          <p:val>
                            <p:strVal val="#ppt_y+.1"/>
                          </p:val>
                        </p:tav>
                        <p:tav tm="100000">
                          <p:val>
                            <p:strVal val="#ppt_y"/>
                          </p:val>
                        </p:tav>
                      </p:tavLst>
                    </p:anim>
                  </p:childTnLst>
                </p:cTn>
              </p:par>
            </p:tnLst>
          </p:tmpl>
        </p:tmplLst>
      </p:bldP>
      <p:bldP spid="24" grpId="0" animBg="1"/>
      <p:bldP spid="25" grpId="0" build="p">
        <p:tmplLst>
          <p:tmpl lvl="1">
            <p:tnLst>
              <p:par>
                <p:cTn presetID="42" presetClass="entr" presetSubtype="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anim calcmode="lin" valueType="num">
                      <p:cBhvr>
                        <p:cTn dur="500" fill="hold"/>
                        <p:tgtEl>
                          <p:spTgt spid="25"/>
                        </p:tgtEl>
                        <p:attrNameLst>
                          <p:attrName>ppt_x</p:attrName>
                        </p:attrNameLst>
                      </p:cBhvr>
                      <p:tavLst>
                        <p:tav tm="0">
                          <p:val>
                            <p:strVal val="#ppt_x"/>
                          </p:val>
                        </p:tav>
                        <p:tav tm="100000">
                          <p:val>
                            <p:strVal val="#ppt_x"/>
                          </p:val>
                        </p:tav>
                      </p:tavLst>
                    </p:anim>
                    <p:anim calcmode="lin" valueType="num">
                      <p:cBhvr>
                        <p:cTn dur="500" fill="hold"/>
                        <p:tgtEl>
                          <p:spTgt spid="25"/>
                        </p:tgtEl>
                        <p:attrNameLst>
                          <p:attrName>ppt_y</p:attrName>
                        </p:attrNameLst>
                      </p:cBhvr>
                      <p:tavLst>
                        <p:tav tm="0">
                          <p:val>
                            <p:strVal val="#ppt_y+.1"/>
                          </p:val>
                        </p:tav>
                        <p:tav tm="100000">
                          <p:val>
                            <p:strVal val="#ppt_y"/>
                          </p:val>
                        </p:tav>
                      </p:tavLst>
                    </p:anim>
                  </p:childTnLst>
                </p:cTn>
              </p:par>
            </p:tnLst>
          </p:tmpl>
        </p:tmplLst>
      </p:bldP>
      <p:bldP spid="26" grpId="0" animBg="1"/>
      <p:bldP spid="27" grpId="0" build="p">
        <p:tmplLst>
          <p:tmpl lvl="1">
            <p:tnLst>
              <p:par>
                <p:cTn presetID="42" presetClass="entr" presetSubtype="0" fill="hold" nodeType="withEffect">
                  <p:stCondLst>
                    <p:cond delay="2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anim calcmode="lin" valueType="num">
                      <p:cBhvr>
                        <p:cTn dur="500" fill="hold"/>
                        <p:tgtEl>
                          <p:spTgt spid="27"/>
                        </p:tgtEl>
                        <p:attrNameLst>
                          <p:attrName>ppt_x</p:attrName>
                        </p:attrNameLst>
                      </p:cBhvr>
                      <p:tavLst>
                        <p:tav tm="0">
                          <p:val>
                            <p:strVal val="#ppt_x"/>
                          </p:val>
                        </p:tav>
                        <p:tav tm="100000">
                          <p:val>
                            <p:strVal val="#ppt_x"/>
                          </p:val>
                        </p:tav>
                      </p:tavLst>
                    </p:anim>
                    <p:anim calcmode="lin" valueType="num">
                      <p:cBhvr>
                        <p:cTn dur="500" fill="hold"/>
                        <p:tgtEl>
                          <p:spTgt spid="27"/>
                        </p:tgtEl>
                        <p:attrNameLst>
                          <p:attrName>ppt_y</p:attrName>
                        </p:attrNameLst>
                      </p:cBhvr>
                      <p:tavLst>
                        <p:tav tm="0">
                          <p:val>
                            <p:strVal val="#ppt_y+.1"/>
                          </p:val>
                        </p:tav>
                        <p:tav tm="100000">
                          <p:val>
                            <p:strVal val="#ppt_y"/>
                          </p:val>
                        </p:tav>
                      </p:tavLst>
                    </p:anim>
                  </p:childTnLst>
                </p:cTn>
              </p:par>
            </p:tnLst>
          </p:tmpl>
        </p:tmplLst>
      </p:bldP>
      <p:bldP spid="28"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with content dark">
    <p:bg>
      <p:bgPr>
        <a:solidFill>
          <a:schemeClr val="accent1">
            <a:lumMod val="50000"/>
          </a:schemeClr>
        </a:solidFill>
        <a:effectLst/>
      </p:bgPr>
    </p:bg>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452438" y="324582"/>
            <a:ext cx="8229600" cy="431780"/>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4" name="Text Placeholder 7"/>
          <p:cNvSpPr>
            <a:spLocks noGrp="1"/>
          </p:cNvSpPr>
          <p:nvPr>
            <p:ph type="body" sz="quarter" idx="11" hasCustomPrompt="1"/>
          </p:nvPr>
        </p:nvSpPr>
        <p:spPr>
          <a:xfrm>
            <a:off x="452438" y="827103"/>
            <a:ext cx="8229600"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5" name="Group 4"/>
          <p:cNvGrpSpPr/>
          <p:nvPr userDrawn="1"/>
        </p:nvGrpSpPr>
        <p:grpSpPr>
          <a:xfrm>
            <a:off x="75982" y="385540"/>
            <a:ext cx="287999" cy="342172"/>
            <a:chOff x="5270500" y="1460500"/>
            <a:chExt cx="1701800" cy="2705100"/>
          </a:xfrm>
        </p:grpSpPr>
        <p:sp>
          <p:nvSpPr>
            <p:cNvPr id="7" name="Rounded Rectangle 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8" name="Rounded Rectangle 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9" name="Rounded Rectangle 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grpSp>
    </p:spTree>
    <p:extLst>
      <p:ext uri="{BB962C8B-B14F-4D97-AF65-F5344CB8AC3E}">
        <p14:creationId xmlns:p14="http://schemas.microsoft.com/office/powerpoint/2010/main" val="982021961"/>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400"/>
                                        <p:tgtEl>
                                          <p:spTgt spid="6">
                                            <p:txEl>
                                              <p:pRg st="0" end="0"/>
                                            </p:txEl>
                                          </p:spTgt>
                                        </p:tgtEl>
                                      </p:cBhvr>
                                    </p:animEffect>
                                    <p:anim calcmode="lin" valueType="num">
                                      <p:cBhvr>
                                        <p:cTn id="11"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6">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anim calcmode="lin" valueType="num">
                                      <p:cBhvr>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400"/>
                        <p:tgtEl>
                          <p:spTgt spid="6"/>
                        </p:tgtEl>
                      </p:cBhvr>
                    </p:animEffect>
                    <p:anim calcmode="lin" valueType="num">
                      <p:cBhvr>
                        <p:cTn dur="400" fill="hold"/>
                        <p:tgtEl>
                          <p:spTgt spid="6"/>
                        </p:tgtEl>
                        <p:attrNameLst>
                          <p:attrName>ppt_x</p:attrName>
                        </p:attrNameLst>
                      </p:cBhvr>
                      <p:tavLst>
                        <p:tav tm="0">
                          <p:val>
                            <p:strVal val="#ppt_x"/>
                          </p:val>
                        </p:tav>
                        <p:tav tm="100000">
                          <p:val>
                            <p:strVal val="#ppt_x"/>
                          </p:val>
                        </p:tav>
                      </p:tavLst>
                    </p:anim>
                    <p:anim calcmode="lin" valueType="num">
                      <p:cBhvr>
                        <p:cTn dur="4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42" presetClass="entr" presetSubtype="0" fill="hold" nodeType="withEffect">
                  <p:stCondLst>
                    <p:cond delay="2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anim calcmode="lin" valueType="num">
                      <p:cBhvr>
                        <p:cTn dur="500" fill="hold"/>
                        <p:tgtEl>
                          <p:spTgt spid="4"/>
                        </p:tgtEl>
                        <p:attrNameLst>
                          <p:attrName>ppt_x</p:attrName>
                        </p:attrNameLst>
                      </p:cBhvr>
                      <p:tavLst>
                        <p:tav tm="0">
                          <p:val>
                            <p:strVal val="#ppt_x"/>
                          </p:val>
                        </p:tav>
                        <p:tav tm="100000">
                          <p:val>
                            <p:strVal val="#ppt_x"/>
                          </p:val>
                        </p:tav>
                      </p:tavLst>
                    </p:anim>
                    <p:anim calcmode="lin" valueType="num">
                      <p:cBhvr>
                        <p:cTn dur="50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ap slides">
    <p:bg>
      <p:bgPr>
        <a:solidFill>
          <a:schemeClr val="accent1">
            <a:lumMod val="50000"/>
          </a:schemeClr>
        </a:solidFill>
        <a:effectLst/>
      </p:bgPr>
    </p:bg>
    <p:spTree>
      <p:nvGrpSpPr>
        <p:cNvPr id="1" name=""/>
        <p:cNvGrpSpPr/>
        <p:nvPr/>
      </p:nvGrpSpPr>
      <p:grpSpPr>
        <a:xfrm>
          <a:off x="0" y="0"/>
          <a:ext cx="0" cy="0"/>
          <a:chOff x="0" y="0"/>
          <a:chExt cx="0" cy="0"/>
        </a:xfrm>
      </p:grpSpPr>
      <p:pic>
        <p:nvPicPr>
          <p:cNvPr id="10" name="Picture 9" descr="siluete-map.png"/>
          <p:cNvPicPr>
            <a:picLocks noChangeAspect="1"/>
          </p:cNvPicPr>
          <p:nvPr userDrawn="1"/>
        </p:nvPicPr>
        <p:blipFill>
          <a:blip r:embed="rId2">
            <a:alphaModFix amt="16000"/>
            <a:extLst>
              <a:ext uri="{28A0092B-C50C-407E-A947-70E740481C1C}">
                <a14:useLocalDpi xmlns:a14="http://schemas.microsoft.com/office/drawing/2010/main"/>
              </a:ext>
            </a:extLst>
          </a:blip>
          <a:stretch>
            <a:fillRect/>
          </a:stretch>
        </p:blipFill>
        <p:spPr>
          <a:xfrm>
            <a:off x="452438" y="1143411"/>
            <a:ext cx="8229600" cy="5402555"/>
          </a:xfrm>
          <a:prstGeom prst="rect">
            <a:avLst/>
          </a:prstGeom>
        </p:spPr>
      </p:pic>
      <p:sp>
        <p:nvSpPr>
          <p:cNvPr id="6" name="Text Placeholder 7"/>
          <p:cNvSpPr>
            <a:spLocks noGrp="1"/>
          </p:cNvSpPr>
          <p:nvPr>
            <p:ph type="body" sz="quarter" idx="10" hasCustomPrompt="1"/>
          </p:nvPr>
        </p:nvSpPr>
        <p:spPr>
          <a:xfrm>
            <a:off x="452438" y="324582"/>
            <a:ext cx="8229600" cy="431780"/>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4" name="Text Placeholder 7"/>
          <p:cNvSpPr>
            <a:spLocks noGrp="1"/>
          </p:cNvSpPr>
          <p:nvPr>
            <p:ph type="body" sz="quarter" idx="11" hasCustomPrompt="1"/>
          </p:nvPr>
        </p:nvSpPr>
        <p:spPr>
          <a:xfrm>
            <a:off x="452438" y="827103"/>
            <a:ext cx="8229600"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5" name="Group 4"/>
          <p:cNvGrpSpPr/>
          <p:nvPr userDrawn="1"/>
        </p:nvGrpSpPr>
        <p:grpSpPr>
          <a:xfrm>
            <a:off x="75982" y="385540"/>
            <a:ext cx="287999" cy="342172"/>
            <a:chOff x="5270500" y="1460500"/>
            <a:chExt cx="1701800" cy="2705100"/>
          </a:xfrm>
        </p:grpSpPr>
        <p:sp>
          <p:nvSpPr>
            <p:cNvPr id="7" name="Rounded Rectangle 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8" name="Rounded Rectangle 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9" name="Rounded Rectangle 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grpSp>
    </p:spTree>
    <p:extLst>
      <p:ext uri="{BB962C8B-B14F-4D97-AF65-F5344CB8AC3E}">
        <p14:creationId xmlns:p14="http://schemas.microsoft.com/office/powerpoint/2010/main" val="56804134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400"/>
                                        <p:tgtEl>
                                          <p:spTgt spid="6">
                                            <p:txEl>
                                              <p:pRg st="0" end="0"/>
                                            </p:txEl>
                                          </p:spTgt>
                                        </p:tgtEl>
                                      </p:cBhvr>
                                    </p:animEffect>
                                    <p:anim calcmode="lin" valueType="num">
                                      <p:cBhvr>
                                        <p:cTn id="11"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6">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anim calcmode="lin" valueType="num">
                                      <p:cBhvr>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400"/>
                        <p:tgtEl>
                          <p:spTgt spid="6"/>
                        </p:tgtEl>
                      </p:cBhvr>
                    </p:animEffect>
                    <p:anim calcmode="lin" valueType="num">
                      <p:cBhvr>
                        <p:cTn dur="400" fill="hold"/>
                        <p:tgtEl>
                          <p:spTgt spid="6"/>
                        </p:tgtEl>
                        <p:attrNameLst>
                          <p:attrName>ppt_x</p:attrName>
                        </p:attrNameLst>
                      </p:cBhvr>
                      <p:tavLst>
                        <p:tav tm="0">
                          <p:val>
                            <p:strVal val="#ppt_x"/>
                          </p:val>
                        </p:tav>
                        <p:tav tm="100000">
                          <p:val>
                            <p:strVal val="#ppt_x"/>
                          </p:val>
                        </p:tav>
                      </p:tavLst>
                    </p:anim>
                    <p:anim calcmode="lin" valueType="num">
                      <p:cBhvr>
                        <p:cTn dur="4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42" presetClass="entr" presetSubtype="0" fill="hold" nodeType="withEffect">
                  <p:stCondLst>
                    <p:cond delay="2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anim calcmode="lin" valueType="num">
                      <p:cBhvr>
                        <p:cTn dur="500" fill="hold"/>
                        <p:tgtEl>
                          <p:spTgt spid="4"/>
                        </p:tgtEl>
                        <p:attrNameLst>
                          <p:attrName>ppt_x</p:attrName>
                        </p:attrNameLst>
                      </p:cBhvr>
                      <p:tavLst>
                        <p:tav tm="0">
                          <p:val>
                            <p:strVal val="#ppt_x"/>
                          </p:val>
                        </p:tav>
                        <p:tav tm="100000">
                          <p:val>
                            <p:strVal val="#ppt_x"/>
                          </p:val>
                        </p:tav>
                      </p:tavLst>
                    </p:anim>
                    <p:anim calcmode="lin" valueType="num">
                      <p:cBhvr>
                        <p:cTn dur="50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with content Clear">
    <p:bg>
      <p:bgPr>
        <a:solidFill>
          <a:schemeClr val="bg1"/>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324582"/>
            <a:ext cx="8229600" cy="431780"/>
          </a:xfrm>
          <a:prstGeom prst="rect">
            <a:avLst/>
          </a:prstGeom>
        </p:spPr>
        <p:txBody>
          <a:bodyPr vert="horz" lIns="0" tIns="40504" rIns="0" bIns="40504" anchor="ctr"/>
          <a:lstStyle>
            <a:lvl1pPr marL="0" indent="0" algn="l">
              <a:lnSpc>
                <a:spcPct val="100000"/>
              </a:lnSpc>
              <a:spcBef>
                <a:spcPts val="0"/>
              </a:spcBef>
              <a:buNone/>
              <a:defRPr sz="225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452438" y="827103"/>
            <a:ext cx="8229600"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4" name="Group 3"/>
          <p:cNvGrpSpPr/>
          <p:nvPr userDrawn="1"/>
        </p:nvGrpSpPr>
        <p:grpSpPr>
          <a:xfrm>
            <a:off x="75982" y="385540"/>
            <a:ext cx="287999" cy="342172"/>
            <a:chOff x="5270500" y="1460500"/>
            <a:chExt cx="1701800" cy="2705100"/>
          </a:xfrm>
        </p:grpSpPr>
        <p:sp>
          <p:nvSpPr>
            <p:cNvPr id="5" name="Rounded Rectangle 4"/>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7" name="Rounded Rectangle 6"/>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9" name="Rounded Rectangle 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grpSp>
    </p:spTree>
    <p:extLst>
      <p:ext uri="{BB962C8B-B14F-4D97-AF65-F5344CB8AC3E}">
        <p14:creationId xmlns:p14="http://schemas.microsoft.com/office/powerpoint/2010/main" val="12520920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with content Clear">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324582"/>
            <a:ext cx="8229600" cy="431780"/>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452438" y="827103"/>
            <a:ext cx="8229600"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Text Placeholder 7"/>
          <p:cNvSpPr>
            <a:spLocks noGrp="1"/>
          </p:cNvSpPr>
          <p:nvPr>
            <p:ph type="body" sz="quarter" idx="40" hasCustomPrompt="1"/>
          </p:nvPr>
        </p:nvSpPr>
        <p:spPr>
          <a:xfrm>
            <a:off x="452439" y="1467760"/>
            <a:ext cx="2948682" cy="431780"/>
          </a:xfrm>
          <a:prstGeom prst="rect">
            <a:avLst/>
          </a:prstGeom>
        </p:spPr>
        <p:txBody>
          <a:bodyPr vert="horz" lIns="0" tIns="40504" rIns="0" bIns="40504" anchor="ctr"/>
          <a:lstStyle>
            <a:lvl1pPr marL="0" indent="0" algn="l">
              <a:lnSpc>
                <a:spcPct val="100000"/>
              </a:lnSpc>
              <a:spcBef>
                <a:spcPts val="0"/>
              </a:spcBef>
              <a:buNone/>
              <a:defRPr sz="1440" b="1">
                <a:solidFill>
                  <a:schemeClr val="bg1"/>
                </a:solidFill>
                <a:latin typeface="Lato Light"/>
                <a:cs typeface="Lato Light"/>
              </a:defRPr>
            </a:lvl1pPr>
          </a:lstStyle>
          <a:p>
            <a:pPr lvl="0"/>
            <a:r>
              <a:rPr lang="es-ES_tradnl" dirty="0" err="1"/>
              <a:t>Title</a:t>
            </a:r>
            <a:r>
              <a:rPr lang="es-ES_tradnl" dirty="0"/>
              <a:t> </a:t>
            </a:r>
            <a:r>
              <a:rPr lang="es-ES_tradnl" dirty="0" err="1"/>
              <a:t>example</a:t>
            </a:r>
            <a:r>
              <a:rPr lang="es-ES_tradnl" dirty="0"/>
              <a:t> </a:t>
            </a:r>
            <a:r>
              <a:rPr lang="es-ES_tradnl" dirty="0" err="1"/>
              <a:t>here</a:t>
            </a:r>
            <a:endParaRPr lang="es-ES_tradnl" dirty="0"/>
          </a:p>
        </p:txBody>
      </p:sp>
      <p:sp>
        <p:nvSpPr>
          <p:cNvPr id="5" name="Text Placeholder 7"/>
          <p:cNvSpPr>
            <a:spLocks noGrp="1"/>
          </p:cNvSpPr>
          <p:nvPr>
            <p:ph type="body" sz="quarter" idx="41" hasCustomPrompt="1"/>
          </p:nvPr>
        </p:nvSpPr>
        <p:spPr>
          <a:xfrm>
            <a:off x="452441" y="1949957"/>
            <a:ext cx="2948683"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r>
              <a:rPr lang="es-ES_tradnl" dirty="0"/>
              <a:t> </a:t>
            </a:r>
            <a:r>
              <a:rPr lang="es-ES_tradnl" dirty="0" err="1"/>
              <a:t>Here</a:t>
            </a:r>
            <a:endParaRPr lang="es-ES_tradnl" dirty="0"/>
          </a:p>
        </p:txBody>
      </p:sp>
      <p:sp>
        <p:nvSpPr>
          <p:cNvPr id="7" name="Text Placeholder 2"/>
          <p:cNvSpPr>
            <a:spLocks noGrp="1"/>
          </p:cNvSpPr>
          <p:nvPr>
            <p:ph type="body" sz="quarter" idx="42" hasCustomPrompt="1"/>
          </p:nvPr>
        </p:nvSpPr>
        <p:spPr>
          <a:xfrm>
            <a:off x="467786" y="2280931"/>
            <a:ext cx="2932641" cy="2152280"/>
          </a:xfrm>
          <a:prstGeom prst="rect">
            <a:avLst/>
          </a:prstGeom>
        </p:spPr>
        <p:txBody>
          <a:bodyPr vert="horz" lIns="0" tIns="0" rIns="0" bIns="0"/>
          <a:lstStyle>
            <a:lvl1pPr marL="0" marR="0" indent="0" algn="just" defTabSz="364046" rtl="0" eaLnBrk="1" fontAlgn="auto" latinLnBrk="0" hangingPunct="1">
              <a:lnSpc>
                <a:spcPct val="130000"/>
              </a:lnSpc>
              <a:spcBef>
                <a:spcPct val="20000"/>
              </a:spcBef>
              <a:spcAft>
                <a:spcPts val="0"/>
              </a:spcAft>
              <a:buClrTx/>
              <a:buSzTx/>
              <a:buFont typeface="Arial" panose="020B0604020202020204"/>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a:p>
            <a:pPr lvl="0"/>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fringillascipit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sp>
        <p:nvSpPr>
          <p:cNvPr id="9" name="Text Placeholder 2"/>
          <p:cNvSpPr>
            <a:spLocks noGrp="1"/>
          </p:cNvSpPr>
          <p:nvPr>
            <p:ph type="body" sz="quarter" idx="64" hasCustomPrompt="1"/>
          </p:nvPr>
        </p:nvSpPr>
        <p:spPr>
          <a:xfrm>
            <a:off x="467786" y="5427909"/>
            <a:ext cx="2932641" cy="841393"/>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0" name="Text Placeholder 7"/>
          <p:cNvSpPr>
            <a:spLocks noGrp="1"/>
          </p:cNvSpPr>
          <p:nvPr>
            <p:ph type="body" sz="quarter" idx="18" hasCustomPrompt="1"/>
          </p:nvPr>
        </p:nvSpPr>
        <p:spPr>
          <a:xfrm>
            <a:off x="467786" y="4769500"/>
            <a:ext cx="2932641" cy="345380"/>
          </a:xfrm>
          <a:prstGeom prst="rect">
            <a:avLst/>
          </a:prstGeom>
        </p:spPr>
        <p:txBody>
          <a:bodyPr vert="horz" lIns="0" tIns="40504" rIns="0" bIns="40504" anchor="ctr"/>
          <a:lstStyle>
            <a:lvl1pPr marL="0" indent="0" algn="l">
              <a:lnSpc>
                <a:spcPct val="100000"/>
              </a:lnSpc>
              <a:spcBef>
                <a:spcPts val="0"/>
              </a:spcBef>
              <a:buNone/>
              <a:defRPr sz="1800" b="1" baseline="0">
                <a:solidFill>
                  <a:schemeClr val="bg1"/>
                </a:solidFill>
                <a:latin typeface="Lato Light"/>
                <a:cs typeface="Lato Light"/>
              </a:defRPr>
            </a:lvl1pPr>
          </a:lstStyle>
          <a:p>
            <a:pPr lvl="0"/>
            <a:r>
              <a:rPr lang="es-ES_tradnl" dirty="0"/>
              <a:t>RESULT 1</a:t>
            </a:r>
          </a:p>
        </p:txBody>
      </p:sp>
      <p:sp>
        <p:nvSpPr>
          <p:cNvPr id="11" name="Text Placeholder 7"/>
          <p:cNvSpPr>
            <a:spLocks noGrp="1"/>
          </p:cNvSpPr>
          <p:nvPr>
            <p:ph type="body" sz="quarter" idx="65" hasCustomPrompt="1"/>
          </p:nvPr>
        </p:nvSpPr>
        <p:spPr>
          <a:xfrm>
            <a:off x="467786" y="5181090"/>
            <a:ext cx="2932641"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12" name="Group 11"/>
          <p:cNvGrpSpPr/>
          <p:nvPr userDrawn="1"/>
        </p:nvGrpSpPr>
        <p:grpSpPr>
          <a:xfrm>
            <a:off x="75982" y="385540"/>
            <a:ext cx="287999" cy="342172"/>
            <a:chOff x="5270500" y="1460500"/>
            <a:chExt cx="1701800" cy="2705100"/>
          </a:xfrm>
        </p:grpSpPr>
        <p:sp>
          <p:nvSpPr>
            <p:cNvPr id="13" name="Rounded Rectangle 1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4" name="Rounded Rectangle 1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5" name="Rounded Rectangle 14"/>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grpSp>
    </p:spTree>
    <p:extLst>
      <p:ext uri="{BB962C8B-B14F-4D97-AF65-F5344CB8AC3E}">
        <p14:creationId xmlns:p14="http://schemas.microsoft.com/office/powerpoint/2010/main" val="267813071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400"/>
                                        <p:tgtEl>
                                          <p:spTgt spid="4">
                                            <p:txEl>
                                              <p:pRg st="0" end="0"/>
                                            </p:txEl>
                                          </p:spTgt>
                                        </p:tgtEl>
                                      </p:cBhvr>
                                    </p:animEffect>
                                    <p:anim calcmode="lin" valueType="num">
                                      <p:cBhvr>
                                        <p:cTn id="21" dur="4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2" dur="400" fill="hold"/>
                                        <p:tgtEl>
                                          <p:spTgt spid="4">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anim calcmode="lin" valueType="num">
                                      <p:cBhvr>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5">
                                            <p:txEl>
                                              <p:pRg st="0" end="0"/>
                                            </p:txEl>
                                          </p:spTgt>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80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fade">
                                      <p:cBhvr>
                                        <p:cTn id="30" dur="500"/>
                                        <p:tgtEl>
                                          <p:spTgt spid="7">
                                            <p:txEl>
                                              <p:pRg st="0" end="0"/>
                                            </p:txEl>
                                          </p:spTgt>
                                        </p:tgtEl>
                                      </p:cBhvr>
                                    </p:animEffect>
                                  </p:childTnLst>
                                </p:cTn>
                              </p:par>
                              <p:par>
                                <p:cTn id="31" presetID="10" presetClass="entr" presetSubtype="0" fill="hold" grpId="0" nodeType="withEffect">
                                  <p:stCondLst>
                                    <p:cond delay="80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fade">
                                      <p:cBhvr>
                                        <p:cTn id="33" dur="500"/>
                                        <p:tgtEl>
                                          <p:spTgt spid="7">
                                            <p:txEl>
                                              <p:pRg st="1" end="1"/>
                                            </p:txEl>
                                          </p:spTgt>
                                        </p:tgtEl>
                                      </p:cBhvr>
                                    </p:animEffect>
                                  </p:childTnLst>
                                </p:cTn>
                              </p:par>
                              <p:par>
                                <p:cTn id="34" presetID="10" presetClass="entr" presetSubtype="0" fill="hold" grpId="0" nodeType="withEffect">
                                  <p:stCondLst>
                                    <p:cond delay="800"/>
                                  </p:st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par>
                                <p:cTn id="37" presetID="42" presetClass="entr" presetSubtype="0" fill="hold" grpId="0" nodeType="withEffect">
                                  <p:stCondLst>
                                    <p:cond delay="200"/>
                                  </p:stCondLst>
                                  <p:childTnLst>
                                    <p:set>
                                      <p:cBhvr>
                                        <p:cTn id="38" dur="1" fill="hold">
                                          <p:stCondLst>
                                            <p:cond delay="0"/>
                                          </p:stCondLst>
                                        </p:cTn>
                                        <p:tgtEl>
                                          <p:spTgt spid="10">
                                            <p:txEl>
                                              <p:pRg st="0" end="0"/>
                                            </p:txEl>
                                          </p:spTgt>
                                        </p:tgtEl>
                                        <p:attrNameLst>
                                          <p:attrName>style.visibility</p:attrName>
                                        </p:attrNameLst>
                                      </p:cBhvr>
                                      <p:to>
                                        <p:strVal val="visible"/>
                                      </p:to>
                                    </p:set>
                                    <p:animEffect transition="in" filter="fade">
                                      <p:cBhvr>
                                        <p:cTn id="39" dur="400"/>
                                        <p:tgtEl>
                                          <p:spTgt spid="10">
                                            <p:txEl>
                                              <p:pRg st="0" end="0"/>
                                            </p:txEl>
                                          </p:spTgt>
                                        </p:tgtEl>
                                      </p:cBhvr>
                                    </p:animEffect>
                                    <p:anim calcmode="lin" valueType="num">
                                      <p:cBhvr>
                                        <p:cTn id="40" dur="4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1" dur="400" fill="hold"/>
                                        <p:tgtEl>
                                          <p:spTgt spid="10">
                                            <p:txEl>
                                              <p:pRg st="0" end="0"/>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200"/>
                                  </p:stCondLst>
                                  <p:childTnLst>
                                    <p:set>
                                      <p:cBhvr>
                                        <p:cTn id="43" dur="1" fill="hold">
                                          <p:stCondLst>
                                            <p:cond delay="0"/>
                                          </p:stCondLst>
                                        </p:cTn>
                                        <p:tgtEl>
                                          <p:spTgt spid="11">
                                            <p:txEl>
                                              <p:pRg st="0" end="0"/>
                                            </p:txEl>
                                          </p:spTgt>
                                        </p:tgtEl>
                                        <p:attrNameLst>
                                          <p:attrName>style.visibility</p:attrName>
                                        </p:attrNameLst>
                                      </p:cBhvr>
                                      <p:to>
                                        <p:strVal val="visible"/>
                                      </p:to>
                                    </p:set>
                                    <p:animEffect transition="in" filter="fade">
                                      <p:cBhvr>
                                        <p:cTn id="44" dur="500"/>
                                        <p:tgtEl>
                                          <p:spTgt spid="11">
                                            <p:txEl>
                                              <p:pRg st="0" end="0"/>
                                            </p:txEl>
                                          </p:spTgt>
                                        </p:tgtEl>
                                      </p:cBhvr>
                                    </p:animEffect>
                                    <p:anim calcmode="lin" valueType="num">
                                      <p:cBhvr>
                                        <p:cTn id="4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42" presetClass="entr" presetSubtype="0" fill="hold" nodeType="withEffect">
                  <p:stCondLst>
                    <p:cond delay="200"/>
                  </p:stCondLst>
                  <p:childTnLst>
                    <p:set>
                      <p:cBhvr>
                        <p:cTn dur="1" fill="hold">
                          <p:stCondLst>
                            <p:cond delay="0"/>
                          </p:stCondLst>
                        </p:cTn>
                        <p:tgtEl>
                          <p:spTgt spid="4"/>
                        </p:tgtEl>
                        <p:attrNameLst>
                          <p:attrName>style.visibility</p:attrName>
                        </p:attrNameLst>
                      </p:cBhvr>
                      <p:to>
                        <p:strVal val="visible"/>
                      </p:to>
                    </p:set>
                    <p:animEffect transition="in" filter="fade">
                      <p:cBhvr>
                        <p:cTn dur="400"/>
                        <p:tgtEl>
                          <p:spTgt spid="4"/>
                        </p:tgtEl>
                      </p:cBhvr>
                    </p:animEffect>
                    <p:anim calcmode="lin" valueType="num">
                      <p:cBhvr>
                        <p:cTn dur="400" fill="hold"/>
                        <p:tgtEl>
                          <p:spTgt spid="4"/>
                        </p:tgtEl>
                        <p:attrNameLst>
                          <p:attrName>ppt_x</p:attrName>
                        </p:attrNameLst>
                      </p:cBhvr>
                      <p:tavLst>
                        <p:tav tm="0">
                          <p:val>
                            <p:strVal val="#ppt_x"/>
                          </p:val>
                        </p:tav>
                        <p:tav tm="100000">
                          <p:val>
                            <p:strVal val="#ppt_x"/>
                          </p:val>
                        </p:tav>
                      </p:tavLst>
                    </p:anim>
                    <p:anim calcmode="lin" valueType="num">
                      <p:cBhvr>
                        <p:cTn dur="400" fill="hold"/>
                        <p:tgtEl>
                          <p:spTgt spid="4"/>
                        </p:tgtEl>
                        <p:attrNameLst>
                          <p:attrName>ppt_y</p:attrName>
                        </p:attrNameLst>
                      </p:cBhvr>
                      <p:tavLst>
                        <p:tav tm="0">
                          <p:val>
                            <p:strVal val="#ppt_y+.1"/>
                          </p:val>
                        </p:tav>
                        <p:tav tm="100000">
                          <p:val>
                            <p:strVal val="#ppt_y"/>
                          </p:val>
                        </p:tav>
                      </p:tavLst>
                    </p:anim>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anim calcmode="lin" valueType="num">
                      <p:cBhvr>
                        <p:cTn dur="500" fill="hold"/>
                        <p:tgtEl>
                          <p:spTgt spid="5"/>
                        </p:tgtEl>
                        <p:attrNameLst>
                          <p:attrName>ppt_x</p:attrName>
                        </p:attrNameLst>
                      </p:cBhvr>
                      <p:tavLst>
                        <p:tav tm="0">
                          <p:val>
                            <p:strVal val="#ppt_x"/>
                          </p:val>
                        </p:tav>
                        <p:tav tm="100000">
                          <p:val>
                            <p:strVal val="#ppt_x"/>
                          </p:val>
                        </p:tav>
                      </p:tavLst>
                    </p:anim>
                    <p:anim calcmode="lin" valueType="num">
                      <p:cBhvr>
                        <p:cTn dur="500" fill="hold"/>
                        <p:tgtEl>
                          <p:spTgt spid="5"/>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10" presetClass="entr" presetSubtype="0" fill="hold" nodeType="withEffect">
                  <p:stCondLst>
                    <p:cond delay="8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build="p">
        <p:tmplLst>
          <p:tmpl lvl="1">
            <p:tnLst>
              <p:par>
                <p:cTn presetID="10" presetClass="entr" presetSubtype="0" fill="hold" nodeType="withEffect">
                  <p:stCondLst>
                    <p:cond delay="8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42" presetClass="entr" presetSubtype="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Effect transition="in" filter="fade">
                      <p:cBhvr>
                        <p:cTn dur="400"/>
                        <p:tgtEl>
                          <p:spTgt spid="10"/>
                        </p:tgtEl>
                      </p:cBhvr>
                    </p:animEffect>
                    <p:anim calcmode="lin" valueType="num">
                      <p:cBhvr>
                        <p:cTn dur="400" fill="hold"/>
                        <p:tgtEl>
                          <p:spTgt spid="10"/>
                        </p:tgtEl>
                        <p:attrNameLst>
                          <p:attrName>ppt_x</p:attrName>
                        </p:attrNameLst>
                      </p:cBhvr>
                      <p:tavLst>
                        <p:tav tm="0">
                          <p:val>
                            <p:strVal val="#ppt_x"/>
                          </p:val>
                        </p:tav>
                        <p:tav tm="100000">
                          <p:val>
                            <p:strVal val="#ppt_x"/>
                          </p:val>
                        </p:tav>
                      </p:tavLst>
                    </p:anim>
                    <p:anim calcmode="lin" valueType="num">
                      <p:cBhvr>
                        <p:cTn dur="400" fill="hold"/>
                        <p:tgtEl>
                          <p:spTgt spid="10"/>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with content Clear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324582"/>
            <a:ext cx="8229600" cy="431780"/>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452438" y="827103"/>
            <a:ext cx="8229600"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Text Placeholder 2"/>
          <p:cNvSpPr>
            <a:spLocks noGrp="1"/>
          </p:cNvSpPr>
          <p:nvPr>
            <p:ph type="body" sz="quarter" idx="64" hasCustomPrompt="1"/>
          </p:nvPr>
        </p:nvSpPr>
        <p:spPr>
          <a:xfrm>
            <a:off x="443974" y="5563772"/>
            <a:ext cx="8230129" cy="779972"/>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5" name="Text Placeholder 7"/>
          <p:cNvSpPr>
            <a:spLocks noGrp="1"/>
          </p:cNvSpPr>
          <p:nvPr>
            <p:ph type="body" sz="quarter" idx="18" hasCustomPrompt="1"/>
          </p:nvPr>
        </p:nvSpPr>
        <p:spPr>
          <a:xfrm>
            <a:off x="427039" y="5109393"/>
            <a:ext cx="8247062" cy="431780"/>
          </a:xfrm>
          <a:prstGeom prst="rect">
            <a:avLst/>
          </a:prstGeom>
        </p:spPr>
        <p:txBody>
          <a:bodyPr vert="horz" lIns="0" tIns="40504" rIns="0" bIns="40504" anchor="ctr"/>
          <a:lstStyle>
            <a:lvl1pPr marL="0" indent="0" algn="l">
              <a:lnSpc>
                <a:spcPct val="100000"/>
              </a:lnSpc>
              <a:spcBef>
                <a:spcPts val="0"/>
              </a:spcBef>
              <a:buNone/>
              <a:defRPr sz="1440" b="1" baseline="0">
                <a:solidFill>
                  <a:schemeClr val="bg1"/>
                </a:solidFill>
                <a:latin typeface="Lato Light"/>
                <a:cs typeface="Lato Light"/>
              </a:defRPr>
            </a:lvl1pPr>
          </a:lstStyle>
          <a:p>
            <a:pPr lvl="0"/>
            <a:r>
              <a:rPr lang="es-ES_tradnl" dirty="0" err="1"/>
              <a:t>Put</a:t>
            </a:r>
            <a:r>
              <a:rPr lang="es-ES_tradnl" dirty="0"/>
              <a:t> </a:t>
            </a:r>
            <a:r>
              <a:rPr lang="es-ES_tradnl" dirty="0" err="1"/>
              <a:t>your</a:t>
            </a:r>
            <a:r>
              <a:rPr lang="es-ES_tradnl" dirty="0"/>
              <a:t> </a:t>
            </a:r>
            <a:r>
              <a:rPr lang="es-ES_tradnl" dirty="0" err="1"/>
              <a:t>title</a:t>
            </a:r>
            <a:r>
              <a:rPr lang="es-ES_tradnl" dirty="0"/>
              <a:t> </a:t>
            </a:r>
            <a:r>
              <a:rPr lang="es-ES_tradnl" dirty="0" err="1"/>
              <a:t>here</a:t>
            </a:r>
            <a:endParaRPr lang="es-ES_tradnl" dirty="0"/>
          </a:p>
        </p:txBody>
      </p:sp>
      <p:grpSp>
        <p:nvGrpSpPr>
          <p:cNvPr id="7" name="Group 6"/>
          <p:cNvGrpSpPr/>
          <p:nvPr userDrawn="1"/>
        </p:nvGrpSpPr>
        <p:grpSpPr>
          <a:xfrm>
            <a:off x="75982" y="385540"/>
            <a:ext cx="287999" cy="342172"/>
            <a:chOff x="5270500" y="1460500"/>
            <a:chExt cx="1701800" cy="2705100"/>
          </a:xfrm>
        </p:grpSpPr>
        <p:sp>
          <p:nvSpPr>
            <p:cNvPr id="9" name="Rounded Rectangle 8"/>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0" name="Rounded Rectangle 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1" name="Rounded Rectangle 1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grpSp>
    </p:spTree>
    <p:extLst>
      <p:ext uri="{BB962C8B-B14F-4D97-AF65-F5344CB8AC3E}">
        <p14:creationId xmlns:p14="http://schemas.microsoft.com/office/powerpoint/2010/main" val="64165428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400"/>
                                        <p:tgtEl>
                                          <p:spTgt spid="5">
                                            <p:txEl>
                                              <p:pRg st="0" end="0"/>
                                            </p:txEl>
                                          </p:spTgt>
                                        </p:tgtEl>
                                      </p:cBhvr>
                                    </p:animEffect>
                                    <p:anim calcmode="lin" valueType="num">
                                      <p:cBhvr>
                                        <p:cTn id="24"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0" presetClass="entr" presetSubtype="0" fill="hold" nodeType="withEffect">
                  <p:stCondLst>
                    <p:cond delay="8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400"/>
                        <p:tgtEl>
                          <p:spTgt spid="5"/>
                        </p:tgtEl>
                      </p:cBhvr>
                    </p:animEffect>
                    <p:anim calcmode="lin" valueType="num">
                      <p:cBhvr>
                        <p:cTn dur="400" fill="hold"/>
                        <p:tgtEl>
                          <p:spTgt spid="5"/>
                        </p:tgtEl>
                        <p:attrNameLst>
                          <p:attrName>ppt_x</p:attrName>
                        </p:attrNameLst>
                      </p:cBhvr>
                      <p:tavLst>
                        <p:tav tm="0">
                          <p:val>
                            <p:strVal val="#ppt_x"/>
                          </p:val>
                        </p:tav>
                        <p:tav tm="100000">
                          <p:val>
                            <p:strVal val="#ppt_x"/>
                          </p:val>
                        </p:tav>
                      </p:tavLst>
                    </p:anim>
                    <p:anim calcmode="lin" valueType="num">
                      <p:cBhvr>
                        <p:cTn dur="400" fill="hold"/>
                        <p:tgtEl>
                          <p:spTgt spid="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7287166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s with date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324582"/>
            <a:ext cx="8229600" cy="431780"/>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452438" y="827103"/>
            <a:ext cx="8229600"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0" name="Text Placeholder 2"/>
          <p:cNvSpPr>
            <a:spLocks noGrp="1"/>
          </p:cNvSpPr>
          <p:nvPr>
            <p:ph type="body" sz="quarter" idx="64" hasCustomPrompt="1"/>
          </p:nvPr>
        </p:nvSpPr>
        <p:spPr>
          <a:xfrm>
            <a:off x="443972" y="5482494"/>
            <a:ext cx="3907896" cy="779972"/>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p>
        </p:txBody>
      </p:sp>
      <p:sp>
        <p:nvSpPr>
          <p:cNvPr id="11" name="Text Placeholder 7"/>
          <p:cNvSpPr>
            <a:spLocks noGrp="1"/>
          </p:cNvSpPr>
          <p:nvPr>
            <p:ph type="body" sz="quarter" idx="18" hasCustomPrompt="1"/>
          </p:nvPr>
        </p:nvSpPr>
        <p:spPr>
          <a:xfrm>
            <a:off x="427039" y="4664086"/>
            <a:ext cx="3924830" cy="454379"/>
          </a:xfrm>
          <a:prstGeom prst="rect">
            <a:avLst/>
          </a:prstGeom>
        </p:spPr>
        <p:txBody>
          <a:bodyPr vert="horz" lIns="0" tIns="40504" rIns="0" bIns="40504" anchor="ctr"/>
          <a:lstStyle>
            <a:lvl1pPr marL="0" indent="0" algn="l">
              <a:lnSpc>
                <a:spcPct val="100000"/>
              </a:lnSpc>
              <a:spcBef>
                <a:spcPts val="0"/>
              </a:spcBef>
              <a:buNone/>
              <a:defRPr sz="1800" b="1" baseline="0">
                <a:solidFill>
                  <a:schemeClr val="bg1"/>
                </a:solidFill>
                <a:latin typeface="Lato Light"/>
                <a:cs typeface="Lato Light"/>
              </a:defRPr>
            </a:lvl1pPr>
          </a:lstStyle>
          <a:p>
            <a:pPr lvl="0"/>
            <a:r>
              <a:rPr lang="es-ES_tradnl" dirty="0"/>
              <a:t>2015</a:t>
            </a:r>
          </a:p>
        </p:txBody>
      </p:sp>
      <p:sp>
        <p:nvSpPr>
          <p:cNvPr id="12" name="Text Placeholder 7"/>
          <p:cNvSpPr>
            <a:spLocks noGrp="1"/>
          </p:cNvSpPr>
          <p:nvPr>
            <p:ph type="body" sz="quarter" idx="65" hasCustomPrompt="1"/>
          </p:nvPr>
        </p:nvSpPr>
        <p:spPr>
          <a:xfrm>
            <a:off x="452438" y="5151356"/>
            <a:ext cx="3899430"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tx1">
                    <a:lumMod val="50000"/>
                    <a:lumOff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3" name="Text Placeholder 2"/>
          <p:cNvSpPr>
            <a:spLocks noGrp="1"/>
          </p:cNvSpPr>
          <p:nvPr>
            <p:ph type="body" sz="quarter" idx="66" hasCustomPrompt="1"/>
          </p:nvPr>
        </p:nvSpPr>
        <p:spPr>
          <a:xfrm>
            <a:off x="4774142" y="5482494"/>
            <a:ext cx="3907896" cy="779972"/>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p>
        </p:txBody>
      </p:sp>
      <p:sp>
        <p:nvSpPr>
          <p:cNvPr id="14" name="Text Placeholder 7"/>
          <p:cNvSpPr>
            <a:spLocks noGrp="1"/>
          </p:cNvSpPr>
          <p:nvPr>
            <p:ph type="body" sz="quarter" idx="67" hasCustomPrompt="1"/>
          </p:nvPr>
        </p:nvSpPr>
        <p:spPr>
          <a:xfrm>
            <a:off x="4757209" y="4664086"/>
            <a:ext cx="3924830" cy="454379"/>
          </a:xfrm>
          <a:prstGeom prst="rect">
            <a:avLst/>
          </a:prstGeom>
        </p:spPr>
        <p:txBody>
          <a:bodyPr vert="horz" lIns="0" tIns="40504" rIns="0" bIns="40504" anchor="ctr"/>
          <a:lstStyle>
            <a:lvl1pPr marL="0" indent="0" algn="l">
              <a:lnSpc>
                <a:spcPct val="100000"/>
              </a:lnSpc>
              <a:spcBef>
                <a:spcPts val="0"/>
              </a:spcBef>
              <a:buNone/>
              <a:defRPr sz="1800" b="1" baseline="0">
                <a:solidFill>
                  <a:schemeClr val="bg1"/>
                </a:solidFill>
                <a:latin typeface="Lato Light"/>
                <a:cs typeface="Lato Light"/>
              </a:defRPr>
            </a:lvl1pPr>
          </a:lstStyle>
          <a:p>
            <a:pPr lvl="0"/>
            <a:r>
              <a:rPr lang="es-ES_tradnl" dirty="0"/>
              <a:t>2016</a:t>
            </a:r>
          </a:p>
        </p:txBody>
      </p:sp>
      <p:sp>
        <p:nvSpPr>
          <p:cNvPr id="15" name="Text Placeholder 7"/>
          <p:cNvSpPr>
            <a:spLocks noGrp="1"/>
          </p:cNvSpPr>
          <p:nvPr>
            <p:ph type="body" sz="quarter" idx="68" hasCustomPrompt="1"/>
          </p:nvPr>
        </p:nvSpPr>
        <p:spPr>
          <a:xfrm>
            <a:off x="4782608" y="5151356"/>
            <a:ext cx="3899430"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tx1">
                    <a:lumMod val="50000"/>
                    <a:lumOff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16" name="Group 15"/>
          <p:cNvGrpSpPr/>
          <p:nvPr userDrawn="1"/>
        </p:nvGrpSpPr>
        <p:grpSpPr>
          <a:xfrm>
            <a:off x="75982" y="385540"/>
            <a:ext cx="287999" cy="342172"/>
            <a:chOff x="5270500" y="1460500"/>
            <a:chExt cx="1701800" cy="2705100"/>
          </a:xfrm>
        </p:grpSpPr>
        <p:sp>
          <p:nvSpPr>
            <p:cNvPr id="17" name="Rounded Rectangle 1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8" name="Rounded Rectangle 1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9" name="Rounded Rectangle 1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grpSp>
    </p:spTree>
    <p:extLst>
      <p:ext uri="{BB962C8B-B14F-4D97-AF65-F5344CB8AC3E}">
        <p14:creationId xmlns:p14="http://schemas.microsoft.com/office/powerpoint/2010/main" val="384163156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fade">
                                      <p:cBhvr>
                                        <p:cTn id="23" dur="400"/>
                                        <p:tgtEl>
                                          <p:spTgt spid="11">
                                            <p:txEl>
                                              <p:pRg st="0" end="0"/>
                                            </p:txEl>
                                          </p:spTgt>
                                        </p:tgtEl>
                                      </p:cBhvr>
                                    </p:animEffect>
                                    <p:anim calcmode="lin" valueType="num">
                                      <p:cBhvr>
                                        <p:cTn id="24" dur="4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11">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fade">
                                      <p:cBhvr>
                                        <p:cTn id="28" dur="500"/>
                                        <p:tgtEl>
                                          <p:spTgt spid="12">
                                            <p:txEl>
                                              <p:pRg st="0" end="0"/>
                                            </p:txEl>
                                          </p:spTgt>
                                        </p:tgtEl>
                                      </p:cBhvr>
                                    </p:animEffect>
                                    <p:anim calcmode="lin" valueType="num">
                                      <p:cBhvr>
                                        <p:cTn id="2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2">
                                            <p:txEl>
                                              <p:pRg st="0" end="0"/>
                                            </p:txEl>
                                          </p:spTgt>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80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fade">
                                      <p:cBhvr>
                                        <p:cTn id="33" dur="500"/>
                                        <p:tgtEl>
                                          <p:spTgt spid="13">
                                            <p:txEl>
                                              <p:pRg st="0" end="0"/>
                                            </p:txEl>
                                          </p:spTgt>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14">
                                            <p:txEl>
                                              <p:pRg st="0" end="0"/>
                                            </p:txEl>
                                          </p:spTgt>
                                        </p:tgtEl>
                                        <p:attrNameLst>
                                          <p:attrName>style.visibility</p:attrName>
                                        </p:attrNameLst>
                                      </p:cBhvr>
                                      <p:to>
                                        <p:strVal val="visible"/>
                                      </p:to>
                                    </p:set>
                                    <p:animEffect transition="in" filter="fade">
                                      <p:cBhvr>
                                        <p:cTn id="36" dur="400"/>
                                        <p:tgtEl>
                                          <p:spTgt spid="14">
                                            <p:txEl>
                                              <p:pRg st="0" end="0"/>
                                            </p:txEl>
                                          </p:spTgt>
                                        </p:tgtEl>
                                      </p:cBhvr>
                                    </p:animEffect>
                                    <p:anim calcmode="lin" valueType="num">
                                      <p:cBhvr>
                                        <p:cTn id="37" dur="4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8" dur="400" fill="hold"/>
                                        <p:tgtEl>
                                          <p:spTgt spid="14">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15">
                                            <p:txEl>
                                              <p:pRg st="0" end="0"/>
                                            </p:txEl>
                                          </p:spTgt>
                                        </p:tgtEl>
                                        <p:attrNameLst>
                                          <p:attrName>style.visibility</p:attrName>
                                        </p:attrNameLst>
                                      </p:cBhvr>
                                      <p:to>
                                        <p:strVal val="visible"/>
                                      </p:to>
                                    </p:set>
                                    <p:animEffect transition="in" filter="fade">
                                      <p:cBhvr>
                                        <p:cTn id="41" dur="500"/>
                                        <p:tgtEl>
                                          <p:spTgt spid="15">
                                            <p:txEl>
                                              <p:pRg st="0" end="0"/>
                                            </p:txEl>
                                          </p:spTgt>
                                        </p:tgtEl>
                                      </p:cBhvr>
                                    </p:animEffect>
                                    <p:anim calcmode="lin" valueType="num">
                                      <p:cBhvr>
                                        <p:cTn id="4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400"/>
                        <p:tgtEl>
                          <p:spTgt spid="11"/>
                        </p:tgtEl>
                      </p:cBhvr>
                    </p:animEffect>
                    <p:anim calcmode="lin" valueType="num">
                      <p:cBhvr>
                        <p:cTn dur="400" fill="hold"/>
                        <p:tgtEl>
                          <p:spTgt spid="11"/>
                        </p:tgtEl>
                        <p:attrNameLst>
                          <p:attrName>ppt_x</p:attrName>
                        </p:attrNameLst>
                      </p:cBhvr>
                      <p:tavLst>
                        <p:tav tm="0">
                          <p:val>
                            <p:strVal val="#ppt_x"/>
                          </p:val>
                        </p:tav>
                        <p:tav tm="100000">
                          <p:val>
                            <p:strVal val="#ppt_x"/>
                          </p:val>
                        </p:tav>
                      </p:tavLst>
                    </p:anim>
                    <p:anim calcmode="lin" valueType="num">
                      <p:cBhvr>
                        <p:cTn dur="400" fill="hold"/>
                        <p:tgtEl>
                          <p:spTgt spid="11"/>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42" presetClass="entr" presetSubtype="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P spid="13" grpId="0" build="p">
        <p:tmplLst>
          <p:tmpl lvl="1">
            <p:tnLst>
              <p:par>
                <p:cTn presetID="10" presetClass="entr" presetSubtype="0" fill="hold" nodeType="withEffect">
                  <p:stCondLst>
                    <p:cond delay="8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42" presetClass="entr" presetSubtype="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fade">
                      <p:cBhvr>
                        <p:cTn dur="400"/>
                        <p:tgtEl>
                          <p:spTgt spid="14"/>
                        </p:tgtEl>
                      </p:cBhvr>
                    </p:animEffect>
                    <p:anim calcmode="lin" valueType="num">
                      <p:cBhvr>
                        <p:cTn dur="400" fill="hold"/>
                        <p:tgtEl>
                          <p:spTgt spid="14"/>
                        </p:tgtEl>
                        <p:attrNameLst>
                          <p:attrName>ppt_x</p:attrName>
                        </p:attrNameLst>
                      </p:cBhvr>
                      <p:tavLst>
                        <p:tav tm="0">
                          <p:val>
                            <p:strVal val="#ppt_x"/>
                          </p:val>
                        </p:tav>
                        <p:tav tm="100000">
                          <p:val>
                            <p:strVal val="#ppt_x"/>
                          </p:val>
                        </p:tav>
                      </p:tavLst>
                    </p:anim>
                    <p:anim calcmode="lin" valueType="num">
                      <p:cBhvr>
                        <p:cTn dur="400" fill="hold"/>
                        <p:tgtEl>
                          <p:spTgt spid="14"/>
                        </p:tgtEl>
                        <p:attrNameLst>
                          <p:attrName>ppt_y</p:attrName>
                        </p:attrNameLst>
                      </p:cBhvr>
                      <p:tavLst>
                        <p:tav tm="0">
                          <p:val>
                            <p:strVal val="#ppt_y+.1"/>
                          </p:val>
                        </p:tav>
                        <p:tav tm="100000">
                          <p:val>
                            <p:strVal val="#ppt_y"/>
                          </p:val>
                        </p:tav>
                      </p:tavLst>
                    </p:anim>
                  </p:childTnLst>
                </p:cTn>
              </p:par>
            </p:tnLst>
          </p:tmpl>
        </p:tmplLst>
      </p:bldP>
      <p:bldP spid="15" grpId="0" build="p">
        <p:tmplLst>
          <p:tmpl lvl="1">
            <p:tnLst>
              <p:par>
                <p:cTn presetID="42" presetClass="entr" presetSubtype="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anim calcmode="lin" valueType="num">
                      <p:cBhvr>
                        <p:cTn dur="500" fill="hold"/>
                        <p:tgtEl>
                          <p:spTgt spid="15"/>
                        </p:tgtEl>
                        <p:attrNameLst>
                          <p:attrName>ppt_x</p:attrName>
                        </p:attrNameLst>
                      </p:cBhvr>
                      <p:tavLst>
                        <p:tav tm="0">
                          <p:val>
                            <p:strVal val="#ppt_x"/>
                          </p:val>
                        </p:tav>
                        <p:tav tm="100000">
                          <p:val>
                            <p:strVal val="#ppt_x"/>
                          </p:val>
                        </p:tav>
                      </p:tavLst>
                    </p:anim>
                    <p:anim calcmode="lin" valueType="num">
                      <p:cBhvr>
                        <p:cTn dur="500" fill="hold"/>
                        <p:tgtEl>
                          <p:spTgt spid="1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Four columns results 1">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324582"/>
            <a:ext cx="8229600" cy="431780"/>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452438" y="827103"/>
            <a:ext cx="8229600"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Text Placeholder 2"/>
          <p:cNvSpPr>
            <a:spLocks noGrp="1"/>
          </p:cNvSpPr>
          <p:nvPr>
            <p:ph type="body" sz="quarter" idx="64" hasCustomPrompt="1"/>
          </p:nvPr>
        </p:nvSpPr>
        <p:spPr>
          <a:xfrm>
            <a:off x="413811" y="4795538"/>
            <a:ext cx="1770592" cy="841393"/>
          </a:xfrm>
          <a:prstGeom prst="rect">
            <a:avLst/>
          </a:prstGeom>
        </p:spPr>
        <p:txBody>
          <a:bodyPr vert="horz" lIns="0" tIns="0" rIns="0" bIns="0"/>
          <a:lstStyle>
            <a:lvl1pPr marL="0" indent="0" algn="ctr">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5" name="Text Placeholder 7"/>
          <p:cNvSpPr>
            <a:spLocks noGrp="1"/>
          </p:cNvSpPr>
          <p:nvPr>
            <p:ph type="body" sz="quarter" idx="18" hasCustomPrompt="1"/>
          </p:nvPr>
        </p:nvSpPr>
        <p:spPr>
          <a:xfrm>
            <a:off x="413811" y="4137128"/>
            <a:ext cx="1770592" cy="345380"/>
          </a:xfrm>
          <a:prstGeom prst="rect">
            <a:avLst/>
          </a:prstGeom>
        </p:spPr>
        <p:txBody>
          <a:bodyPr vert="horz" lIns="0" tIns="40504" rIns="0" bIns="40504" anchor="ctr"/>
          <a:lstStyle>
            <a:lvl1pPr marL="0" indent="0" algn="ctr">
              <a:lnSpc>
                <a:spcPct val="100000"/>
              </a:lnSpc>
              <a:spcBef>
                <a:spcPts val="0"/>
              </a:spcBef>
              <a:buNone/>
              <a:defRPr sz="1800" b="1" baseline="0">
                <a:solidFill>
                  <a:schemeClr val="bg1"/>
                </a:solidFill>
                <a:latin typeface="Lato Light"/>
                <a:cs typeface="Lato Light"/>
              </a:defRPr>
            </a:lvl1pPr>
          </a:lstStyle>
          <a:p>
            <a:pPr lvl="0"/>
            <a:r>
              <a:rPr lang="es-ES_tradnl" dirty="0"/>
              <a:t>50%</a:t>
            </a:r>
          </a:p>
        </p:txBody>
      </p:sp>
      <p:sp>
        <p:nvSpPr>
          <p:cNvPr id="7" name="Text Placeholder 7"/>
          <p:cNvSpPr>
            <a:spLocks noGrp="1"/>
          </p:cNvSpPr>
          <p:nvPr>
            <p:ph type="body" sz="quarter" idx="65" hasCustomPrompt="1"/>
          </p:nvPr>
        </p:nvSpPr>
        <p:spPr>
          <a:xfrm>
            <a:off x="413811" y="4548719"/>
            <a:ext cx="1770592" cy="228451"/>
          </a:xfrm>
          <a:prstGeom prst="rect">
            <a:avLst/>
          </a:prstGeom>
        </p:spPr>
        <p:txBody>
          <a:bodyPr vert="horz" lIns="0" tIns="40504" rIns="0" bIns="40504" anchor="ctr"/>
          <a:lstStyle>
            <a:lvl1pPr marL="0" indent="0" algn="ctr">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3" name="Text Placeholder 2"/>
          <p:cNvSpPr>
            <a:spLocks noGrp="1"/>
          </p:cNvSpPr>
          <p:nvPr>
            <p:ph type="body" sz="quarter" idx="66" hasCustomPrompt="1"/>
          </p:nvPr>
        </p:nvSpPr>
        <p:spPr>
          <a:xfrm>
            <a:off x="2513541" y="4795538"/>
            <a:ext cx="1770592" cy="841393"/>
          </a:xfrm>
          <a:prstGeom prst="rect">
            <a:avLst/>
          </a:prstGeom>
        </p:spPr>
        <p:txBody>
          <a:bodyPr vert="horz" lIns="0" tIns="0" rIns="0" bIns="0"/>
          <a:lstStyle>
            <a:lvl1pPr marL="0" indent="0" algn="ctr">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34" name="Text Placeholder 7"/>
          <p:cNvSpPr>
            <a:spLocks noGrp="1"/>
          </p:cNvSpPr>
          <p:nvPr>
            <p:ph type="body" sz="quarter" idx="67" hasCustomPrompt="1"/>
          </p:nvPr>
        </p:nvSpPr>
        <p:spPr>
          <a:xfrm>
            <a:off x="2513541" y="4137128"/>
            <a:ext cx="1770592" cy="345380"/>
          </a:xfrm>
          <a:prstGeom prst="rect">
            <a:avLst/>
          </a:prstGeom>
        </p:spPr>
        <p:txBody>
          <a:bodyPr vert="horz" lIns="0" tIns="40504" rIns="0" bIns="40504" anchor="ctr"/>
          <a:lstStyle>
            <a:lvl1pPr marL="0" indent="0" algn="ctr">
              <a:lnSpc>
                <a:spcPct val="100000"/>
              </a:lnSpc>
              <a:spcBef>
                <a:spcPts val="0"/>
              </a:spcBef>
              <a:buNone/>
              <a:defRPr sz="1800" b="1" baseline="0">
                <a:solidFill>
                  <a:schemeClr val="bg1"/>
                </a:solidFill>
                <a:latin typeface="Lato Light"/>
                <a:cs typeface="Lato Light"/>
              </a:defRPr>
            </a:lvl1pPr>
          </a:lstStyle>
          <a:p>
            <a:pPr lvl="0"/>
            <a:r>
              <a:rPr lang="es-ES_tradnl" dirty="0"/>
              <a:t>50%</a:t>
            </a:r>
          </a:p>
        </p:txBody>
      </p:sp>
      <p:sp>
        <p:nvSpPr>
          <p:cNvPr id="35" name="Text Placeholder 7"/>
          <p:cNvSpPr>
            <a:spLocks noGrp="1"/>
          </p:cNvSpPr>
          <p:nvPr>
            <p:ph type="body" sz="quarter" idx="68" hasCustomPrompt="1"/>
          </p:nvPr>
        </p:nvSpPr>
        <p:spPr>
          <a:xfrm>
            <a:off x="2513541" y="4548719"/>
            <a:ext cx="1770592" cy="228451"/>
          </a:xfrm>
          <a:prstGeom prst="rect">
            <a:avLst/>
          </a:prstGeom>
        </p:spPr>
        <p:txBody>
          <a:bodyPr vert="horz" lIns="0" tIns="40504" rIns="0" bIns="40504" anchor="ctr"/>
          <a:lstStyle>
            <a:lvl1pPr marL="0" indent="0" algn="ctr">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6" name="Text Placeholder 2"/>
          <p:cNvSpPr>
            <a:spLocks noGrp="1"/>
          </p:cNvSpPr>
          <p:nvPr>
            <p:ph type="body" sz="quarter" idx="69" hasCustomPrompt="1"/>
          </p:nvPr>
        </p:nvSpPr>
        <p:spPr>
          <a:xfrm>
            <a:off x="4714871" y="4795538"/>
            <a:ext cx="1770592" cy="841393"/>
          </a:xfrm>
          <a:prstGeom prst="rect">
            <a:avLst/>
          </a:prstGeom>
        </p:spPr>
        <p:txBody>
          <a:bodyPr vert="horz" lIns="0" tIns="0" rIns="0" bIns="0"/>
          <a:lstStyle>
            <a:lvl1pPr marL="0" indent="0" algn="ctr">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37" name="Text Placeholder 7"/>
          <p:cNvSpPr>
            <a:spLocks noGrp="1"/>
          </p:cNvSpPr>
          <p:nvPr>
            <p:ph type="body" sz="quarter" idx="70" hasCustomPrompt="1"/>
          </p:nvPr>
        </p:nvSpPr>
        <p:spPr>
          <a:xfrm>
            <a:off x="4714871" y="4137128"/>
            <a:ext cx="1770592" cy="345380"/>
          </a:xfrm>
          <a:prstGeom prst="rect">
            <a:avLst/>
          </a:prstGeom>
        </p:spPr>
        <p:txBody>
          <a:bodyPr vert="horz" lIns="0" tIns="40504" rIns="0" bIns="40504" anchor="ctr"/>
          <a:lstStyle>
            <a:lvl1pPr marL="0" indent="0" algn="ctr">
              <a:lnSpc>
                <a:spcPct val="100000"/>
              </a:lnSpc>
              <a:spcBef>
                <a:spcPts val="0"/>
              </a:spcBef>
              <a:buNone/>
              <a:defRPr sz="1800" b="1" baseline="0">
                <a:solidFill>
                  <a:schemeClr val="bg1"/>
                </a:solidFill>
                <a:latin typeface="Lato Light"/>
                <a:cs typeface="Lato Light"/>
              </a:defRPr>
            </a:lvl1pPr>
          </a:lstStyle>
          <a:p>
            <a:pPr lvl="0"/>
            <a:r>
              <a:rPr lang="es-ES_tradnl" dirty="0"/>
              <a:t>50%</a:t>
            </a:r>
          </a:p>
        </p:txBody>
      </p:sp>
      <p:sp>
        <p:nvSpPr>
          <p:cNvPr id="38" name="Text Placeholder 7"/>
          <p:cNvSpPr>
            <a:spLocks noGrp="1"/>
          </p:cNvSpPr>
          <p:nvPr>
            <p:ph type="body" sz="quarter" idx="71" hasCustomPrompt="1"/>
          </p:nvPr>
        </p:nvSpPr>
        <p:spPr>
          <a:xfrm>
            <a:off x="4714871" y="4548719"/>
            <a:ext cx="1770592" cy="228451"/>
          </a:xfrm>
          <a:prstGeom prst="rect">
            <a:avLst/>
          </a:prstGeom>
        </p:spPr>
        <p:txBody>
          <a:bodyPr vert="horz" lIns="0" tIns="40504" rIns="0" bIns="40504" anchor="ctr"/>
          <a:lstStyle>
            <a:lvl1pPr marL="0" indent="0" algn="ctr">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9" name="Text Placeholder 2"/>
          <p:cNvSpPr>
            <a:spLocks noGrp="1"/>
          </p:cNvSpPr>
          <p:nvPr>
            <p:ph type="body" sz="quarter" idx="72" hasCustomPrompt="1"/>
          </p:nvPr>
        </p:nvSpPr>
        <p:spPr>
          <a:xfrm>
            <a:off x="6894513" y="4795538"/>
            <a:ext cx="1770592" cy="841393"/>
          </a:xfrm>
          <a:prstGeom prst="rect">
            <a:avLst/>
          </a:prstGeom>
        </p:spPr>
        <p:txBody>
          <a:bodyPr vert="horz" lIns="0" tIns="0" rIns="0" bIns="0"/>
          <a:lstStyle>
            <a:lvl1pPr marL="0" indent="0" algn="ctr">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40" name="Text Placeholder 7"/>
          <p:cNvSpPr>
            <a:spLocks noGrp="1"/>
          </p:cNvSpPr>
          <p:nvPr>
            <p:ph type="body" sz="quarter" idx="73" hasCustomPrompt="1"/>
          </p:nvPr>
        </p:nvSpPr>
        <p:spPr>
          <a:xfrm>
            <a:off x="6894513" y="4137128"/>
            <a:ext cx="1770592" cy="345380"/>
          </a:xfrm>
          <a:prstGeom prst="rect">
            <a:avLst/>
          </a:prstGeom>
        </p:spPr>
        <p:txBody>
          <a:bodyPr vert="horz" lIns="0" tIns="40504" rIns="0" bIns="40504" anchor="ctr"/>
          <a:lstStyle>
            <a:lvl1pPr marL="0" indent="0" algn="ctr">
              <a:lnSpc>
                <a:spcPct val="100000"/>
              </a:lnSpc>
              <a:spcBef>
                <a:spcPts val="0"/>
              </a:spcBef>
              <a:buNone/>
              <a:defRPr sz="1800" b="1" baseline="0">
                <a:solidFill>
                  <a:schemeClr val="bg1"/>
                </a:solidFill>
                <a:latin typeface="Lato Light"/>
                <a:cs typeface="Lato Light"/>
              </a:defRPr>
            </a:lvl1pPr>
          </a:lstStyle>
          <a:p>
            <a:pPr lvl="0"/>
            <a:r>
              <a:rPr lang="es-ES_tradnl" dirty="0"/>
              <a:t>50%</a:t>
            </a:r>
          </a:p>
        </p:txBody>
      </p:sp>
      <p:sp>
        <p:nvSpPr>
          <p:cNvPr id="41" name="Text Placeholder 7"/>
          <p:cNvSpPr>
            <a:spLocks noGrp="1"/>
          </p:cNvSpPr>
          <p:nvPr>
            <p:ph type="body" sz="quarter" idx="74" hasCustomPrompt="1"/>
          </p:nvPr>
        </p:nvSpPr>
        <p:spPr>
          <a:xfrm>
            <a:off x="6894513" y="4548719"/>
            <a:ext cx="1770592" cy="228451"/>
          </a:xfrm>
          <a:prstGeom prst="rect">
            <a:avLst/>
          </a:prstGeom>
        </p:spPr>
        <p:txBody>
          <a:bodyPr vert="horz" lIns="0" tIns="40504" rIns="0" bIns="40504" anchor="ctr"/>
          <a:lstStyle>
            <a:lvl1pPr marL="0" indent="0" algn="ctr">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18" name="Group 17"/>
          <p:cNvGrpSpPr/>
          <p:nvPr userDrawn="1"/>
        </p:nvGrpSpPr>
        <p:grpSpPr>
          <a:xfrm>
            <a:off x="75982" y="385540"/>
            <a:ext cx="287999" cy="342172"/>
            <a:chOff x="5270500" y="1460500"/>
            <a:chExt cx="1701800" cy="2705100"/>
          </a:xfrm>
        </p:grpSpPr>
        <p:sp>
          <p:nvSpPr>
            <p:cNvPr id="19" name="Rounded Rectangle 18"/>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20" name="Rounded Rectangle 1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21" name="Rounded Rectangle 2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grpSp>
    </p:spTree>
    <p:extLst>
      <p:ext uri="{BB962C8B-B14F-4D97-AF65-F5344CB8AC3E}">
        <p14:creationId xmlns:p14="http://schemas.microsoft.com/office/powerpoint/2010/main" val="11020253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400"/>
                                        <p:tgtEl>
                                          <p:spTgt spid="5">
                                            <p:txEl>
                                              <p:pRg st="0" end="0"/>
                                            </p:txEl>
                                          </p:spTgt>
                                        </p:tgtEl>
                                      </p:cBhvr>
                                    </p:animEffect>
                                    <p:anim calcmode="lin" valueType="num">
                                      <p:cBhvr>
                                        <p:cTn id="24"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500"/>
                                        <p:tgtEl>
                                          <p:spTgt spid="7">
                                            <p:txEl>
                                              <p:pRg st="0" end="0"/>
                                            </p:txEl>
                                          </p:spTgt>
                                        </p:tgtEl>
                                      </p:cBhvr>
                                    </p:animEffect>
                                    <p:anim calcmode="lin" valueType="num">
                                      <p:cBhvr>
                                        <p:cTn id="2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7">
                                            <p:txEl>
                                              <p:pRg st="0" end="0"/>
                                            </p:txEl>
                                          </p:spTgt>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800"/>
                                  </p:stCondLst>
                                  <p:childTnLst>
                                    <p:set>
                                      <p:cBhvr>
                                        <p:cTn id="32" dur="1" fill="hold">
                                          <p:stCondLst>
                                            <p:cond delay="0"/>
                                          </p:stCondLst>
                                        </p:cTn>
                                        <p:tgtEl>
                                          <p:spTgt spid="33">
                                            <p:txEl>
                                              <p:pRg st="0" end="0"/>
                                            </p:txEl>
                                          </p:spTgt>
                                        </p:tgtEl>
                                        <p:attrNameLst>
                                          <p:attrName>style.visibility</p:attrName>
                                        </p:attrNameLst>
                                      </p:cBhvr>
                                      <p:to>
                                        <p:strVal val="visible"/>
                                      </p:to>
                                    </p:set>
                                    <p:animEffect transition="in" filter="fade">
                                      <p:cBhvr>
                                        <p:cTn id="33" dur="500"/>
                                        <p:tgtEl>
                                          <p:spTgt spid="33">
                                            <p:txEl>
                                              <p:pRg st="0" end="0"/>
                                            </p:txEl>
                                          </p:spTgt>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400"/>
                                        <p:tgtEl>
                                          <p:spTgt spid="34">
                                            <p:txEl>
                                              <p:pRg st="0" end="0"/>
                                            </p:txEl>
                                          </p:spTgt>
                                        </p:tgtEl>
                                      </p:cBhvr>
                                    </p:animEffect>
                                    <p:anim calcmode="lin" valueType="num">
                                      <p:cBhvr>
                                        <p:cTn id="37" dur="4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400" fill="hold"/>
                                        <p:tgtEl>
                                          <p:spTgt spid="34">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35">
                                            <p:txEl>
                                              <p:pRg st="0" end="0"/>
                                            </p:txEl>
                                          </p:spTgt>
                                        </p:tgtEl>
                                        <p:attrNameLst>
                                          <p:attrName>style.visibility</p:attrName>
                                        </p:attrNameLst>
                                      </p:cBhvr>
                                      <p:to>
                                        <p:strVal val="visible"/>
                                      </p:to>
                                    </p:set>
                                    <p:animEffect transition="in" filter="fade">
                                      <p:cBhvr>
                                        <p:cTn id="41" dur="500"/>
                                        <p:tgtEl>
                                          <p:spTgt spid="35">
                                            <p:txEl>
                                              <p:pRg st="0" end="0"/>
                                            </p:txEl>
                                          </p:spTgt>
                                        </p:tgtEl>
                                      </p:cBhvr>
                                    </p:animEffect>
                                    <p:anim calcmode="lin" valueType="num">
                                      <p:cBhvr>
                                        <p:cTn id="4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35">
                                            <p:txEl>
                                              <p:pRg st="0" end="0"/>
                                            </p:txEl>
                                          </p:spTgt>
                                        </p:tgtEl>
                                        <p:attrNameLst>
                                          <p:attrName>ppt_y</p:attrName>
                                        </p:attrNameLst>
                                      </p:cBhvr>
                                      <p:tavLst>
                                        <p:tav tm="0">
                                          <p:val>
                                            <p:strVal val="#ppt_y+.1"/>
                                          </p:val>
                                        </p:tav>
                                        <p:tav tm="100000">
                                          <p:val>
                                            <p:strVal val="#ppt_y"/>
                                          </p:val>
                                        </p:tav>
                                      </p:tavLst>
                                    </p:anim>
                                  </p:childTnLst>
                                </p:cTn>
                              </p:par>
                              <p:par>
                                <p:cTn id="44" presetID="10" presetClass="entr" presetSubtype="0" fill="hold" grpId="0" nodeType="withEffect">
                                  <p:stCondLst>
                                    <p:cond delay="800"/>
                                  </p:stCondLst>
                                  <p:childTnLst>
                                    <p:set>
                                      <p:cBhvr>
                                        <p:cTn id="45" dur="1" fill="hold">
                                          <p:stCondLst>
                                            <p:cond delay="0"/>
                                          </p:stCondLst>
                                        </p:cTn>
                                        <p:tgtEl>
                                          <p:spTgt spid="36">
                                            <p:txEl>
                                              <p:pRg st="0" end="0"/>
                                            </p:txEl>
                                          </p:spTgt>
                                        </p:tgtEl>
                                        <p:attrNameLst>
                                          <p:attrName>style.visibility</p:attrName>
                                        </p:attrNameLst>
                                      </p:cBhvr>
                                      <p:to>
                                        <p:strVal val="visible"/>
                                      </p:to>
                                    </p:set>
                                    <p:animEffect transition="in" filter="fade">
                                      <p:cBhvr>
                                        <p:cTn id="46" dur="500"/>
                                        <p:tgtEl>
                                          <p:spTgt spid="36">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37">
                                            <p:txEl>
                                              <p:pRg st="0" end="0"/>
                                            </p:txEl>
                                          </p:spTgt>
                                        </p:tgtEl>
                                        <p:attrNameLst>
                                          <p:attrName>style.visibility</p:attrName>
                                        </p:attrNameLst>
                                      </p:cBhvr>
                                      <p:to>
                                        <p:strVal val="visible"/>
                                      </p:to>
                                    </p:set>
                                    <p:animEffect transition="in" filter="fade">
                                      <p:cBhvr>
                                        <p:cTn id="49" dur="400"/>
                                        <p:tgtEl>
                                          <p:spTgt spid="37">
                                            <p:txEl>
                                              <p:pRg st="0" end="0"/>
                                            </p:txEl>
                                          </p:spTgt>
                                        </p:tgtEl>
                                      </p:cBhvr>
                                    </p:animEffect>
                                    <p:anim calcmode="lin" valueType="num">
                                      <p:cBhvr>
                                        <p:cTn id="50" dur="4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51" dur="400" fill="hold"/>
                                        <p:tgtEl>
                                          <p:spTgt spid="37">
                                            <p:txEl>
                                              <p:pRg st="0" end="0"/>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200"/>
                                  </p:stCondLst>
                                  <p:childTnLst>
                                    <p:set>
                                      <p:cBhvr>
                                        <p:cTn id="53" dur="1" fill="hold">
                                          <p:stCondLst>
                                            <p:cond delay="0"/>
                                          </p:stCondLst>
                                        </p:cTn>
                                        <p:tgtEl>
                                          <p:spTgt spid="38">
                                            <p:txEl>
                                              <p:pRg st="0" end="0"/>
                                            </p:txEl>
                                          </p:spTgt>
                                        </p:tgtEl>
                                        <p:attrNameLst>
                                          <p:attrName>style.visibility</p:attrName>
                                        </p:attrNameLst>
                                      </p:cBhvr>
                                      <p:to>
                                        <p:strVal val="visible"/>
                                      </p:to>
                                    </p:set>
                                    <p:animEffect transition="in" filter="fade">
                                      <p:cBhvr>
                                        <p:cTn id="54" dur="500"/>
                                        <p:tgtEl>
                                          <p:spTgt spid="38">
                                            <p:txEl>
                                              <p:pRg st="0" end="0"/>
                                            </p:txEl>
                                          </p:spTgt>
                                        </p:tgtEl>
                                      </p:cBhvr>
                                    </p:animEffect>
                                    <p:anim calcmode="lin" valueType="num">
                                      <p:cBhvr>
                                        <p:cTn id="5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56" dur="500" fill="hold"/>
                                        <p:tgtEl>
                                          <p:spTgt spid="38">
                                            <p:txEl>
                                              <p:pRg st="0" end="0"/>
                                            </p:txEl>
                                          </p:spTgt>
                                        </p:tgtEl>
                                        <p:attrNameLst>
                                          <p:attrName>ppt_y</p:attrName>
                                        </p:attrNameLst>
                                      </p:cBhvr>
                                      <p:tavLst>
                                        <p:tav tm="0">
                                          <p:val>
                                            <p:strVal val="#ppt_y+.1"/>
                                          </p:val>
                                        </p:tav>
                                        <p:tav tm="100000">
                                          <p:val>
                                            <p:strVal val="#ppt_y"/>
                                          </p:val>
                                        </p:tav>
                                      </p:tavLst>
                                    </p:anim>
                                  </p:childTnLst>
                                </p:cTn>
                              </p:par>
                              <p:par>
                                <p:cTn id="57" presetID="10" presetClass="entr" presetSubtype="0" fill="hold" grpId="0" nodeType="withEffect">
                                  <p:stCondLst>
                                    <p:cond delay="800"/>
                                  </p:stCondLst>
                                  <p:childTnLst>
                                    <p:set>
                                      <p:cBhvr>
                                        <p:cTn id="58" dur="1" fill="hold">
                                          <p:stCondLst>
                                            <p:cond delay="0"/>
                                          </p:stCondLst>
                                        </p:cTn>
                                        <p:tgtEl>
                                          <p:spTgt spid="39">
                                            <p:txEl>
                                              <p:pRg st="0" end="0"/>
                                            </p:txEl>
                                          </p:spTgt>
                                        </p:tgtEl>
                                        <p:attrNameLst>
                                          <p:attrName>style.visibility</p:attrName>
                                        </p:attrNameLst>
                                      </p:cBhvr>
                                      <p:to>
                                        <p:strVal val="visible"/>
                                      </p:to>
                                    </p:set>
                                    <p:animEffect transition="in" filter="fade">
                                      <p:cBhvr>
                                        <p:cTn id="59" dur="500"/>
                                        <p:tgtEl>
                                          <p:spTgt spid="39">
                                            <p:txEl>
                                              <p:pRg st="0" end="0"/>
                                            </p:txEl>
                                          </p:spTgt>
                                        </p:tgtEl>
                                      </p:cBhvr>
                                    </p:animEffect>
                                  </p:childTnLst>
                                </p:cTn>
                              </p:par>
                              <p:par>
                                <p:cTn id="60" presetID="42" presetClass="entr" presetSubtype="0" fill="hold" grpId="0" nodeType="withEffect">
                                  <p:stCondLst>
                                    <p:cond delay="200"/>
                                  </p:stCondLst>
                                  <p:childTnLst>
                                    <p:set>
                                      <p:cBhvr>
                                        <p:cTn id="61" dur="1" fill="hold">
                                          <p:stCondLst>
                                            <p:cond delay="0"/>
                                          </p:stCondLst>
                                        </p:cTn>
                                        <p:tgtEl>
                                          <p:spTgt spid="40">
                                            <p:txEl>
                                              <p:pRg st="0" end="0"/>
                                            </p:txEl>
                                          </p:spTgt>
                                        </p:tgtEl>
                                        <p:attrNameLst>
                                          <p:attrName>style.visibility</p:attrName>
                                        </p:attrNameLst>
                                      </p:cBhvr>
                                      <p:to>
                                        <p:strVal val="visible"/>
                                      </p:to>
                                    </p:set>
                                    <p:animEffect transition="in" filter="fade">
                                      <p:cBhvr>
                                        <p:cTn id="62" dur="400"/>
                                        <p:tgtEl>
                                          <p:spTgt spid="40">
                                            <p:txEl>
                                              <p:pRg st="0" end="0"/>
                                            </p:txEl>
                                          </p:spTgt>
                                        </p:tgtEl>
                                      </p:cBhvr>
                                    </p:animEffect>
                                    <p:anim calcmode="lin" valueType="num">
                                      <p:cBhvr>
                                        <p:cTn id="63" dur="4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64" dur="400" fill="hold"/>
                                        <p:tgtEl>
                                          <p:spTgt spid="40">
                                            <p:txEl>
                                              <p:pRg st="0" end="0"/>
                                            </p:tx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00"/>
                                  </p:stCondLst>
                                  <p:childTnLst>
                                    <p:set>
                                      <p:cBhvr>
                                        <p:cTn id="66" dur="1" fill="hold">
                                          <p:stCondLst>
                                            <p:cond delay="0"/>
                                          </p:stCondLst>
                                        </p:cTn>
                                        <p:tgtEl>
                                          <p:spTgt spid="41">
                                            <p:txEl>
                                              <p:pRg st="0" end="0"/>
                                            </p:txEl>
                                          </p:spTgt>
                                        </p:tgtEl>
                                        <p:attrNameLst>
                                          <p:attrName>style.visibility</p:attrName>
                                        </p:attrNameLst>
                                      </p:cBhvr>
                                      <p:to>
                                        <p:strVal val="visible"/>
                                      </p:to>
                                    </p:set>
                                    <p:animEffect transition="in" filter="fade">
                                      <p:cBhvr>
                                        <p:cTn id="67" dur="500"/>
                                        <p:tgtEl>
                                          <p:spTgt spid="41">
                                            <p:txEl>
                                              <p:pRg st="0" end="0"/>
                                            </p:txEl>
                                          </p:spTgt>
                                        </p:tgtEl>
                                      </p:cBhvr>
                                    </p:animEffect>
                                    <p:anim calcmode="lin" valueType="num">
                                      <p:cBhvr>
                                        <p:cTn id="68"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69"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0" presetClass="entr" presetSubtype="0" fill="hold" nodeType="withEffect">
                  <p:stCondLst>
                    <p:cond delay="8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400"/>
                        <p:tgtEl>
                          <p:spTgt spid="5"/>
                        </p:tgtEl>
                      </p:cBhvr>
                    </p:animEffect>
                    <p:anim calcmode="lin" valueType="num">
                      <p:cBhvr>
                        <p:cTn dur="400" fill="hold"/>
                        <p:tgtEl>
                          <p:spTgt spid="5"/>
                        </p:tgtEl>
                        <p:attrNameLst>
                          <p:attrName>ppt_x</p:attrName>
                        </p:attrNameLst>
                      </p:cBhvr>
                      <p:tavLst>
                        <p:tav tm="0">
                          <p:val>
                            <p:strVal val="#ppt_x"/>
                          </p:val>
                        </p:tav>
                        <p:tav tm="100000">
                          <p:val>
                            <p:strVal val="#ppt_x"/>
                          </p:val>
                        </p:tav>
                      </p:tavLst>
                    </p:anim>
                    <p:anim calcmode="lin" valueType="num">
                      <p:cBhvr>
                        <p:cTn dur="400" fill="hold"/>
                        <p:tgtEl>
                          <p:spTgt spid="5"/>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42" presetClass="entr" presetSubtype="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anim calcmode="lin" valueType="num">
                      <p:cBhvr>
                        <p:cTn dur="500" fill="hold"/>
                        <p:tgtEl>
                          <p:spTgt spid="7"/>
                        </p:tgtEl>
                        <p:attrNameLst>
                          <p:attrName>ppt_x</p:attrName>
                        </p:attrNameLst>
                      </p:cBhvr>
                      <p:tavLst>
                        <p:tav tm="0">
                          <p:val>
                            <p:strVal val="#ppt_x"/>
                          </p:val>
                        </p:tav>
                        <p:tav tm="100000">
                          <p:val>
                            <p:strVal val="#ppt_x"/>
                          </p:val>
                        </p:tav>
                      </p:tavLst>
                    </p:anim>
                    <p:anim calcmode="lin" valueType="num">
                      <p:cBhvr>
                        <p:cTn dur="500" fill="hold"/>
                        <p:tgtEl>
                          <p:spTgt spid="7"/>
                        </p:tgtEl>
                        <p:attrNameLst>
                          <p:attrName>ppt_y</p:attrName>
                        </p:attrNameLst>
                      </p:cBhvr>
                      <p:tavLst>
                        <p:tav tm="0">
                          <p:val>
                            <p:strVal val="#ppt_y+.1"/>
                          </p:val>
                        </p:tav>
                        <p:tav tm="100000">
                          <p:val>
                            <p:strVal val="#ppt_y"/>
                          </p:val>
                        </p:tav>
                      </p:tavLst>
                    </p:anim>
                  </p:childTnLst>
                </p:cTn>
              </p:par>
            </p:tnLst>
          </p:tmpl>
        </p:tmplLst>
      </p:bldP>
      <p:bldP spid="33" grpId="0" build="p">
        <p:tmplLst>
          <p:tmpl lvl="1">
            <p:tnLst>
              <p:par>
                <p:cTn presetID="10" presetClass="entr" presetSubtype="0" fill="hold" nodeType="withEffect">
                  <p:stCondLst>
                    <p:cond delay="8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400"/>
                        <p:tgtEl>
                          <p:spTgt spid="34"/>
                        </p:tgtEl>
                      </p:cBhvr>
                    </p:animEffect>
                    <p:anim calcmode="lin" valueType="num">
                      <p:cBhvr>
                        <p:cTn dur="400" fill="hold"/>
                        <p:tgtEl>
                          <p:spTgt spid="34"/>
                        </p:tgtEl>
                        <p:attrNameLst>
                          <p:attrName>ppt_x</p:attrName>
                        </p:attrNameLst>
                      </p:cBhvr>
                      <p:tavLst>
                        <p:tav tm="0">
                          <p:val>
                            <p:strVal val="#ppt_x"/>
                          </p:val>
                        </p:tav>
                        <p:tav tm="100000">
                          <p:val>
                            <p:strVal val="#ppt_x"/>
                          </p:val>
                        </p:tav>
                      </p:tavLst>
                    </p:anim>
                    <p:anim calcmode="lin" valueType="num">
                      <p:cBhvr>
                        <p:cTn dur="4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42" presetClass="entr" presetSubtype="0"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anim calcmode="lin" valueType="num">
                      <p:cBhvr>
                        <p:cTn dur="500" fill="hold"/>
                        <p:tgtEl>
                          <p:spTgt spid="35"/>
                        </p:tgtEl>
                        <p:attrNameLst>
                          <p:attrName>ppt_x</p:attrName>
                        </p:attrNameLst>
                      </p:cBhvr>
                      <p:tavLst>
                        <p:tav tm="0">
                          <p:val>
                            <p:strVal val="#ppt_x"/>
                          </p:val>
                        </p:tav>
                        <p:tav tm="100000">
                          <p:val>
                            <p:strVal val="#ppt_x"/>
                          </p:val>
                        </p:tav>
                      </p:tavLst>
                    </p:anim>
                    <p:anim calcmode="lin" valueType="num">
                      <p:cBhvr>
                        <p:cTn dur="500" fill="hold"/>
                        <p:tgtEl>
                          <p:spTgt spid="35"/>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10" presetClass="entr" presetSubtype="0" fill="hold" nodeType="withEffect">
                  <p:stCondLst>
                    <p:cond delay="8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42" presetClass="entr" presetSubtype="0" fill="hold" nodeType="withEffect">
                  <p:stCondLst>
                    <p:cond delay="200"/>
                  </p:stCondLst>
                  <p:childTnLst>
                    <p:set>
                      <p:cBhvr>
                        <p:cTn dur="1" fill="hold">
                          <p:stCondLst>
                            <p:cond delay="0"/>
                          </p:stCondLst>
                        </p:cTn>
                        <p:tgtEl>
                          <p:spTgt spid="37"/>
                        </p:tgtEl>
                        <p:attrNameLst>
                          <p:attrName>style.visibility</p:attrName>
                        </p:attrNameLst>
                      </p:cBhvr>
                      <p:to>
                        <p:strVal val="visible"/>
                      </p:to>
                    </p:set>
                    <p:animEffect transition="in" filter="fade">
                      <p:cBhvr>
                        <p:cTn dur="400"/>
                        <p:tgtEl>
                          <p:spTgt spid="37"/>
                        </p:tgtEl>
                      </p:cBhvr>
                    </p:animEffect>
                    <p:anim calcmode="lin" valueType="num">
                      <p:cBhvr>
                        <p:cTn dur="400" fill="hold"/>
                        <p:tgtEl>
                          <p:spTgt spid="37"/>
                        </p:tgtEl>
                        <p:attrNameLst>
                          <p:attrName>ppt_x</p:attrName>
                        </p:attrNameLst>
                      </p:cBhvr>
                      <p:tavLst>
                        <p:tav tm="0">
                          <p:val>
                            <p:strVal val="#ppt_x"/>
                          </p:val>
                        </p:tav>
                        <p:tav tm="100000">
                          <p:val>
                            <p:strVal val="#ppt_x"/>
                          </p:val>
                        </p:tav>
                      </p:tavLst>
                    </p:anim>
                    <p:anim calcmode="lin" valueType="num">
                      <p:cBhvr>
                        <p:cTn dur="400" fill="hold"/>
                        <p:tgtEl>
                          <p:spTgt spid="37"/>
                        </p:tgtEl>
                        <p:attrNameLst>
                          <p:attrName>ppt_y</p:attrName>
                        </p:attrNameLst>
                      </p:cBhvr>
                      <p:tavLst>
                        <p:tav tm="0">
                          <p:val>
                            <p:strVal val="#ppt_y+.1"/>
                          </p:val>
                        </p:tav>
                        <p:tav tm="100000">
                          <p:val>
                            <p:strVal val="#ppt_y"/>
                          </p:val>
                        </p:tav>
                      </p:tavLst>
                    </p:anim>
                  </p:childTnLst>
                </p:cTn>
              </p:par>
            </p:tnLst>
          </p:tmpl>
        </p:tmplLst>
      </p:bldP>
      <p:bldP spid="38" grpId="0" build="p">
        <p:tmplLst>
          <p:tmpl lvl="1">
            <p:tnLst>
              <p:par>
                <p:cTn presetID="42" presetClass="entr" presetSubtype="0" fill="hold" nodeType="withEffect">
                  <p:stCondLst>
                    <p:cond delay="2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anim calcmode="lin" valueType="num">
                      <p:cBhvr>
                        <p:cTn dur="500" fill="hold"/>
                        <p:tgtEl>
                          <p:spTgt spid="38"/>
                        </p:tgtEl>
                        <p:attrNameLst>
                          <p:attrName>ppt_x</p:attrName>
                        </p:attrNameLst>
                      </p:cBhvr>
                      <p:tavLst>
                        <p:tav tm="0">
                          <p:val>
                            <p:strVal val="#ppt_x"/>
                          </p:val>
                        </p:tav>
                        <p:tav tm="100000">
                          <p:val>
                            <p:strVal val="#ppt_x"/>
                          </p:val>
                        </p:tav>
                      </p:tavLst>
                    </p:anim>
                    <p:anim calcmode="lin" valueType="num">
                      <p:cBhvr>
                        <p:cTn dur="500" fill="hold"/>
                        <p:tgtEl>
                          <p:spTgt spid="38"/>
                        </p:tgtEl>
                        <p:attrNameLst>
                          <p:attrName>ppt_y</p:attrName>
                        </p:attrNameLst>
                      </p:cBhvr>
                      <p:tavLst>
                        <p:tav tm="0">
                          <p:val>
                            <p:strVal val="#ppt_y+.1"/>
                          </p:val>
                        </p:tav>
                        <p:tav tm="100000">
                          <p:val>
                            <p:strVal val="#ppt_y"/>
                          </p:val>
                        </p:tav>
                      </p:tavLst>
                    </p:anim>
                  </p:childTnLst>
                </p:cTn>
              </p:par>
            </p:tnLst>
          </p:tmpl>
        </p:tmplLst>
      </p:bldP>
      <p:bldP spid="39" grpId="0" build="p">
        <p:tmplLst>
          <p:tmpl lvl="1">
            <p:tnLst>
              <p:par>
                <p:cTn presetID="10" presetClass="entr" presetSubtype="0" fill="hold" nodeType="withEffect">
                  <p:stCondLst>
                    <p:cond delay="8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42" presetClass="entr" presetSubtype="0" fill="hold" nodeType="withEffect">
                  <p:stCondLst>
                    <p:cond delay="200"/>
                  </p:stCondLst>
                  <p:childTnLst>
                    <p:set>
                      <p:cBhvr>
                        <p:cTn dur="1" fill="hold">
                          <p:stCondLst>
                            <p:cond delay="0"/>
                          </p:stCondLst>
                        </p:cTn>
                        <p:tgtEl>
                          <p:spTgt spid="40"/>
                        </p:tgtEl>
                        <p:attrNameLst>
                          <p:attrName>style.visibility</p:attrName>
                        </p:attrNameLst>
                      </p:cBhvr>
                      <p:to>
                        <p:strVal val="visible"/>
                      </p:to>
                    </p:set>
                    <p:animEffect transition="in" filter="fade">
                      <p:cBhvr>
                        <p:cTn dur="400"/>
                        <p:tgtEl>
                          <p:spTgt spid="40"/>
                        </p:tgtEl>
                      </p:cBhvr>
                    </p:animEffect>
                    <p:anim calcmode="lin" valueType="num">
                      <p:cBhvr>
                        <p:cTn dur="400" fill="hold"/>
                        <p:tgtEl>
                          <p:spTgt spid="40"/>
                        </p:tgtEl>
                        <p:attrNameLst>
                          <p:attrName>ppt_x</p:attrName>
                        </p:attrNameLst>
                      </p:cBhvr>
                      <p:tavLst>
                        <p:tav tm="0">
                          <p:val>
                            <p:strVal val="#ppt_x"/>
                          </p:val>
                        </p:tav>
                        <p:tav tm="100000">
                          <p:val>
                            <p:strVal val="#ppt_x"/>
                          </p:val>
                        </p:tav>
                      </p:tavLst>
                    </p:anim>
                    <p:anim calcmode="lin" valueType="num">
                      <p:cBhvr>
                        <p:cTn dur="400" fill="hold"/>
                        <p:tgtEl>
                          <p:spTgt spid="40"/>
                        </p:tgtEl>
                        <p:attrNameLst>
                          <p:attrName>ppt_y</p:attrName>
                        </p:attrNameLst>
                      </p:cBhvr>
                      <p:tavLst>
                        <p:tav tm="0">
                          <p:val>
                            <p:strVal val="#ppt_y+.1"/>
                          </p:val>
                        </p:tav>
                        <p:tav tm="100000">
                          <p:val>
                            <p:strVal val="#ppt_y"/>
                          </p:val>
                        </p:tav>
                      </p:tavLst>
                    </p:anim>
                  </p:childTnLst>
                </p:cTn>
              </p:par>
            </p:tnLst>
          </p:tmpl>
        </p:tmplLst>
      </p:bldP>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anim calcmode="lin" valueType="num">
                      <p:cBhvr>
                        <p:cTn dur="500" fill="hold"/>
                        <p:tgtEl>
                          <p:spTgt spid="41"/>
                        </p:tgtEl>
                        <p:attrNameLst>
                          <p:attrName>ppt_x</p:attrName>
                        </p:attrNameLst>
                      </p:cBhvr>
                      <p:tavLst>
                        <p:tav tm="0">
                          <p:val>
                            <p:strVal val="#ppt_x"/>
                          </p:val>
                        </p:tav>
                        <p:tav tm="100000">
                          <p:val>
                            <p:strVal val="#ppt_x"/>
                          </p:val>
                        </p:tav>
                      </p:tavLst>
                    </p:anim>
                    <p:anim calcmode="lin" valueType="num">
                      <p:cBhvr>
                        <p:cTn dur="500" fill="hold"/>
                        <p:tgtEl>
                          <p:spTgt spid="4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ne images with caption">
    <p:spTree>
      <p:nvGrpSpPr>
        <p:cNvPr id="1" name=""/>
        <p:cNvGrpSpPr/>
        <p:nvPr/>
      </p:nvGrpSpPr>
      <p:grpSpPr>
        <a:xfrm>
          <a:off x="0" y="0"/>
          <a:ext cx="0" cy="0"/>
          <a:chOff x="0" y="0"/>
          <a:chExt cx="0" cy="0"/>
        </a:xfrm>
      </p:grpSpPr>
      <p:sp>
        <p:nvSpPr>
          <p:cNvPr id="22" name="Picture Placeholder 2"/>
          <p:cNvSpPr>
            <a:spLocks noGrp="1"/>
          </p:cNvSpPr>
          <p:nvPr>
            <p:ph type="pic" sz="quarter" idx="48"/>
          </p:nvPr>
        </p:nvSpPr>
        <p:spPr>
          <a:xfrm>
            <a:off x="452438" y="1369621"/>
            <a:ext cx="8229600" cy="3507180"/>
          </a:xfrm>
          <a:custGeom>
            <a:avLst/>
            <a:gdLst/>
            <a:ahLst/>
            <a:cxnLst/>
            <a:rect l="l" t="t" r="r" b="b"/>
            <a:pathLst>
              <a:path w="8229600" h="2922650">
                <a:moveTo>
                  <a:pt x="1461325" y="0"/>
                </a:moveTo>
                <a:lnTo>
                  <a:pt x="6768275" y="0"/>
                </a:lnTo>
                <a:cubicBezTo>
                  <a:pt x="7575343" y="0"/>
                  <a:pt x="8229600" y="654257"/>
                  <a:pt x="8229600" y="1461325"/>
                </a:cubicBezTo>
                <a:cubicBezTo>
                  <a:pt x="8229600" y="2268393"/>
                  <a:pt x="7575343" y="2922650"/>
                  <a:pt x="6768275" y="2922650"/>
                </a:cubicBezTo>
                <a:lnTo>
                  <a:pt x="1461325" y="2922650"/>
                </a:lnTo>
                <a:cubicBezTo>
                  <a:pt x="654257" y="2922650"/>
                  <a:pt x="0" y="2268393"/>
                  <a:pt x="0" y="1461325"/>
                </a:cubicBezTo>
                <a:cubicBezTo>
                  <a:pt x="0" y="654257"/>
                  <a:pt x="654257" y="0"/>
                  <a:pt x="1461325"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452438" y="324582"/>
            <a:ext cx="8229600" cy="431780"/>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452438" y="827103"/>
            <a:ext cx="8229600"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12" name="Group 11"/>
          <p:cNvGrpSpPr/>
          <p:nvPr userDrawn="1"/>
        </p:nvGrpSpPr>
        <p:grpSpPr>
          <a:xfrm>
            <a:off x="75982" y="385540"/>
            <a:ext cx="287999" cy="342172"/>
            <a:chOff x="5270500" y="1460500"/>
            <a:chExt cx="1701800" cy="2705100"/>
          </a:xfrm>
        </p:grpSpPr>
        <p:sp>
          <p:nvSpPr>
            <p:cNvPr id="13" name="Rounded Rectangle 1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4" name="Rounded Rectangle 1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5" name="Rounded Rectangle 14"/>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18" name="Text Placeholder 2"/>
          <p:cNvSpPr>
            <a:spLocks noGrp="1"/>
          </p:cNvSpPr>
          <p:nvPr>
            <p:ph type="body" sz="quarter" idx="75" hasCustomPrompt="1"/>
          </p:nvPr>
        </p:nvSpPr>
        <p:spPr>
          <a:xfrm>
            <a:off x="443974" y="5563772"/>
            <a:ext cx="8230129" cy="779972"/>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19" name="Text Placeholder 7"/>
          <p:cNvSpPr>
            <a:spLocks noGrp="1"/>
          </p:cNvSpPr>
          <p:nvPr>
            <p:ph type="body" sz="quarter" idx="76" hasCustomPrompt="1"/>
          </p:nvPr>
        </p:nvSpPr>
        <p:spPr>
          <a:xfrm>
            <a:off x="427039" y="5109393"/>
            <a:ext cx="8247062" cy="431780"/>
          </a:xfrm>
          <a:prstGeom prst="rect">
            <a:avLst/>
          </a:prstGeom>
        </p:spPr>
        <p:txBody>
          <a:bodyPr vert="horz" lIns="0" tIns="40504" rIns="0" bIns="40504" anchor="ctr"/>
          <a:lstStyle>
            <a:lvl1pPr marL="0" indent="0" algn="l">
              <a:lnSpc>
                <a:spcPct val="100000"/>
              </a:lnSpc>
              <a:spcBef>
                <a:spcPts val="0"/>
              </a:spcBef>
              <a:buNone/>
              <a:defRPr sz="1440" b="1" baseline="0">
                <a:solidFill>
                  <a:schemeClr val="bg1"/>
                </a:solidFill>
                <a:latin typeface="Lato Light"/>
                <a:cs typeface="Lato Light"/>
              </a:defRPr>
            </a:lvl1pPr>
          </a:lstStyle>
          <a:p>
            <a:pPr lvl="0"/>
            <a:r>
              <a:rPr lang="es-ES_tradnl" dirty="0" err="1"/>
              <a:t>Put</a:t>
            </a:r>
            <a:r>
              <a:rPr lang="es-ES_tradnl" dirty="0"/>
              <a:t> </a:t>
            </a:r>
            <a:r>
              <a:rPr lang="es-ES_tradnl" dirty="0" err="1"/>
              <a:t>your</a:t>
            </a:r>
            <a:r>
              <a:rPr lang="es-ES_tradnl" dirty="0"/>
              <a:t> </a:t>
            </a:r>
            <a:r>
              <a:rPr lang="es-ES_tradnl" dirty="0" err="1"/>
              <a:t>title</a:t>
            </a:r>
            <a:r>
              <a:rPr lang="es-ES_tradnl" dirty="0"/>
              <a:t> </a:t>
            </a:r>
            <a:r>
              <a:rPr lang="es-ES_tradnl" dirty="0" err="1"/>
              <a:t>here</a:t>
            </a:r>
            <a:endParaRPr lang="es-ES_tradnl" dirty="0"/>
          </a:p>
        </p:txBody>
      </p:sp>
    </p:spTree>
    <p:extLst>
      <p:ext uri="{BB962C8B-B14F-4D97-AF65-F5344CB8AC3E}">
        <p14:creationId xmlns:p14="http://schemas.microsoft.com/office/powerpoint/2010/main" val="91126115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53" presetClass="entr" presetSubtype="16" fill="hold" grpId="0" nodeType="withEffect" nodePh="1">
                                  <p:stCondLst>
                                    <p:cond delay="800"/>
                                  </p:stCondLst>
                                  <p:endCondLst>
                                    <p:cond evt="begin" delay="0">
                                      <p:tn val="18"/>
                                    </p:cond>
                                  </p:endCondLst>
                                  <p:childTnLst>
                                    <p:set>
                                      <p:cBhvr>
                                        <p:cTn id="19" dur="1" fill="hold">
                                          <p:stCondLst>
                                            <p:cond delay="0"/>
                                          </p:stCondLst>
                                        </p:cTn>
                                        <p:tgtEl>
                                          <p:spTgt spid="22"/>
                                        </p:tgtEl>
                                        <p:attrNameLst>
                                          <p:attrName>style.visibility</p:attrName>
                                        </p:attrNameLst>
                                      </p:cBhvr>
                                      <p:to>
                                        <p:strVal val="visible"/>
                                      </p:to>
                                    </p:set>
                                    <p:anim calcmode="lin" valueType="num">
                                      <p:cBhvr>
                                        <p:cTn id="20" dur="1000" fill="hold"/>
                                        <p:tgtEl>
                                          <p:spTgt spid="22"/>
                                        </p:tgtEl>
                                        <p:attrNameLst>
                                          <p:attrName>ppt_w</p:attrName>
                                        </p:attrNameLst>
                                      </p:cBhvr>
                                      <p:tavLst>
                                        <p:tav tm="0">
                                          <p:val>
                                            <p:fltVal val="0"/>
                                          </p:val>
                                        </p:tav>
                                        <p:tav tm="100000">
                                          <p:val>
                                            <p:strVal val="#ppt_w"/>
                                          </p:val>
                                        </p:tav>
                                      </p:tavLst>
                                    </p:anim>
                                    <p:anim calcmode="lin" valueType="num">
                                      <p:cBhvr>
                                        <p:cTn id="21" dur="1000" fill="hold"/>
                                        <p:tgtEl>
                                          <p:spTgt spid="22"/>
                                        </p:tgtEl>
                                        <p:attrNameLst>
                                          <p:attrName>ppt_h</p:attrName>
                                        </p:attrNameLst>
                                      </p:cBhvr>
                                      <p:tavLst>
                                        <p:tav tm="0">
                                          <p:val>
                                            <p:fltVal val="0"/>
                                          </p:val>
                                        </p:tav>
                                        <p:tav tm="100000">
                                          <p:val>
                                            <p:strVal val="#ppt_h"/>
                                          </p:val>
                                        </p:tav>
                                      </p:tavLst>
                                    </p:anim>
                                    <p:animEffect transition="in" filter="fade">
                                      <p:cBhvr>
                                        <p:cTn id="22" dur="1000"/>
                                        <p:tgtEl>
                                          <p:spTgt spid="22"/>
                                        </p:tgtEl>
                                      </p:cBhvr>
                                    </p:animEffect>
                                  </p:childTnLst>
                                </p:cTn>
                              </p:par>
                              <p:par>
                                <p:cTn id="23" presetID="10" presetClass="entr" presetSubtype="0" fill="hold" grpId="0" nodeType="withEffect">
                                  <p:stCondLst>
                                    <p:cond delay="80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fade">
                                      <p:cBhvr>
                                        <p:cTn id="25" dur="500"/>
                                        <p:tgtEl>
                                          <p:spTgt spid="18">
                                            <p:txEl>
                                              <p:pRg st="0" end="0"/>
                                            </p:txEl>
                                          </p:spTgt>
                                        </p:tgtEl>
                                      </p:cBhvr>
                                    </p:animEffect>
                                  </p:childTnLst>
                                </p:cTn>
                              </p:par>
                              <p:par>
                                <p:cTn id="26" presetID="42" presetClass="entr" presetSubtype="0" fill="hold" grpId="0" nodeType="withEffect">
                                  <p:stCondLst>
                                    <p:cond delay="200"/>
                                  </p:stCondLst>
                                  <p:childTnLst>
                                    <p:set>
                                      <p:cBhvr>
                                        <p:cTn id="27" dur="1" fill="hold">
                                          <p:stCondLst>
                                            <p:cond delay="0"/>
                                          </p:stCondLst>
                                        </p:cTn>
                                        <p:tgtEl>
                                          <p:spTgt spid="19">
                                            <p:txEl>
                                              <p:pRg st="0" end="0"/>
                                            </p:txEl>
                                          </p:spTgt>
                                        </p:tgtEl>
                                        <p:attrNameLst>
                                          <p:attrName>style.visibility</p:attrName>
                                        </p:attrNameLst>
                                      </p:cBhvr>
                                      <p:to>
                                        <p:strVal val="visible"/>
                                      </p:to>
                                    </p:set>
                                    <p:animEffect transition="in" filter="fade">
                                      <p:cBhvr>
                                        <p:cTn id="28" dur="400"/>
                                        <p:tgtEl>
                                          <p:spTgt spid="19">
                                            <p:txEl>
                                              <p:pRg st="0" end="0"/>
                                            </p:txEl>
                                          </p:spTgt>
                                        </p:tgtEl>
                                      </p:cBhvr>
                                    </p:animEffect>
                                    <p:anim calcmode="lin" valueType="num">
                                      <p:cBhvr>
                                        <p:cTn id="29" dur="4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30" dur="4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10" presetClass="entr" presetSubtype="0" fill="hold" nodeType="withEffect">
                  <p:stCondLst>
                    <p:cond delay="8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42" presetClass="entr" presetSubtype="0" fill="hold" nodeType="withEffect">
                  <p:stCondLst>
                    <p:cond delay="200"/>
                  </p:stCondLst>
                  <p:childTnLst>
                    <p:set>
                      <p:cBhvr>
                        <p:cTn dur="1" fill="hold">
                          <p:stCondLst>
                            <p:cond delay="0"/>
                          </p:stCondLst>
                        </p:cTn>
                        <p:tgtEl>
                          <p:spTgt spid="19"/>
                        </p:tgtEl>
                        <p:attrNameLst>
                          <p:attrName>style.visibility</p:attrName>
                        </p:attrNameLst>
                      </p:cBhvr>
                      <p:to>
                        <p:strVal val="visible"/>
                      </p:to>
                    </p:set>
                    <p:animEffect transition="in" filter="fade">
                      <p:cBhvr>
                        <p:cTn dur="400"/>
                        <p:tgtEl>
                          <p:spTgt spid="19"/>
                        </p:tgtEl>
                      </p:cBhvr>
                    </p:animEffect>
                    <p:anim calcmode="lin" valueType="num">
                      <p:cBhvr>
                        <p:cTn dur="400" fill="hold"/>
                        <p:tgtEl>
                          <p:spTgt spid="19"/>
                        </p:tgtEl>
                        <p:attrNameLst>
                          <p:attrName>ppt_x</p:attrName>
                        </p:attrNameLst>
                      </p:cBhvr>
                      <p:tavLst>
                        <p:tav tm="0">
                          <p:val>
                            <p:strVal val="#ppt_x"/>
                          </p:val>
                        </p:tav>
                        <p:tav tm="100000">
                          <p:val>
                            <p:strVal val="#ppt_x"/>
                          </p:val>
                        </p:tav>
                      </p:tavLst>
                    </p:anim>
                    <p:anim calcmode="lin" valueType="num">
                      <p:cBhvr>
                        <p:cTn dur="400" fill="hold"/>
                        <p:tgtEl>
                          <p:spTgt spid="19"/>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images with caption">
    <p:spTree>
      <p:nvGrpSpPr>
        <p:cNvPr id="1" name=""/>
        <p:cNvGrpSpPr/>
        <p:nvPr/>
      </p:nvGrpSpPr>
      <p:grpSpPr>
        <a:xfrm>
          <a:off x="0" y="0"/>
          <a:ext cx="0" cy="0"/>
          <a:chOff x="0" y="0"/>
          <a:chExt cx="0" cy="0"/>
        </a:xfrm>
      </p:grpSpPr>
      <p:sp>
        <p:nvSpPr>
          <p:cNvPr id="22" name="Picture Placeholder 2"/>
          <p:cNvSpPr>
            <a:spLocks noGrp="1"/>
          </p:cNvSpPr>
          <p:nvPr>
            <p:ph type="pic" sz="quarter" idx="48"/>
          </p:nvPr>
        </p:nvSpPr>
        <p:spPr>
          <a:xfrm>
            <a:off x="452439" y="1473208"/>
            <a:ext cx="3903662" cy="3447167"/>
          </a:xfrm>
          <a:custGeom>
            <a:avLst/>
            <a:gdLst/>
            <a:ahLst/>
            <a:cxnLst/>
            <a:rect l="l" t="t" r="r" b="b"/>
            <a:pathLst>
              <a:path w="3903662" h="2872639">
                <a:moveTo>
                  <a:pt x="522813" y="0"/>
                </a:moveTo>
                <a:lnTo>
                  <a:pt x="3380849" y="0"/>
                </a:lnTo>
                <a:cubicBezTo>
                  <a:pt x="3669591" y="0"/>
                  <a:pt x="3903662" y="234071"/>
                  <a:pt x="3903662" y="522813"/>
                </a:cubicBezTo>
                <a:lnTo>
                  <a:pt x="3903662" y="2872639"/>
                </a:lnTo>
                <a:lnTo>
                  <a:pt x="0" y="2872639"/>
                </a:lnTo>
                <a:lnTo>
                  <a:pt x="0" y="522813"/>
                </a:lnTo>
                <a:cubicBezTo>
                  <a:pt x="0" y="234071"/>
                  <a:pt x="234071" y="0"/>
                  <a:pt x="522813"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17" name="Rounded Rectangle 16"/>
          <p:cNvSpPr/>
          <p:nvPr userDrawn="1"/>
        </p:nvSpPr>
        <p:spPr>
          <a:xfrm>
            <a:off x="452439" y="4920371"/>
            <a:ext cx="3903662" cy="1310640"/>
          </a:xfrm>
          <a:custGeom>
            <a:avLst/>
            <a:gdLst/>
            <a:ahLst/>
            <a:cxnLst/>
            <a:rect l="l" t="t" r="r" b="b"/>
            <a:pathLst>
              <a:path w="3903662" h="1092200">
                <a:moveTo>
                  <a:pt x="0" y="0"/>
                </a:moveTo>
                <a:lnTo>
                  <a:pt x="3903662" y="0"/>
                </a:lnTo>
                <a:lnTo>
                  <a:pt x="3903662" y="595030"/>
                </a:lnTo>
                <a:cubicBezTo>
                  <a:pt x="3903662" y="869609"/>
                  <a:pt x="3681071" y="1092200"/>
                  <a:pt x="3406492" y="1092200"/>
                </a:cubicBezTo>
                <a:lnTo>
                  <a:pt x="497170" y="1092200"/>
                </a:lnTo>
                <a:cubicBezTo>
                  <a:pt x="222591" y="1092200"/>
                  <a:pt x="0" y="869609"/>
                  <a:pt x="0" y="595030"/>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8" name="Text Placeholder 7"/>
          <p:cNvSpPr>
            <a:spLocks noGrp="1"/>
          </p:cNvSpPr>
          <p:nvPr>
            <p:ph type="body" sz="quarter" idx="10" hasCustomPrompt="1"/>
          </p:nvPr>
        </p:nvSpPr>
        <p:spPr>
          <a:xfrm>
            <a:off x="452438" y="324582"/>
            <a:ext cx="8229600" cy="431780"/>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452438" y="827103"/>
            <a:ext cx="8229600"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12" name="Group 11"/>
          <p:cNvGrpSpPr/>
          <p:nvPr userDrawn="1"/>
        </p:nvGrpSpPr>
        <p:grpSpPr>
          <a:xfrm>
            <a:off x="75982" y="385540"/>
            <a:ext cx="287999" cy="342172"/>
            <a:chOff x="5270500" y="1460500"/>
            <a:chExt cx="1701800" cy="2705100"/>
          </a:xfrm>
        </p:grpSpPr>
        <p:sp>
          <p:nvSpPr>
            <p:cNvPr id="13" name="Rounded Rectangle 1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4" name="Rounded Rectangle 1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5" name="Rounded Rectangle 14"/>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28" name="Text Placeholder 7"/>
          <p:cNvSpPr>
            <a:spLocks noGrp="1"/>
          </p:cNvSpPr>
          <p:nvPr>
            <p:ph type="body" sz="quarter" idx="65" hasCustomPrompt="1"/>
          </p:nvPr>
        </p:nvSpPr>
        <p:spPr>
          <a:xfrm>
            <a:off x="711200" y="5140218"/>
            <a:ext cx="3467100" cy="259199"/>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9" name="Text Placeholder 2"/>
          <p:cNvSpPr>
            <a:spLocks noGrp="1"/>
          </p:cNvSpPr>
          <p:nvPr>
            <p:ph type="body" sz="quarter" idx="64" hasCustomPrompt="1"/>
          </p:nvPr>
        </p:nvSpPr>
        <p:spPr>
          <a:xfrm>
            <a:off x="711200" y="5434999"/>
            <a:ext cx="3467100" cy="613133"/>
          </a:xfrm>
          <a:prstGeom prst="rect">
            <a:avLst/>
          </a:prstGeom>
        </p:spPr>
        <p:txBody>
          <a:bodyPr vert="horz" lIns="0" tIns="0" rIns="0" bIns="0"/>
          <a:lstStyle>
            <a:lvl1pPr marL="0" indent="0" algn="just">
              <a:lnSpc>
                <a:spcPct val="130000"/>
              </a:lnSpc>
              <a:buNone/>
              <a:defRPr sz="81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46" name="Picture Placeholder 2"/>
          <p:cNvSpPr>
            <a:spLocks noGrp="1"/>
          </p:cNvSpPr>
          <p:nvPr>
            <p:ph type="pic" sz="quarter" idx="66"/>
          </p:nvPr>
        </p:nvSpPr>
        <p:spPr>
          <a:xfrm>
            <a:off x="4778377" y="1473208"/>
            <a:ext cx="3903662" cy="3447167"/>
          </a:xfrm>
          <a:custGeom>
            <a:avLst/>
            <a:gdLst/>
            <a:ahLst/>
            <a:cxnLst/>
            <a:rect l="l" t="t" r="r" b="b"/>
            <a:pathLst>
              <a:path w="3903662" h="2872639">
                <a:moveTo>
                  <a:pt x="522813" y="0"/>
                </a:moveTo>
                <a:lnTo>
                  <a:pt x="3380849" y="0"/>
                </a:lnTo>
                <a:cubicBezTo>
                  <a:pt x="3669591" y="0"/>
                  <a:pt x="3903662" y="234071"/>
                  <a:pt x="3903662" y="522813"/>
                </a:cubicBezTo>
                <a:lnTo>
                  <a:pt x="3903662" y="2872639"/>
                </a:lnTo>
                <a:lnTo>
                  <a:pt x="0" y="2872639"/>
                </a:lnTo>
                <a:lnTo>
                  <a:pt x="0" y="522813"/>
                </a:lnTo>
                <a:cubicBezTo>
                  <a:pt x="0" y="234071"/>
                  <a:pt x="234071" y="0"/>
                  <a:pt x="522813"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47" name="Rounded Rectangle 16"/>
          <p:cNvSpPr/>
          <p:nvPr userDrawn="1"/>
        </p:nvSpPr>
        <p:spPr>
          <a:xfrm>
            <a:off x="4778377" y="4920371"/>
            <a:ext cx="3903662" cy="1310640"/>
          </a:xfrm>
          <a:custGeom>
            <a:avLst/>
            <a:gdLst/>
            <a:ahLst/>
            <a:cxnLst/>
            <a:rect l="l" t="t" r="r" b="b"/>
            <a:pathLst>
              <a:path w="3903662" h="1092200">
                <a:moveTo>
                  <a:pt x="0" y="0"/>
                </a:moveTo>
                <a:lnTo>
                  <a:pt x="3903662" y="0"/>
                </a:lnTo>
                <a:lnTo>
                  <a:pt x="3903662" y="595030"/>
                </a:lnTo>
                <a:cubicBezTo>
                  <a:pt x="3903662" y="869609"/>
                  <a:pt x="3681071" y="1092200"/>
                  <a:pt x="3406492" y="1092200"/>
                </a:cubicBezTo>
                <a:lnTo>
                  <a:pt x="497170" y="1092200"/>
                </a:lnTo>
                <a:cubicBezTo>
                  <a:pt x="222591" y="1092200"/>
                  <a:pt x="0" y="869609"/>
                  <a:pt x="0" y="595030"/>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48" name="Text Placeholder 7"/>
          <p:cNvSpPr>
            <a:spLocks noGrp="1"/>
          </p:cNvSpPr>
          <p:nvPr>
            <p:ph type="body" sz="quarter" idx="67" hasCustomPrompt="1"/>
          </p:nvPr>
        </p:nvSpPr>
        <p:spPr>
          <a:xfrm>
            <a:off x="5037138" y="5140218"/>
            <a:ext cx="3467100" cy="259199"/>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9" name="Text Placeholder 2"/>
          <p:cNvSpPr>
            <a:spLocks noGrp="1"/>
          </p:cNvSpPr>
          <p:nvPr>
            <p:ph type="body" sz="quarter" idx="68" hasCustomPrompt="1"/>
          </p:nvPr>
        </p:nvSpPr>
        <p:spPr>
          <a:xfrm>
            <a:off x="5037138" y="5434999"/>
            <a:ext cx="3467100" cy="613133"/>
          </a:xfrm>
          <a:prstGeom prst="rect">
            <a:avLst/>
          </a:prstGeom>
        </p:spPr>
        <p:txBody>
          <a:bodyPr vert="horz" lIns="0" tIns="0" rIns="0" bIns="0"/>
          <a:lstStyle>
            <a:lvl1pPr marL="0" indent="0" algn="just">
              <a:lnSpc>
                <a:spcPct val="130000"/>
              </a:lnSpc>
              <a:buNone/>
              <a:defRPr sz="81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Tree>
    <p:extLst>
      <p:ext uri="{BB962C8B-B14F-4D97-AF65-F5344CB8AC3E}">
        <p14:creationId xmlns:p14="http://schemas.microsoft.com/office/powerpoint/2010/main" val="293468039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53" presetClass="entr" presetSubtype="16" fill="hold" grpId="0" nodeType="withEffect" nodePh="1">
                                  <p:stCondLst>
                                    <p:cond delay="800"/>
                                  </p:stCondLst>
                                  <p:endCondLst>
                                    <p:cond evt="begin" delay="0">
                                      <p:tn val="18"/>
                                    </p:cond>
                                  </p:endCondLst>
                                  <p:childTnLst>
                                    <p:set>
                                      <p:cBhvr>
                                        <p:cTn id="19" dur="1" fill="hold">
                                          <p:stCondLst>
                                            <p:cond delay="0"/>
                                          </p:stCondLst>
                                        </p:cTn>
                                        <p:tgtEl>
                                          <p:spTgt spid="22"/>
                                        </p:tgtEl>
                                        <p:attrNameLst>
                                          <p:attrName>style.visibility</p:attrName>
                                        </p:attrNameLst>
                                      </p:cBhvr>
                                      <p:to>
                                        <p:strVal val="visible"/>
                                      </p:to>
                                    </p:set>
                                    <p:anim calcmode="lin" valueType="num">
                                      <p:cBhvr>
                                        <p:cTn id="20" dur="1000" fill="hold"/>
                                        <p:tgtEl>
                                          <p:spTgt spid="22"/>
                                        </p:tgtEl>
                                        <p:attrNameLst>
                                          <p:attrName>ppt_w</p:attrName>
                                        </p:attrNameLst>
                                      </p:cBhvr>
                                      <p:tavLst>
                                        <p:tav tm="0">
                                          <p:val>
                                            <p:fltVal val="0"/>
                                          </p:val>
                                        </p:tav>
                                        <p:tav tm="100000">
                                          <p:val>
                                            <p:strVal val="#ppt_w"/>
                                          </p:val>
                                        </p:tav>
                                      </p:tavLst>
                                    </p:anim>
                                    <p:anim calcmode="lin" valueType="num">
                                      <p:cBhvr>
                                        <p:cTn id="21" dur="1000" fill="hold"/>
                                        <p:tgtEl>
                                          <p:spTgt spid="22"/>
                                        </p:tgtEl>
                                        <p:attrNameLst>
                                          <p:attrName>ppt_h</p:attrName>
                                        </p:attrNameLst>
                                      </p:cBhvr>
                                      <p:tavLst>
                                        <p:tav tm="0">
                                          <p:val>
                                            <p:fltVal val="0"/>
                                          </p:val>
                                        </p:tav>
                                        <p:tav tm="100000">
                                          <p:val>
                                            <p:strVal val="#ppt_h"/>
                                          </p:val>
                                        </p:tav>
                                      </p:tavLst>
                                    </p:anim>
                                    <p:animEffect transition="in" filter="fade">
                                      <p:cBhvr>
                                        <p:cTn id="22" dur="1000"/>
                                        <p:tgtEl>
                                          <p:spTgt spid="22"/>
                                        </p:tgtEl>
                                      </p:cBhvr>
                                    </p:animEffect>
                                  </p:childTnLst>
                                </p:cTn>
                              </p:par>
                            </p:childTnLst>
                          </p:cTn>
                        </p:par>
                        <p:par>
                          <p:cTn id="23" fill="hold">
                            <p:stCondLst>
                              <p:cond delay="500"/>
                            </p:stCondLst>
                            <p:childTnLst>
                              <p:par>
                                <p:cTn id="24" presetID="37"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900" decel="100000" fill="hold"/>
                                        <p:tgtEl>
                                          <p:spTgt spid="17"/>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30" presetID="42" presetClass="entr" presetSubtype="0" fill="hold" grpId="0" nodeType="withEffect">
                                  <p:stCondLst>
                                    <p:cond delay="200"/>
                                  </p:stCondLst>
                                  <p:childTnLst>
                                    <p:set>
                                      <p:cBhvr>
                                        <p:cTn id="31" dur="1" fill="hold">
                                          <p:stCondLst>
                                            <p:cond delay="0"/>
                                          </p:stCondLst>
                                        </p:cTn>
                                        <p:tgtEl>
                                          <p:spTgt spid="28">
                                            <p:txEl>
                                              <p:pRg st="0" end="0"/>
                                            </p:txEl>
                                          </p:spTgt>
                                        </p:tgtEl>
                                        <p:attrNameLst>
                                          <p:attrName>style.visibility</p:attrName>
                                        </p:attrNameLst>
                                      </p:cBhvr>
                                      <p:to>
                                        <p:strVal val="visible"/>
                                      </p:to>
                                    </p:set>
                                    <p:animEffect transition="in" filter="fade">
                                      <p:cBhvr>
                                        <p:cTn id="32" dur="500"/>
                                        <p:tgtEl>
                                          <p:spTgt spid="28">
                                            <p:txEl>
                                              <p:pRg st="0" end="0"/>
                                            </p:txEl>
                                          </p:spTgt>
                                        </p:tgtEl>
                                      </p:cBhvr>
                                    </p:animEffect>
                                    <p:anim calcmode="lin" valueType="num">
                                      <p:cBhvr>
                                        <p:cTn id="33"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28">
                                            <p:txEl>
                                              <p:pRg st="0" end="0"/>
                                            </p:txEl>
                                          </p:spTgt>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800"/>
                                  </p:stCondLst>
                                  <p:childTnLst>
                                    <p:set>
                                      <p:cBhvr>
                                        <p:cTn id="36" dur="1" fill="hold">
                                          <p:stCondLst>
                                            <p:cond delay="0"/>
                                          </p:stCondLst>
                                        </p:cTn>
                                        <p:tgtEl>
                                          <p:spTgt spid="29">
                                            <p:txEl>
                                              <p:pRg st="0" end="0"/>
                                            </p:txEl>
                                          </p:spTgt>
                                        </p:tgtEl>
                                        <p:attrNameLst>
                                          <p:attrName>style.visibility</p:attrName>
                                        </p:attrNameLst>
                                      </p:cBhvr>
                                      <p:to>
                                        <p:strVal val="visible"/>
                                      </p:to>
                                    </p:set>
                                    <p:animEffect transition="in" filter="fade">
                                      <p:cBhvr>
                                        <p:cTn id="37" dur="500"/>
                                        <p:tgtEl>
                                          <p:spTgt spid="29">
                                            <p:txEl>
                                              <p:pRg st="0" end="0"/>
                                            </p:txEl>
                                          </p:spTgt>
                                        </p:tgtEl>
                                      </p:cBhvr>
                                    </p:animEffect>
                                  </p:childTnLst>
                                </p:cTn>
                              </p:par>
                              <p:par>
                                <p:cTn id="38" presetID="53" presetClass="entr" presetSubtype="16" fill="hold" grpId="0" nodeType="withEffect" nodePh="1">
                                  <p:stCondLst>
                                    <p:cond delay="800"/>
                                  </p:stCondLst>
                                  <p:endCondLst>
                                    <p:cond evt="begin" delay="0">
                                      <p:tn val="38"/>
                                    </p:cond>
                                  </p:endCondLst>
                                  <p:childTnLst>
                                    <p:set>
                                      <p:cBhvr>
                                        <p:cTn id="39" dur="1" fill="hold">
                                          <p:stCondLst>
                                            <p:cond delay="0"/>
                                          </p:stCondLst>
                                        </p:cTn>
                                        <p:tgtEl>
                                          <p:spTgt spid="46"/>
                                        </p:tgtEl>
                                        <p:attrNameLst>
                                          <p:attrName>style.visibility</p:attrName>
                                        </p:attrNameLst>
                                      </p:cBhvr>
                                      <p:to>
                                        <p:strVal val="visible"/>
                                      </p:to>
                                    </p:set>
                                    <p:anim calcmode="lin" valueType="num">
                                      <p:cBhvr>
                                        <p:cTn id="40" dur="1000" fill="hold"/>
                                        <p:tgtEl>
                                          <p:spTgt spid="46"/>
                                        </p:tgtEl>
                                        <p:attrNameLst>
                                          <p:attrName>ppt_w</p:attrName>
                                        </p:attrNameLst>
                                      </p:cBhvr>
                                      <p:tavLst>
                                        <p:tav tm="0">
                                          <p:val>
                                            <p:fltVal val="0"/>
                                          </p:val>
                                        </p:tav>
                                        <p:tav tm="100000">
                                          <p:val>
                                            <p:strVal val="#ppt_w"/>
                                          </p:val>
                                        </p:tav>
                                      </p:tavLst>
                                    </p:anim>
                                    <p:anim calcmode="lin" valueType="num">
                                      <p:cBhvr>
                                        <p:cTn id="41" dur="1000" fill="hold"/>
                                        <p:tgtEl>
                                          <p:spTgt spid="46"/>
                                        </p:tgtEl>
                                        <p:attrNameLst>
                                          <p:attrName>ppt_h</p:attrName>
                                        </p:attrNameLst>
                                      </p:cBhvr>
                                      <p:tavLst>
                                        <p:tav tm="0">
                                          <p:val>
                                            <p:fltVal val="0"/>
                                          </p:val>
                                        </p:tav>
                                        <p:tav tm="100000">
                                          <p:val>
                                            <p:strVal val="#ppt_h"/>
                                          </p:val>
                                        </p:tav>
                                      </p:tavLst>
                                    </p:anim>
                                    <p:animEffect transition="in" filter="fade">
                                      <p:cBhvr>
                                        <p:cTn id="42" dur="1000"/>
                                        <p:tgtEl>
                                          <p:spTgt spid="46"/>
                                        </p:tgtEl>
                                      </p:cBhvr>
                                    </p:animEffect>
                                  </p:childTnLst>
                                </p:cTn>
                              </p:par>
                            </p:childTnLst>
                          </p:cTn>
                        </p:par>
                        <p:par>
                          <p:cTn id="43" fill="hold">
                            <p:stCondLst>
                              <p:cond delay="1500"/>
                            </p:stCondLst>
                            <p:childTnLst>
                              <p:par>
                                <p:cTn id="44" presetID="37" presetClass="entr" presetSubtype="0"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900" decel="100000" fill="hold"/>
                                        <p:tgtEl>
                                          <p:spTgt spid="47"/>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0" presetID="42" presetClass="entr" presetSubtype="0" fill="hold" grpId="0" nodeType="withEffect">
                                  <p:stCondLst>
                                    <p:cond delay="200"/>
                                  </p:stCondLst>
                                  <p:childTnLst>
                                    <p:set>
                                      <p:cBhvr>
                                        <p:cTn id="51" dur="1" fill="hold">
                                          <p:stCondLst>
                                            <p:cond delay="0"/>
                                          </p:stCondLst>
                                        </p:cTn>
                                        <p:tgtEl>
                                          <p:spTgt spid="48">
                                            <p:txEl>
                                              <p:pRg st="0" end="0"/>
                                            </p:txEl>
                                          </p:spTgt>
                                        </p:tgtEl>
                                        <p:attrNameLst>
                                          <p:attrName>style.visibility</p:attrName>
                                        </p:attrNameLst>
                                      </p:cBhvr>
                                      <p:to>
                                        <p:strVal val="visible"/>
                                      </p:to>
                                    </p:set>
                                    <p:animEffect transition="in" filter="fade">
                                      <p:cBhvr>
                                        <p:cTn id="52" dur="500"/>
                                        <p:tgtEl>
                                          <p:spTgt spid="48">
                                            <p:txEl>
                                              <p:pRg st="0" end="0"/>
                                            </p:txEl>
                                          </p:spTgt>
                                        </p:tgtEl>
                                      </p:cBhvr>
                                    </p:animEffect>
                                    <p:anim calcmode="lin" valueType="num">
                                      <p:cBhvr>
                                        <p:cTn id="53"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54" dur="500" fill="hold"/>
                                        <p:tgtEl>
                                          <p:spTgt spid="48">
                                            <p:txEl>
                                              <p:pRg st="0" end="0"/>
                                            </p:txEl>
                                          </p:spTgt>
                                        </p:tgtEl>
                                        <p:attrNameLst>
                                          <p:attrName>ppt_y</p:attrName>
                                        </p:attrNameLst>
                                      </p:cBhvr>
                                      <p:tavLst>
                                        <p:tav tm="0">
                                          <p:val>
                                            <p:strVal val="#ppt_y+.1"/>
                                          </p:val>
                                        </p:tav>
                                        <p:tav tm="100000">
                                          <p:val>
                                            <p:strVal val="#ppt_y"/>
                                          </p:val>
                                        </p:tav>
                                      </p:tavLst>
                                    </p:anim>
                                  </p:childTnLst>
                                </p:cTn>
                              </p:par>
                              <p:par>
                                <p:cTn id="55" presetID="10" presetClass="entr" presetSubtype="0" fill="hold" grpId="0" nodeType="withEffect">
                                  <p:stCondLst>
                                    <p:cond delay="800"/>
                                  </p:stCondLst>
                                  <p:childTnLst>
                                    <p:set>
                                      <p:cBhvr>
                                        <p:cTn id="56" dur="1" fill="hold">
                                          <p:stCondLst>
                                            <p:cond delay="0"/>
                                          </p:stCondLst>
                                        </p:cTn>
                                        <p:tgtEl>
                                          <p:spTgt spid="49">
                                            <p:txEl>
                                              <p:pRg st="0" end="0"/>
                                            </p:txEl>
                                          </p:spTgt>
                                        </p:tgtEl>
                                        <p:attrNameLst>
                                          <p:attrName>style.visibility</p:attrName>
                                        </p:attrNameLst>
                                      </p:cBhvr>
                                      <p:to>
                                        <p:strVal val="visible"/>
                                      </p:to>
                                    </p:set>
                                    <p:animEffect transition="in" filter="fade">
                                      <p:cBhvr>
                                        <p:cTn id="57"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7" grpId="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28" grpId="0"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anim calcmode="lin" valueType="num">
                      <p:cBhvr>
                        <p:cTn dur="500" fill="hold"/>
                        <p:tgtEl>
                          <p:spTgt spid="28"/>
                        </p:tgtEl>
                        <p:attrNameLst>
                          <p:attrName>ppt_x</p:attrName>
                        </p:attrNameLst>
                      </p:cBhvr>
                      <p:tavLst>
                        <p:tav tm="0">
                          <p:val>
                            <p:strVal val="#ppt_x"/>
                          </p:val>
                        </p:tav>
                        <p:tav tm="100000">
                          <p:val>
                            <p:strVal val="#ppt_x"/>
                          </p:val>
                        </p:tav>
                      </p:tavLst>
                    </p:anim>
                    <p:anim calcmode="lin" valueType="num">
                      <p:cBhvr>
                        <p:cTn dur="5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10" presetClass="entr" presetSubtype="0" fill="hold" nodeType="withEffect">
                  <p:stCondLst>
                    <p:cond delay="8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46" grpId="0"/>
      <p:bldP spid="47" grpId="0" animBg="1"/>
      <p:bldP spid="48" grpId="0" build="p">
        <p:tmplLst>
          <p:tmpl lvl="1">
            <p:tnLst>
              <p:par>
                <p:cTn presetID="42" presetClass="entr" presetSubtype="0" fill="hold" nodeType="withEffect">
                  <p:stCondLst>
                    <p:cond delay="20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anim calcmode="lin" valueType="num">
                      <p:cBhvr>
                        <p:cTn dur="500" fill="hold"/>
                        <p:tgtEl>
                          <p:spTgt spid="48"/>
                        </p:tgtEl>
                        <p:attrNameLst>
                          <p:attrName>ppt_x</p:attrName>
                        </p:attrNameLst>
                      </p:cBhvr>
                      <p:tavLst>
                        <p:tav tm="0">
                          <p:val>
                            <p:strVal val="#ppt_x"/>
                          </p:val>
                        </p:tav>
                        <p:tav tm="100000">
                          <p:val>
                            <p:strVal val="#ppt_x"/>
                          </p:val>
                        </p:tav>
                      </p:tavLst>
                    </p:anim>
                    <p:anim calcmode="lin" valueType="num">
                      <p:cBhvr>
                        <p:cTn dur="500" fill="hold"/>
                        <p:tgtEl>
                          <p:spTgt spid="48"/>
                        </p:tgtEl>
                        <p:attrNameLst>
                          <p:attrName>ppt_y</p:attrName>
                        </p:attrNameLst>
                      </p:cBhvr>
                      <p:tavLst>
                        <p:tav tm="0">
                          <p:val>
                            <p:strVal val="#ppt_y+.1"/>
                          </p:val>
                        </p:tav>
                        <p:tav tm="100000">
                          <p:val>
                            <p:strVal val="#ppt_y"/>
                          </p:val>
                        </p:tav>
                      </p:tavLst>
                    </p:anim>
                  </p:childTnLst>
                </p:cTn>
              </p:par>
            </p:tnLst>
          </p:tmpl>
        </p:tmplLst>
      </p:bldP>
      <p:bldP spid="49" grpId="0" build="p">
        <p:tmplLst>
          <p:tmpl lvl="1">
            <p:tnLst>
              <p:par>
                <p:cTn presetID="10" presetClass="entr" presetSubtype="0" fill="hold" nodeType="withEffect">
                  <p:stCondLst>
                    <p:cond delay="80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images with result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324582"/>
            <a:ext cx="8229600" cy="431780"/>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452438" y="827103"/>
            <a:ext cx="8229600"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76" name="Text Placeholder 2"/>
          <p:cNvSpPr>
            <a:spLocks noGrp="1"/>
          </p:cNvSpPr>
          <p:nvPr>
            <p:ph type="body" sz="quarter" idx="64" hasCustomPrompt="1"/>
          </p:nvPr>
        </p:nvSpPr>
        <p:spPr>
          <a:xfrm>
            <a:off x="452439" y="4802512"/>
            <a:ext cx="2445202" cy="841393"/>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grpSp>
        <p:nvGrpSpPr>
          <p:cNvPr id="22" name="Group 21"/>
          <p:cNvGrpSpPr/>
          <p:nvPr userDrawn="1"/>
        </p:nvGrpSpPr>
        <p:grpSpPr>
          <a:xfrm>
            <a:off x="75982" y="385540"/>
            <a:ext cx="287999" cy="342172"/>
            <a:chOff x="5270500" y="1460500"/>
            <a:chExt cx="1701800" cy="2705100"/>
          </a:xfrm>
        </p:grpSpPr>
        <p:sp>
          <p:nvSpPr>
            <p:cNvPr id="23" name="Rounded Rectangle 2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24" name="Rounded Rectangle 2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26" name="Rounded Rectangle 25"/>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27" name="Picture Placeholder 2"/>
          <p:cNvSpPr>
            <a:spLocks noGrp="1"/>
          </p:cNvSpPr>
          <p:nvPr>
            <p:ph type="pic" sz="quarter" idx="48"/>
          </p:nvPr>
        </p:nvSpPr>
        <p:spPr>
          <a:xfrm>
            <a:off x="452439" y="1579887"/>
            <a:ext cx="2445202" cy="2108197"/>
          </a:xfrm>
          <a:custGeom>
            <a:avLst/>
            <a:gdLst/>
            <a:ahLst/>
            <a:cxnLst/>
            <a:rect l="l" t="t" r="r" b="b"/>
            <a:pathLst>
              <a:path w="2445202" h="1756831">
                <a:moveTo>
                  <a:pt x="327483" y="0"/>
                </a:moveTo>
                <a:lnTo>
                  <a:pt x="2117719" y="0"/>
                </a:lnTo>
                <a:cubicBezTo>
                  <a:pt x="2298583" y="0"/>
                  <a:pt x="2445202" y="146619"/>
                  <a:pt x="2445202" y="327483"/>
                </a:cubicBezTo>
                <a:lnTo>
                  <a:pt x="2445202" y="1756831"/>
                </a:lnTo>
                <a:lnTo>
                  <a:pt x="0" y="1756831"/>
                </a:lnTo>
                <a:lnTo>
                  <a:pt x="0" y="327483"/>
                </a:lnTo>
                <a:cubicBezTo>
                  <a:pt x="0" y="146619"/>
                  <a:pt x="146619" y="0"/>
                  <a:pt x="327483"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29" name="Rounded Rectangle 28"/>
          <p:cNvSpPr/>
          <p:nvPr userDrawn="1"/>
        </p:nvSpPr>
        <p:spPr>
          <a:xfrm>
            <a:off x="452439" y="3703322"/>
            <a:ext cx="2445202" cy="777238"/>
          </a:xfrm>
          <a:custGeom>
            <a:avLst/>
            <a:gdLst/>
            <a:ahLst/>
            <a:cxnLst/>
            <a:rect l="l" t="t" r="r" b="b"/>
            <a:pathLst>
              <a:path w="2445202" h="647698">
                <a:moveTo>
                  <a:pt x="0" y="0"/>
                </a:moveTo>
                <a:lnTo>
                  <a:pt x="2445202" y="0"/>
                </a:lnTo>
                <a:lnTo>
                  <a:pt x="2445202" y="289024"/>
                </a:lnTo>
                <a:cubicBezTo>
                  <a:pt x="2445202" y="487114"/>
                  <a:pt x="2284618" y="647698"/>
                  <a:pt x="2086528" y="647698"/>
                </a:cubicBezTo>
                <a:lnTo>
                  <a:pt x="358674" y="647698"/>
                </a:lnTo>
                <a:cubicBezTo>
                  <a:pt x="160584" y="647698"/>
                  <a:pt x="0" y="487114"/>
                  <a:pt x="0" y="289024"/>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79" name="Text Placeholder 7"/>
          <p:cNvSpPr>
            <a:spLocks noGrp="1"/>
          </p:cNvSpPr>
          <p:nvPr>
            <p:ph type="body" sz="quarter" idx="39" hasCustomPrompt="1"/>
          </p:nvPr>
        </p:nvSpPr>
        <p:spPr>
          <a:xfrm>
            <a:off x="651404" y="3794765"/>
            <a:ext cx="486306" cy="560681"/>
          </a:xfrm>
          <a:prstGeom prst="rect">
            <a:avLst/>
          </a:prstGeom>
        </p:spPr>
        <p:txBody>
          <a:bodyPr vert="horz" lIns="0" tIns="103884" rIns="0" bIns="103884" anchor="b"/>
          <a:lstStyle>
            <a:lvl1pPr marL="0" indent="0" algn="l">
              <a:lnSpc>
                <a:spcPct val="100000"/>
              </a:lnSpc>
              <a:spcBef>
                <a:spcPts val="0"/>
              </a:spcBef>
              <a:buNone/>
              <a:defRPr sz="2250" b="0">
                <a:solidFill>
                  <a:schemeClr val="bg1"/>
                </a:solidFill>
                <a:latin typeface="FontAwesome"/>
                <a:cs typeface="FontAwesome"/>
              </a:defRPr>
            </a:lvl1pPr>
          </a:lstStyle>
          <a:p>
            <a:pPr lvl="0"/>
            <a:r>
              <a:rPr lang="es-ES_tradnl" dirty="0" err="1"/>
              <a:t>ico</a:t>
            </a:r>
            <a:endParaRPr lang="es-ES_tradnl" dirty="0"/>
          </a:p>
        </p:txBody>
      </p:sp>
      <p:sp>
        <p:nvSpPr>
          <p:cNvPr id="77" name="Text Placeholder 7"/>
          <p:cNvSpPr>
            <a:spLocks noGrp="1"/>
          </p:cNvSpPr>
          <p:nvPr>
            <p:ph type="body" sz="quarter" idx="18" hasCustomPrompt="1"/>
          </p:nvPr>
        </p:nvSpPr>
        <p:spPr>
          <a:xfrm>
            <a:off x="1175812" y="3778347"/>
            <a:ext cx="1694390" cy="345380"/>
          </a:xfrm>
          <a:prstGeom prst="rect">
            <a:avLst/>
          </a:prstGeom>
        </p:spPr>
        <p:txBody>
          <a:bodyPr vert="horz" lIns="0" tIns="40504" rIns="0" bIns="40504" anchor="ctr"/>
          <a:lstStyle>
            <a:lvl1pPr marL="0" indent="0" algn="l">
              <a:lnSpc>
                <a:spcPct val="100000"/>
              </a:lnSpc>
              <a:spcBef>
                <a:spcPts val="0"/>
              </a:spcBef>
              <a:buNone/>
              <a:defRPr sz="1800" b="1" baseline="0">
                <a:solidFill>
                  <a:schemeClr val="bg1"/>
                </a:solidFill>
                <a:latin typeface="Lato Light"/>
                <a:cs typeface="Lato Light"/>
              </a:defRPr>
            </a:lvl1pPr>
          </a:lstStyle>
          <a:p>
            <a:pPr lvl="0"/>
            <a:r>
              <a:rPr lang="es-ES_tradnl" dirty="0"/>
              <a:t>RESULT 1</a:t>
            </a:r>
          </a:p>
        </p:txBody>
      </p:sp>
      <p:sp>
        <p:nvSpPr>
          <p:cNvPr id="78" name="Text Placeholder 7"/>
          <p:cNvSpPr>
            <a:spLocks noGrp="1"/>
          </p:cNvSpPr>
          <p:nvPr>
            <p:ph type="body" sz="quarter" idx="65" hasCustomPrompt="1"/>
          </p:nvPr>
        </p:nvSpPr>
        <p:spPr>
          <a:xfrm>
            <a:off x="1175812" y="4153139"/>
            <a:ext cx="1694390"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2">
                    <a:lumMod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1" name="Text Placeholder 2"/>
          <p:cNvSpPr>
            <a:spLocks noGrp="1"/>
          </p:cNvSpPr>
          <p:nvPr>
            <p:ph type="body" sz="quarter" idx="66" hasCustomPrompt="1"/>
          </p:nvPr>
        </p:nvSpPr>
        <p:spPr>
          <a:xfrm>
            <a:off x="3259139" y="4802512"/>
            <a:ext cx="2445202" cy="841393"/>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32" name="Picture Placeholder 2"/>
          <p:cNvSpPr>
            <a:spLocks noGrp="1"/>
          </p:cNvSpPr>
          <p:nvPr>
            <p:ph type="pic" sz="quarter" idx="67"/>
          </p:nvPr>
        </p:nvSpPr>
        <p:spPr>
          <a:xfrm>
            <a:off x="3259139" y="1579887"/>
            <a:ext cx="2445202" cy="2108197"/>
          </a:xfrm>
          <a:custGeom>
            <a:avLst/>
            <a:gdLst/>
            <a:ahLst/>
            <a:cxnLst/>
            <a:rect l="l" t="t" r="r" b="b"/>
            <a:pathLst>
              <a:path w="2445202" h="1756831">
                <a:moveTo>
                  <a:pt x="327483" y="0"/>
                </a:moveTo>
                <a:lnTo>
                  <a:pt x="2117719" y="0"/>
                </a:lnTo>
                <a:cubicBezTo>
                  <a:pt x="2298583" y="0"/>
                  <a:pt x="2445202" y="146619"/>
                  <a:pt x="2445202" y="327483"/>
                </a:cubicBezTo>
                <a:lnTo>
                  <a:pt x="2445202" y="1756831"/>
                </a:lnTo>
                <a:lnTo>
                  <a:pt x="0" y="1756831"/>
                </a:lnTo>
                <a:lnTo>
                  <a:pt x="0" y="327483"/>
                </a:lnTo>
                <a:cubicBezTo>
                  <a:pt x="0" y="146619"/>
                  <a:pt x="146619" y="0"/>
                  <a:pt x="327483"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33" name="Rounded Rectangle 28"/>
          <p:cNvSpPr/>
          <p:nvPr userDrawn="1"/>
        </p:nvSpPr>
        <p:spPr>
          <a:xfrm>
            <a:off x="3259139" y="3703322"/>
            <a:ext cx="2445202" cy="777238"/>
          </a:xfrm>
          <a:custGeom>
            <a:avLst/>
            <a:gdLst/>
            <a:ahLst/>
            <a:cxnLst/>
            <a:rect l="l" t="t" r="r" b="b"/>
            <a:pathLst>
              <a:path w="2445202" h="647698">
                <a:moveTo>
                  <a:pt x="0" y="0"/>
                </a:moveTo>
                <a:lnTo>
                  <a:pt x="2445202" y="0"/>
                </a:lnTo>
                <a:lnTo>
                  <a:pt x="2445202" y="289024"/>
                </a:lnTo>
                <a:cubicBezTo>
                  <a:pt x="2445202" y="487114"/>
                  <a:pt x="2284618" y="647698"/>
                  <a:pt x="2086528" y="647698"/>
                </a:cubicBezTo>
                <a:lnTo>
                  <a:pt x="358674" y="647698"/>
                </a:lnTo>
                <a:cubicBezTo>
                  <a:pt x="160584" y="647698"/>
                  <a:pt x="0" y="487114"/>
                  <a:pt x="0" y="289024"/>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34" name="Text Placeholder 7"/>
          <p:cNvSpPr>
            <a:spLocks noGrp="1"/>
          </p:cNvSpPr>
          <p:nvPr>
            <p:ph type="body" sz="quarter" idx="68" hasCustomPrompt="1"/>
          </p:nvPr>
        </p:nvSpPr>
        <p:spPr>
          <a:xfrm>
            <a:off x="3458104" y="3794765"/>
            <a:ext cx="486306" cy="560681"/>
          </a:xfrm>
          <a:prstGeom prst="rect">
            <a:avLst/>
          </a:prstGeom>
        </p:spPr>
        <p:txBody>
          <a:bodyPr vert="horz" lIns="0" tIns="103884" rIns="0" bIns="103884" anchor="b"/>
          <a:lstStyle>
            <a:lvl1pPr marL="0" indent="0" algn="l">
              <a:lnSpc>
                <a:spcPct val="100000"/>
              </a:lnSpc>
              <a:spcBef>
                <a:spcPts val="0"/>
              </a:spcBef>
              <a:buNone/>
              <a:defRPr sz="2250" b="0">
                <a:solidFill>
                  <a:schemeClr val="bg1"/>
                </a:solidFill>
                <a:latin typeface="FontAwesome"/>
                <a:cs typeface="FontAwesome"/>
              </a:defRPr>
            </a:lvl1pPr>
          </a:lstStyle>
          <a:p>
            <a:pPr lvl="0"/>
            <a:r>
              <a:rPr lang="es-ES_tradnl" dirty="0" err="1"/>
              <a:t>ico</a:t>
            </a:r>
            <a:endParaRPr lang="es-ES_tradnl" dirty="0"/>
          </a:p>
        </p:txBody>
      </p:sp>
      <p:sp>
        <p:nvSpPr>
          <p:cNvPr id="35" name="Text Placeholder 7"/>
          <p:cNvSpPr>
            <a:spLocks noGrp="1"/>
          </p:cNvSpPr>
          <p:nvPr>
            <p:ph type="body" sz="quarter" idx="69" hasCustomPrompt="1"/>
          </p:nvPr>
        </p:nvSpPr>
        <p:spPr>
          <a:xfrm>
            <a:off x="3982511" y="3778347"/>
            <a:ext cx="1694390" cy="345380"/>
          </a:xfrm>
          <a:prstGeom prst="rect">
            <a:avLst/>
          </a:prstGeom>
        </p:spPr>
        <p:txBody>
          <a:bodyPr vert="horz" lIns="0" tIns="40504" rIns="0" bIns="40504" anchor="ctr"/>
          <a:lstStyle>
            <a:lvl1pPr marL="0" indent="0" algn="l">
              <a:lnSpc>
                <a:spcPct val="100000"/>
              </a:lnSpc>
              <a:spcBef>
                <a:spcPts val="0"/>
              </a:spcBef>
              <a:buNone/>
              <a:defRPr sz="1800" b="1" baseline="0">
                <a:solidFill>
                  <a:schemeClr val="bg1"/>
                </a:solidFill>
                <a:latin typeface="Lato Light"/>
                <a:cs typeface="Lato Light"/>
              </a:defRPr>
            </a:lvl1pPr>
          </a:lstStyle>
          <a:p>
            <a:pPr lvl="0"/>
            <a:r>
              <a:rPr lang="es-ES_tradnl" dirty="0"/>
              <a:t>RESULT 1</a:t>
            </a:r>
          </a:p>
        </p:txBody>
      </p:sp>
      <p:sp>
        <p:nvSpPr>
          <p:cNvPr id="36" name="Text Placeholder 7"/>
          <p:cNvSpPr>
            <a:spLocks noGrp="1"/>
          </p:cNvSpPr>
          <p:nvPr>
            <p:ph type="body" sz="quarter" idx="70" hasCustomPrompt="1"/>
          </p:nvPr>
        </p:nvSpPr>
        <p:spPr>
          <a:xfrm>
            <a:off x="3982511" y="4153139"/>
            <a:ext cx="1694390"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lumMod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7" name="Text Placeholder 2"/>
          <p:cNvSpPr>
            <a:spLocks noGrp="1"/>
          </p:cNvSpPr>
          <p:nvPr>
            <p:ph type="body" sz="quarter" idx="71" hasCustomPrompt="1"/>
          </p:nvPr>
        </p:nvSpPr>
        <p:spPr>
          <a:xfrm>
            <a:off x="6236837" y="4802512"/>
            <a:ext cx="2445202" cy="841393"/>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38" name="Picture Placeholder 2"/>
          <p:cNvSpPr>
            <a:spLocks noGrp="1"/>
          </p:cNvSpPr>
          <p:nvPr>
            <p:ph type="pic" sz="quarter" idx="72"/>
          </p:nvPr>
        </p:nvSpPr>
        <p:spPr>
          <a:xfrm>
            <a:off x="6236837" y="1579887"/>
            <a:ext cx="2445202" cy="2108197"/>
          </a:xfrm>
          <a:custGeom>
            <a:avLst/>
            <a:gdLst/>
            <a:ahLst/>
            <a:cxnLst/>
            <a:rect l="l" t="t" r="r" b="b"/>
            <a:pathLst>
              <a:path w="2445202" h="1756831">
                <a:moveTo>
                  <a:pt x="327483" y="0"/>
                </a:moveTo>
                <a:lnTo>
                  <a:pt x="2117719" y="0"/>
                </a:lnTo>
                <a:cubicBezTo>
                  <a:pt x="2298583" y="0"/>
                  <a:pt x="2445202" y="146619"/>
                  <a:pt x="2445202" y="327483"/>
                </a:cubicBezTo>
                <a:lnTo>
                  <a:pt x="2445202" y="1756831"/>
                </a:lnTo>
                <a:lnTo>
                  <a:pt x="0" y="1756831"/>
                </a:lnTo>
                <a:lnTo>
                  <a:pt x="0" y="327483"/>
                </a:lnTo>
                <a:cubicBezTo>
                  <a:pt x="0" y="146619"/>
                  <a:pt x="146619" y="0"/>
                  <a:pt x="327483"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39" name="Rounded Rectangle 28"/>
          <p:cNvSpPr/>
          <p:nvPr userDrawn="1"/>
        </p:nvSpPr>
        <p:spPr>
          <a:xfrm>
            <a:off x="6236837" y="3703322"/>
            <a:ext cx="2445202" cy="777238"/>
          </a:xfrm>
          <a:custGeom>
            <a:avLst/>
            <a:gdLst/>
            <a:ahLst/>
            <a:cxnLst/>
            <a:rect l="l" t="t" r="r" b="b"/>
            <a:pathLst>
              <a:path w="2445202" h="647698">
                <a:moveTo>
                  <a:pt x="0" y="0"/>
                </a:moveTo>
                <a:lnTo>
                  <a:pt x="2445202" y="0"/>
                </a:lnTo>
                <a:lnTo>
                  <a:pt x="2445202" y="289024"/>
                </a:lnTo>
                <a:cubicBezTo>
                  <a:pt x="2445202" y="487114"/>
                  <a:pt x="2284618" y="647698"/>
                  <a:pt x="2086528" y="647698"/>
                </a:cubicBezTo>
                <a:lnTo>
                  <a:pt x="358674" y="647698"/>
                </a:lnTo>
                <a:cubicBezTo>
                  <a:pt x="160584" y="647698"/>
                  <a:pt x="0" y="487114"/>
                  <a:pt x="0" y="289024"/>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40" name="Text Placeholder 7"/>
          <p:cNvSpPr>
            <a:spLocks noGrp="1"/>
          </p:cNvSpPr>
          <p:nvPr>
            <p:ph type="body" sz="quarter" idx="73" hasCustomPrompt="1"/>
          </p:nvPr>
        </p:nvSpPr>
        <p:spPr>
          <a:xfrm>
            <a:off x="6435802" y="3794765"/>
            <a:ext cx="486306" cy="560681"/>
          </a:xfrm>
          <a:prstGeom prst="rect">
            <a:avLst/>
          </a:prstGeom>
        </p:spPr>
        <p:txBody>
          <a:bodyPr vert="horz" lIns="0" tIns="103884" rIns="0" bIns="103884" anchor="b"/>
          <a:lstStyle>
            <a:lvl1pPr marL="0" indent="0" algn="l">
              <a:lnSpc>
                <a:spcPct val="100000"/>
              </a:lnSpc>
              <a:spcBef>
                <a:spcPts val="0"/>
              </a:spcBef>
              <a:buNone/>
              <a:defRPr sz="2250" b="0">
                <a:solidFill>
                  <a:schemeClr val="bg1"/>
                </a:solidFill>
                <a:latin typeface="FontAwesome"/>
                <a:cs typeface="FontAwesome"/>
              </a:defRPr>
            </a:lvl1pPr>
          </a:lstStyle>
          <a:p>
            <a:pPr lvl="0"/>
            <a:r>
              <a:rPr lang="es-ES_tradnl" dirty="0" err="1"/>
              <a:t>ico</a:t>
            </a:r>
            <a:endParaRPr lang="es-ES_tradnl" dirty="0"/>
          </a:p>
        </p:txBody>
      </p:sp>
      <p:sp>
        <p:nvSpPr>
          <p:cNvPr id="41" name="Text Placeholder 7"/>
          <p:cNvSpPr>
            <a:spLocks noGrp="1"/>
          </p:cNvSpPr>
          <p:nvPr>
            <p:ph type="body" sz="quarter" idx="74" hasCustomPrompt="1"/>
          </p:nvPr>
        </p:nvSpPr>
        <p:spPr>
          <a:xfrm>
            <a:off x="6960210" y="3778347"/>
            <a:ext cx="1694390" cy="345380"/>
          </a:xfrm>
          <a:prstGeom prst="rect">
            <a:avLst/>
          </a:prstGeom>
        </p:spPr>
        <p:txBody>
          <a:bodyPr vert="horz" lIns="0" tIns="40504" rIns="0" bIns="40504" anchor="ctr"/>
          <a:lstStyle>
            <a:lvl1pPr marL="0" indent="0" algn="l">
              <a:lnSpc>
                <a:spcPct val="100000"/>
              </a:lnSpc>
              <a:spcBef>
                <a:spcPts val="0"/>
              </a:spcBef>
              <a:buNone/>
              <a:defRPr sz="1800" b="1" baseline="0">
                <a:solidFill>
                  <a:schemeClr val="bg1"/>
                </a:solidFill>
                <a:latin typeface="Lato Light"/>
                <a:cs typeface="Lato Light"/>
              </a:defRPr>
            </a:lvl1pPr>
          </a:lstStyle>
          <a:p>
            <a:pPr lvl="0"/>
            <a:r>
              <a:rPr lang="es-ES_tradnl" dirty="0"/>
              <a:t>RESULT 1</a:t>
            </a:r>
          </a:p>
        </p:txBody>
      </p:sp>
      <p:sp>
        <p:nvSpPr>
          <p:cNvPr id="42" name="Text Placeholder 7"/>
          <p:cNvSpPr>
            <a:spLocks noGrp="1"/>
          </p:cNvSpPr>
          <p:nvPr>
            <p:ph type="body" sz="quarter" idx="75" hasCustomPrompt="1"/>
          </p:nvPr>
        </p:nvSpPr>
        <p:spPr>
          <a:xfrm>
            <a:off x="6960210" y="4153139"/>
            <a:ext cx="1694390"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4">
                    <a:lumMod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Tree>
    <p:extLst>
      <p:ext uri="{BB962C8B-B14F-4D97-AF65-F5344CB8AC3E}">
        <p14:creationId xmlns:p14="http://schemas.microsoft.com/office/powerpoint/2010/main" val="864115472"/>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76">
                                            <p:txEl>
                                              <p:pRg st="0" end="0"/>
                                            </p:txEl>
                                          </p:spTgt>
                                        </p:tgtEl>
                                        <p:attrNameLst>
                                          <p:attrName>style.visibility</p:attrName>
                                        </p:attrNameLst>
                                      </p:cBhvr>
                                      <p:to>
                                        <p:strVal val="visible"/>
                                      </p:to>
                                    </p:set>
                                    <p:animEffect transition="in" filter="fade">
                                      <p:cBhvr>
                                        <p:cTn id="20" dur="500"/>
                                        <p:tgtEl>
                                          <p:spTgt spid="76">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77">
                                            <p:txEl>
                                              <p:pRg st="0" end="0"/>
                                            </p:txEl>
                                          </p:spTgt>
                                        </p:tgtEl>
                                        <p:attrNameLst>
                                          <p:attrName>style.visibility</p:attrName>
                                        </p:attrNameLst>
                                      </p:cBhvr>
                                      <p:to>
                                        <p:strVal val="visible"/>
                                      </p:to>
                                    </p:set>
                                    <p:animEffect transition="in" filter="fade">
                                      <p:cBhvr>
                                        <p:cTn id="23" dur="400"/>
                                        <p:tgtEl>
                                          <p:spTgt spid="77">
                                            <p:txEl>
                                              <p:pRg st="0" end="0"/>
                                            </p:txEl>
                                          </p:spTgt>
                                        </p:tgtEl>
                                      </p:cBhvr>
                                    </p:animEffect>
                                    <p:anim calcmode="lin" valueType="num">
                                      <p:cBhvr>
                                        <p:cTn id="24" dur="400" fill="hold"/>
                                        <p:tgtEl>
                                          <p:spTgt spid="77">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77">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78">
                                            <p:txEl>
                                              <p:pRg st="0" end="0"/>
                                            </p:txEl>
                                          </p:spTgt>
                                        </p:tgtEl>
                                        <p:attrNameLst>
                                          <p:attrName>style.visibility</p:attrName>
                                        </p:attrNameLst>
                                      </p:cBhvr>
                                      <p:to>
                                        <p:strVal val="visible"/>
                                      </p:to>
                                    </p:set>
                                    <p:animEffect transition="in" filter="fade">
                                      <p:cBhvr>
                                        <p:cTn id="28" dur="500"/>
                                        <p:tgtEl>
                                          <p:spTgt spid="78">
                                            <p:txEl>
                                              <p:pRg st="0" end="0"/>
                                            </p:txEl>
                                          </p:spTgt>
                                        </p:tgtEl>
                                      </p:cBhvr>
                                    </p:animEffect>
                                    <p:anim calcmode="lin" valueType="num">
                                      <p:cBhvr>
                                        <p:cTn id="29"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7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500"/>
                            </p:stCondLst>
                            <p:childTnLst>
                              <p:par>
                                <p:cTn id="32" presetID="53" presetClass="entr" presetSubtype="16" fill="hold" grpId="0" nodeType="afterEffect">
                                  <p:stCondLst>
                                    <p:cond delay="0"/>
                                  </p:stCondLst>
                                  <p:childTnLst>
                                    <p:set>
                                      <p:cBhvr>
                                        <p:cTn id="33" dur="1" fill="hold">
                                          <p:stCondLst>
                                            <p:cond delay="0"/>
                                          </p:stCondLst>
                                        </p:cTn>
                                        <p:tgtEl>
                                          <p:spTgt spid="79">
                                            <p:txEl>
                                              <p:pRg st="0" end="0"/>
                                            </p:txEl>
                                          </p:spTgt>
                                        </p:tgtEl>
                                        <p:attrNameLst>
                                          <p:attrName>style.visibility</p:attrName>
                                        </p:attrNameLst>
                                      </p:cBhvr>
                                      <p:to>
                                        <p:strVal val="visible"/>
                                      </p:to>
                                    </p:set>
                                    <p:anim calcmode="lin" valueType="num">
                                      <p:cBhvr>
                                        <p:cTn id="34" dur="300" fill="hold"/>
                                        <p:tgtEl>
                                          <p:spTgt spid="79">
                                            <p:txEl>
                                              <p:pRg st="0" end="0"/>
                                            </p:txEl>
                                          </p:spTgt>
                                        </p:tgtEl>
                                        <p:attrNameLst>
                                          <p:attrName>ppt_w</p:attrName>
                                        </p:attrNameLst>
                                      </p:cBhvr>
                                      <p:tavLst>
                                        <p:tav tm="0">
                                          <p:val>
                                            <p:fltVal val="0"/>
                                          </p:val>
                                        </p:tav>
                                        <p:tav tm="100000">
                                          <p:val>
                                            <p:strVal val="#ppt_w"/>
                                          </p:val>
                                        </p:tav>
                                      </p:tavLst>
                                    </p:anim>
                                    <p:anim calcmode="lin" valueType="num">
                                      <p:cBhvr>
                                        <p:cTn id="35" dur="300" fill="hold"/>
                                        <p:tgtEl>
                                          <p:spTgt spid="79">
                                            <p:txEl>
                                              <p:pRg st="0" end="0"/>
                                            </p:txEl>
                                          </p:spTgt>
                                        </p:tgtEl>
                                        <p:attrNameLst>
                                          <p:attrName>ppt_h</p:attrName>
                                        </p:attrNameLst>
                                      </p:cBhvr>
                                      <p:tavLst>
                                        <p:tav tm="0">
                                          <p:val>
                                            <p:fltVal val="0"/>
                                          </p:val>
                                        </p:tav>
                                        <p:tav tm="100000">
                                          <p:val>
                                            <p:strVal val="#ppt_h"/>
                                          </p:val>
                                        </p:tav>
                                      </p:tavLst>
                                    </p:anim>
                                    <p:animEffect transition="in" filter="fade">
                                      <p:cBhvr>
                                        <p:cTn id="36" dur="300"/>
                                        <p:tgtEl>
                                          <p:spTgt spid="79">
                                            <p:txEl>
                                              <p:pRg st="0" end="0"/>
                                            </p:txEl>
                                          </p:spTgt>
                                        </p:tgtEl>
                                      </p:cBhvr>
                                    </p:animEffect>
                                  </p:childTnLst>
                                </p:cTn>
                              </p:par>
                              <p:par>
                                <p:cTn id="37" presetID="53" presetClass="entr" presetSubtype="16" fill="hold" grpId="0" nodeType="withEffect" nodePh="1">
                                  <p:stCondLst>
                                    <p:cond delay="800"/>
                                  </p:stCondLst>
                                  <p:endCondLst>
                                    <p:cond evt="begin" delay="0">
                                      <p:tn val="37"/>
                                    </p:cond>
                                  </p:endCondLst>
                                  <p:childTnLst>
                                    <p:set>
                                      <p:cBhvr>
                                        <p:cTn id="38" dur="1" fill="hold">
                                          <p:stCondLst>
                                            <p:cond delay="0"/>
                                          </p:stCondLst>
                                        </p:cTn>
                                        <p:tgtEl>
                                          <p:spTgt spid="27"/>
                                        </p:tgtEl>
                                        <p:attrNameLst>
                                          <p:attrName>style.visibility</p:attrName>
                                        </p:attrNameLst>
                                      </p:cBhvr>
                                      <p:to>
                                        <p:strVal val="visible"/>
                                      </p:to>
                                    </p:set>
                                    <p:anim calcmode="lin" valueType="num">
                                      <p:cBhvr>
                                        <p:cTn id="39" dur="1000" fill="hold"/>
                                        <p:tgtEl>
                                          <p:spTgt spid="27"/>
                                        </p:tgtEl>
                                        <p:attrNameLst>
                                          <p:attrName>ppt_w</p:attrName>
                                        </p:attrNameLst>
                                      </p:cBhvr>
                                      <p:tavLst>
                                        <p:tav tm="0">
                                          <p:val>
                                            <p:fltVal val="0"/>
                                          </p:val>
                                        </p:tav>
                                        <p:tav tm="100000">
                                          <p:val>
                                            <p:strVal val="#ppt_w"/>
                                          </p:val>
                                        </p:tav>
                                      </p:tavLst>
                                    </p:anim>
                                    <p:anim calcmode="lin" valueType="num">
                                      <p:cBhvr>
                                        <p:cTn id="40" dur="1000" fill="hold"/>
                                        <p:tgtEl>
                                          <p:spTgt spid="27"/>
                                        </p:tgtEl>
                                        <p:attrNameLst>
                                          <p:attrName>ppt_h</p:attrName>
                                        </p:attrNameLst>
                                      </p:cBhvr>
                                      <p:tavLst>
                                        <p:tav tm="0">
                                          <p:val>
                                            <p:fltVal val="0"/>
                                          </p:val>
                                        </p:tav>
                                        <p:tav tm="100000">
                                          <p:val>
                                            <p:strVal val="#ppt_h"/>
                                          </p:val>
                                        </p:tav>
                                      </p:tavLst>
                                    </p:anim>
                                    <p:animEffect transition="in" filter="fade">
                                      <p:cBhvr>
                                        <p:cTn id="41" dur="1000"/>
                                        <p:tgtEl>
                                          <p:spTgt spid="27"/>
                                        </p:tgtEl>
                                      </p:cBhvr>
                                    </p:animEffect>
                                  </p:childTnLst>
                                </p:cTn>
                              </p:par>
                            </p:childTnLst>
                          </p:cTn>
                        </p:par>
                        <p:par>
                          <p:cTn id="42" fill="hold">
                            <p:stCondLst>
                              <p:cond delay="1000"/>
                            </p:stCondLst>
                            <p:childTnLst>
                              <p:par>
                                <p:cTn id="43" presetID="37" presetClass="entr" presetSubtype="0"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1000"/>
                                        <p:tgtEl>
                                          <p:spTgt spid="29"/>
                                        </p:tgtEl>
                                      </p:cBhvr>
                                    </p:animEffect>
                                    <p:anim calcmode="lin" valueType="num">
                                      <p:cBhvr>
                                        <p:cTn id="46" dur="1000" fill="hold"/>
                                        <p:tgtEl>
                                          <p:spTgt spid="29"/>
                                        </p:tgtEl>
                                        <p:attrNameLst>
                                          <p:attrName>ppt_x</p:attrName>
                                        </p:attrNameLst>
                                      </p:cBhvr>
                                      <p:tavLst>
                                        <p:tav tm="0">
                                          <p:val>
                                            <p:strVal val="#ppt_x"/>
                                          </p:val>
                                        </p:tav>
                                        <p:tav tm="100000">
                                          <p:val>
                                            <p:strVal val="#ppt_x"/>
                                          </p:val>
                                        </p:tav>
                                      </p:tavLst>
                                    </p:anim>
                                    <p:anim calcmode="lin" valueType="num">
                                      <p:cBhvr>
                                        <p:cTn id="47" dur="900" decel="100000" fill="hold"/>
                                        <p:tgtEl>
                                          <p:spTgt spid="2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9" presetID="10" presetClass="entr" presetSubtype="0" fill="hold" grpId="0" nodeType="withEffect">
                                  <p:stCondLst>
                                    <p:cond delay="800"/>
                                  </p:stCondLst>
                                  <p:childTnLst>
                                    <p:set>
                                      <p:cBhvr>
                                        <p:cTn id="50" dur="1" fill="hold">
                                          <p:stCondLst>
                                            <p:cond delay="0"/>
                                          </p:stCondLst>
                                        </p:cTn>
                                        <p:tgtEl>
                                          <p:spTgt spid="31">
                                            <p:txEl>
                                              <p:pRg st="0" end="0"/>
                                            </p:txEl>
                                          </p:spTgt>
                                        </p:tgtEl>
                                        <p:attrNameLst>
                                          <p:attrName>style.visibility</p:attrName>
                                        </p:attrNameLst>
                                      </p:cBhvr>
                                      <p:to>
                                        <p:strVal val="visible"/>
                                      </p:to>
                                    </p:set>
                                    <p:animEffect transition="in" filter="fade">
                                      <p:cBhvr>
                                        <p:cTn id="51" dur="500"/>
                                        <p:tgtEl>
                                          <p:spTgt spid="31">
                                            <p:txEl>
                                              <p:pRg st="0" end="0"/>
                                            </p:txEl>
                                          </p:spTgt>
                                        </p:tgtEl>
                                      </p:cBhvr>
                                    </p:animEffect>
                                  </p:childTnLst>
                                </p:cTn>
                              </p:par>
                              <p:par>
                                <p:cTn id="52" presetID="42" presetClass="entr" presetSubtype="0" fill="hold" grpId="0" nodeType="withEffect">
                                  <p:stCondLst>
                                    <p:cond delay="200"/>
                                  </p:stCondLst>
                                  <p:childTnLst>
                                    <p:set>
                                      <p:cBhvr>
                                        <p:cTn id="53" dur="1" fill="hold">
                                          <p:stCondLst>
                                            <p:cond delay="0"/>
                                          </p:stCondLst>
                                        </p:cTn>
                                        <p:tgtEl>
                                          <p:spTgt spid="35">
                                            <p:txEl>
                                              <p:pRg st="0" end="0"/>
                                            </p:txEl>
                                          </p:spTgt>
                                        </p:tgtEl>
                                        <p:attrNameLst>
                                          <p:attrName>style.visibility</p:attrName>
                                        </p:attrNameLst>
                                      </p:cBhvr>
                                      <p:to>
                                        <p:strVal val="visible"/>
                                      </p:to>
                                    </p:set>
                                    <p:animEffect transition="in" filter="fade">
                                      <p:cBhvr>
                                        <p:cTn id="54" dur="400"/>
                                        <p:tgtEl>
                                          <p:spTgt spid="35">
                                            <p:txEl>
                                              <p:pRg st="0" end="0"/>
                                            </p:txEl>
                                          </p:spTgt>
                                        </p:tgtEl>
                                      </p:cBhvr>
                                    </p:animEffect>
                                    <p:anim calcmode="lin" valueType="num">
                                      <p:cBhvr>
                                        <p:cTn id="55" dur="4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56" dur="400" fill="hold"/>
                                        <p:tgtEl>
                                          <p:spTgt spid="35">
                                            <p:txEl>
                                              <p:pRg st="0" end="0"/>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00"/>
                                  </p:stCondLst>
                                  <p:childTnLst>
                                    <p:set>
                                      <p:cBhvr>
                                        <p:cTn id="58" dur="1" fill="hold">
                                          <p:stCondLst>
                                            <p:cond delay="0"/>
                                          </p:stCondLst>
                                        </p:cTn>
                                        <p:tgtEl>
                                          <p:spTgt spid="36">
                                            <p:txEl>
                                              <p:pRg st="0" end="0"/>
                                            </p:txEl>
                                          </p:spTgt>
                                        </p:tgtEl>
                                        <p:attrNameLst>
                                          <p:attrName>style.visibility</p:attrName>
                                        </p:attrNameLst>
                                      </p:cBhvr>
                                      <p:to>
                                        <p:strVal val="visible"/>
                                      </p:to>
                                    </p:set>
                                    <p:animEffect transition="in" filter="fade">
                                      <p:cBhvr>
                                        <p:cTn id="59" dur="500"/>
                                        <p:tgtEl>
                                          <p:spTgt spid="36">
                                            <p:txEl>
                                              <p:pRg st="0" end="0"/>
                                            </p:txEl>
                                          </p:spTgt>
                                        </p:tgtEl>
                                      </p:cBhvr>
                                    </p:animEffect>
                                    <p:anim calcmode="lin" valueType="num">
                                      <p:cBhvr>
                                        <p:cTn id="60"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61" dur="5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62" fill="hold">
                            <p:stCondLst>
                              <p:cond delay="2000"/>
                            </p:stCondLst>
                            <p:childTnLst>
                              <p:par>
                                <p:cTn id="63" presetID="53" presetClass="entr" presetSubtype="16" fill="hold" grpId="0" nodeType="afterEffect">
                                  <p:stCondLst>
                                    <p:cond delay="0"/>
                                  </p:stCondLst>
                                  <p:childTnLst>
                                    <p:set>
                                      <p:cBhvr>
                                        <p:cTn id="64" dur="1" fill="hold">
                                          <p:stCondLst>
                                            <p:cond delay="0"/>
                                          </p:stCondLst>
                                        </p:cTn>
                                        <p:tgtEl>
                                          <p:spTgt spid="34">
                                            <p:txEl>
                                              <p:pRg st="0" end="0"/>
                                            </p:txEl>
                                          </p:spTgt>
                                        </p:tgtEl>
                                        <p:attrNameLst>
                                          <p:attrName>style.visibility</p:attrName>
                                        </p:attrNameLst>
                                      </p:cBhvr>
                                      <p:to>
                                        <p:strVal val="visible"/>
                                      </p:to>
                                    </p:set>
                                    <p:anim calcmode="lin" valueType="num">
                                      <p:cBhvr>
                                        <p:cTn id="65" dur="3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66" dur="3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67" dur="300"/>
                                        <p:tgtEl>
                                          <p:spTgt spid="34">
                                            <p:txEl>
                                              <p:pRg st="0" end="0"/>
                                            </p:txEl>
                                          </p:spTgt>
                                        </p:tgtEl>
                                      </p:cBhvr>
                                    </p:animEffect>
                                  </p:childTnLst>
                                </p:cTn>
                              </p:par>
                              <p:par>
                                <p:cTn id="68" presetID="53" presetClass="entr" presetSubtype="16" fill="hold" grpId="0" nodeType="withEffect" nodePh="1">
                                  <p:stCondLst>
                                    <p:cond delay="800"/>
                                  </p:stCondLst>
                                  <p:endCondLst>
                                    <p:cond evt="begin" delay="0">
                                      <p:tn val="68"/>
                                    </p:cond>
                                  </p:endCondLst>
                                  <p:childTnLst>
                                    <p:set>
                                      <p:cBhvr>
                                        <p:cTn id="69" dur="1" fill="hold">
                                          <p:stCondLst>
                                            <p:cond delay="0"/>
                                          </p:stCondLst>
                                        </p:cTn>
                                        <p:tgtEl>
                                          <p:spTgt spid="32"/>
                                        </p:tgtEl>
                                        <p:attrNameLst>
                                          <p:attrName>style.visibility</p:attrName>
                                        </p:attrNameLst>
                                      </p:cBhvr>
                                      <p:to>
                                        <p:strVal val="visible"/>
                                      </p:to>
                                    </p:set>
                                    <p:anim calcmode="lin" valueType="num">
                                      <p:cBhvr>
                                        <p:cTn id="70" dur="1000" fill="hold"/>
                                        <p:tgtEl>
                                          <p:spTgt spid="32"/>
                                        </p:tgtEl>
                                        <p:attrNameLst>
                                          <p:attrName>ppt_w</p:attrName>
                                        </p:attrNameLst>
                                      </p:cBhvr>
                                      <p:tavLst>
                                        <p:tav tm="0">
                                          <p:val>
                                            <p:fltVal val="0"/>
                                          </p:val>
                                        </p:tav>
                                        <p:tav tm="100000">
                                          <p:val>
                                            <p:strVal val="#ppt_w"/>
                                          </p:val>
                                        </p:tav>
                                      </p:tavLst>
                                    </p:anim>
                                    <p:anim calcmode="lin" valueType="num">
                                      <p:cBhvr>
                                        <p:cTn id="71" dur="1000" fill="hold"/>
                                        <p:tgtEl>
                                          <p:spTgt spid="32"/>
                                        </p:tgtEl>
                                        <p:attrNameLst>
                                          <p:attrName>ppt_h</p:attrName>
                                        </p:attrNameLst>
                                      </p:cBhvr>
                                      <p:tavLst>
                                        <p:tav tm="0">
                                          <p:val>
                                            <p:fltVal val="0"/>
                                          </p:val>
                                        </p:tav>
                                        <p:tav tm="100000">
                                          <p:val>
                                            <p:strVal val="#ppt_h"/>
                                          </p:val>
                                        </p:tav>
                                      </p:tavLst>
                                    </p:anim>
                                    <p:animEffect transition="in" filter="fade">
                                      <p:cBhvr>
                                        <p:cTn id="72" dur="1000"/>
                                        <p:tgtEl>
                                          <p:spTgt spid="32"/>
                                        </p:tgtEl>
                                      </p:cBhvr>
                                    </p:animEffect>
                                  </p:childTnLst>
                                </p:cTn>
                              </p:par>
                            </p:childTnLst>
                          </p:cTn>
                        </p:par>
                        <p:par>
                          <p:cTn id="73" fill="hold">
                            <p:stCondLst>
                              <p:cond delay="2500"/>
                            </p:stCondLst>
                            <p:childTnLst>
                              <p:par>
                                <p:cTn id="74" presetID="37"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900" decel="100000" fill="hold"/>
                                        <p:tgtEl>
                                          <p:spTgt spid="3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par>
                                <p:cTn id="80" presetID="10" presetClass="entr" presetSubtype="0" fill="hold" grpId="0" nodeType="withEffect">
                                  <p:stCondLst>
                                    <p:cond delay="800"/>
                                  </p:stCondLst>
                                  <p:childTnLst>
                                    <p:set>
                                      <p:cBhvr>
                                        <p:cTn id="81" dur="1" fill="hold">
                                          <p:stCondLst>
                                            <p:cond delay="0"/>
                                          </p:stCondLst>
                                        </p:cTn>
                                        <p:tgtEl>
                                          <p:spTgt spid="37">
                                            <p:txEl>
                                              <p:pRg st="0" end="0"/>
                                            </p:txEl>
                                          </p:spTgt>
                                        </p:tgtEl>
                                        <p:attrNameLst>
                                          <p:attrName>style.visibility</p:attrName>
                                        </p:attrNameLst>
                                      </p:cBhvr>
                                      <p:to>
                                        <p:strVal val="visible"/>
                                      </p:to>
                                    </p:set>
                                    <p:animEffect transition="in" filter="fade">
                                      <p:cBhvr>
                                        <p:cTn id="82" dur="500"/>
                                        <p:tgtEl>
                                          <p:spTgt spid="37">
                                            <p:txEl>
                                              <p:pRg st="0" end="0"/>
                                            </p:txEl>
                                          </p:spTgt>
                                        </p:tgtEl>
                                      </p:cBhvr>
                                    </p:animEffect>
                                  </p:childTnLst>
                                </p:cTn>
                              </p:par>
                              <p:par>
                                <p:cTn id="83" presetID="42" presetClass="entr" presetSubtype="0" fill="hold" grpId="0" nodeType="withEffect">
                                  <p:stCondLst>
                                    <p:cond delay="200"/>
                                  </p:stCondLst>
                                  <p:childTnLst>
                                    <p:set>
                                      <p:cBhvr>
                                        <p:cTn id="84" dur="1" fill="hold">
                                          <p:stCondLst>
                                            <p:cond delay="0"/>
                                          </p:stCondLst>
                                        </p:cTn>
                                        <p:tgtEl>
                                          <p:spTgt spid="41">
                                            <p:txEl>
                                              <p:pRg st="0" end="0"/>
                                            </p:txEl>
                                          </p:spTgt>
                                        </p:tgtEl>
                                        <p:attrNameLst>
                                          <p:attrName>style.visibility</p:attrName>
                                        </p:attrNameLst>
                                      </p:cBhvr>
                                      <p:to>
                                        <p:strVal val="visible"/>
                                      </p:to>
                                    </p:set>
                                    <p:animEffect transition="in" filter="fade">
                                      <p:cBhvr>
                                        <p:cTn id="85" dur="400"/>
                                        <p:tgtEl>
                                          <p:spTgt spid="41">
                                            <p:txEl>
                                              <p:pRg st="0" end="0"/>
                                            </p:txEl>
                                          </p:spTgt>
                                        </p:tgtEl>
                                      </p:cBhvr>
                                    </p:animEffect>
                                    <p:anim calcmode="lin" valueType="num">
                                      <p:cBhvr>
                                        <p:cTn id="86" dur="4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87" dur="400" fill="hold"/>
                                        <p:tgtEl>
                                          <p:spTgt spid="41">
                                            <p:txEl>
                                              <p:pRg st="0" end="0"/>
                                            </p:txEl>
                                          </p:spTgt>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00"/>
                                  </p:stCondLst>
                                  <p:childTnLst>
                                    <p:set>
                                      <p:cBhvr>
                                        <p:cTn id="89" dur="1" fill="hold">
                                          <p:stCondLst>
                                            <p:cond delay="0"/>
                                          </p:stCondLst>
                                        </p:cTn>
                                        <p:tgtEl>
                                          <p:spTgt spid="42">
                                            <p:txEl>
                                              <p:pRg st="0" end="0"/>
                                            </p:txEl>
                                          </p:spTgt>
                                        </p:tgtEl>
                                        <p:attrNameLst>
                                          <p:attrName>style.visibility</p:attrName>
                                        </p:attrNameLst>
                                      </p:cBhvr>
                                      <p:to>
                                        <p:strVal val="visible"/>
                                      </p:to>
                                    </p:set>
                                    <p:animEffect transition="in" filter="fade">
                                      <p:cBhvr>
                                        <p:cTn id="90" dur="500"/>
                                        <p:tgtEl>
                                          <p:spTgt spid="42">
                                            <p:txEl>
                                              <p:pRg st="0" end="0"/>
                                            </p:txEl>
                                          </p:spTgt>
                                        </p:tgtEl>
                                      </p:cBhvr>
                                    </p:animEffect>
                                    <p:anim calcmode="lin" valueType="num">
                                      <p:cBhvr>
                                        <p:cTn id="91"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2" dur="5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3" fill="hold">
                            <p:stCondLst>
                              <p:cond delay="3500"/>
                            </p:stCondLst>
                            <p:childTnLst>
                              <p:par>
                                <p:cTn id="94" presetID="53" presetClass="entr" presetSubtype="16" fill="hold" grpId="0" nodeType="afterEffect">
                                  <p:stCondLst>
                                    <p:cond delay="0"/>
                                  </p:stCondLst>
                                  <p:childTnLst>
                                    <p:set>
                                      <p:cBhvr>
                                        <p:cTn id="95" dur="1" fill="hold">
                                          <p:stCondLst>
                                            <p:cond delay="0"/>
                                          </p:stCondLst>
                                        </p:cTn>
                                        <p:tgtEl>
                                          <p:spTgt spid="40">
                                            <p:txEl>
                                              <p:pRg st="0" end="0"/>
                                            </p:txEl>
                                          </p:spTgt>
                                        </p:tgtEl>
                                        <p:attrNameLst>
                                          <p:attrName>style.visibility</p:attrName>
                                        </p:attrNameLst>
                                      </p:cBhvr>
                                      <p:to>
                                        <p:strVal val="visible"/>
                                      </p:to>
                                    </p:set>
                                    <p:anim calcmode="lin" valueType="num">
                                      <p:cBhvr>
                                        <p:cTn id="96" dur="3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97" dur="3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98" dur="300"/>
                                        <p:tgtEl>
                                          <p:spTgt spid="40">
                                            <p:txEl>
                                              <p:pRg st="0" end="0"/>
                                            </p:txEl>
                                          </p:spTgt>
                                        </p:tgtEl>
                                      </p:cBhvr>
                                    </p:animEffect>
                                  </p:childTnLst>
                                </p:cTn>
                              </p:par>
                              <p:par>
                                <p:cTn id="99" presetID="53" presetClass="entr" presetSubtype="16" fill="hold" grpId="0" nodeType="withEffect" nodePh="1">
                                  <p:stCondLst>
                                    <p:cond delay="800"/>
                                  </p:stCondLst>
                                  <p:endCondLst>
                                    <p:cond evt="begin" delay="0">
                                      <p:tn val="99"/>
                                    </p:cond>
                                  </p:endCondLst>
                                  <p:childTnLst>
                                    <p:set>
                                      <p:cBhvr>
                                        <p:cTn id="100" dur="1" fill="hold">
                                          <p:stCondLst>
                                            <p:cond delay="0"/>
                                          </p:stCondLst>
                                        </p:cTn>
                                        <p:tgtEl>
                                          <p:spTgt spid="38"/>
                                        </p:tgtEl>
                                        <p:attrNameLst>
                                          <p:attrName>style.visibility</p:attrName>
                                        </p:attrNameLst>
                                      </p:cBhvr>
                                      <p:to>
                                        <p:strVal val="visible"/>
                                      </p:to>
                                    </p:set>
                                    <p:anim calcmode="lin" valueType="num">
                                      <p:cBhvr>
                                        <p:cTn id="101" dur="1000" fill="hold"/>
                                        <p:tgtEl>
                                          <p:spTgt spid="38"/>
                                        </p:tgtEl>
                                        <p:attrNameLst>
                                          <p:attrName>ppt_w</p:attrName>
                                        </p:attrNameLst>
                                      </p:cBhvr>
                                      <p:tavLst>
                                        <p:tav tm="0">
                                          <p:val>
                                            <p:fltVal val="0"/>
                                          </p:val>
                                        </p:tav>
                                        <p:tav tm="100000">
                                          <p:val>
                                            <p:strVal val="#ppt_w"/>
                                          </p:val>
                                        </p:tav>
                                      </p:tavLst>
                                    </p:anim>
                                    <p:anim calcmode="lin" valueType="num">
                                      <p:cBhvr>
                                        <p:cTn id="102" dur="1000" fill="hold"/>
                                        <p:tgtEl>
                                          <p:spTgt spid="38"/>
                                        </p:tgtEl>
                                        <p:attrNameLst>
                                          <p:attrName>ppt_h</p:attrName>
                                        </p:attrNameLst>
                                      </p:cBhvr>
                                      <p:tavLst>
                                        <p:tav tm="0">
                                          <p:val>
                                            <p:fltVal val="0"/>
                                          </p:val>
                                        </p:tav>
                                        <p:tav tm="100000">
                                          <p:val>
                                            <p:strVal val="#ppt_h"/>
                                          </p:val>
                                        </p:tav>
                                      </p:tavLst>
                                    </p:anim>
                                    <p:animEffect transition="in" filter="fade">
                                      <p:cBhvr>
                                        <p:cTn id="103" dur="1000"/>
                                        <p:tgtEl>
                                          <p:spTgt spid="38"/>
                                        </p:tgtEl>
                                      </p:cBhvr>
                                    </p:animEffect>
                                  </p:childTnLst>
                                </p:cTn>
                              </p:par>
                            </p:childTnLst>
                          </p:cTn>
                        </p:par>
                        <p:par>
                          <p:cTn id="104" fill="hold">
                            <p:stCondLst>
                              <p:cond delay="4000"/>
                            </p:stCondLst>
                            <p:childTnLst>
                              <p:par>
                                <p:cTn id="105" presetID="37" presetClass="entr" presetSubtype="0"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fade">
                                      <p:cBhvr>
                                        <p:cTn id="107" dur="1000"/>
                                        <p:tgtEl>
                                          <p:spTgt spid="39"/>
                                        </p:tgtEl>
                                      </p:cBhvr>
                                    </p:animEffect>
                                    <p:anim calcmode="lin" valueType="num">
                                      <p:cBhvr>
                                        <p:cTn id="108" dur="1000" fill="hold"/>
                                        <p:tgtEl>
                                          <p:spTgt spid="39"/>
                                        </p:tgtEl>
                                        <p:attrNameLst>
                                          <p:attrName>ppt_x</p:attrName>
                                        </p:attrNameLst>
                                      </p:cBhvr>
                                      <p:tavLst>
                                        <p:tav tm="0">
                                          <p:val>
                                            <p:strVal val="#ppt_x"/>
                                          </p:val>
                                        </p:tav>
                                        <p:tav tm="100000">
                                          <p:val>
                                            <p:strVal val="#ppt_x"/>
                                          </p:val>
                                        </p:tav>
                                      </p:tavLst>
                                    </p:anim>
                                    <p:anim calcmode="lin" valueType="num">
                                      <p:cBhvr>
                                        <p:cTn id="109" dur="900" decel="100000" fill="hold"/>
                                        <p:tgtEl>
                                          <p:spTgt spid="3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76" grpId="0" build="p">
        <p:tmplLst>
          <p:tmpl lvl="1">
            <p:tnLst>
              <p:par>
                <p:cTn presetID="10" presetClass="entr" presetSubtype="0" fill="hold" nodeType="withEffect">
                  <p:stCondLst>
                    <p:cond delay="8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27" grpId="0"/>
      <p:bldP spid="29" grpId="0" animBg="1"/>
      <p:bldP spid="79" grpId="0" build="p">
        <p:tmplLst>
          <p:tmpl lvl="1">
            <p:tnLst>
              <p:par>
                <p:cTn presetID="53" presetClass="entr" presetSubtype="16"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p:cTn dur="300" fill="hold"/>
                        <p:tgtEl>
                          <p:spTgt spid="79"/>
                        </p:tgtEl>
                        <p:attrNameLst>
                          <p:attrName>ppt_w</p:attrName>
                        </p:attrNameLst>
                      </p:cBhvr>
                      <p:tavLst>
                        <p:tav tm="0">
                          <p:val>
                            <p:fltVal val="0"/>
                          </p:val>
                        </p:tav>
                        <p:tav tm="100000">
                          <p:val>
                            <p:strVal val="#ppt_w"/>
                          </p:val>
                        </p:tav>
                      </p:tavLst>
                    </p:anim>
                    <p:anim calcmode="lin" valueType="num">
                      <p:cBhvr>
                        <p:cTn dur="300" fill="hold"/>
                        <p:tgtEl>
                          <p:spTgt spid="79"/>
                        </p:tgtEl>
                        <p:attrNameLst>
                          <p:attrName>ppt_h</p:attrName>
                        </p:attrNameLst>
                      </p:cBhvr>
                      <p:tavLst>
                        <p:tav tm="0">
                          <p:val>
                            <p:fltVal val="0"/>
                          </p:val>
                        </p:tav>
                        <p:tav tm="100000">
                          <p:val>
                            <p:strVal val="#ppt_h"/>
                          </p:val>
                        </p:tav>
                      </p:tavLst>
                    </p:anim>
                    <p:animEffect transition="in" filter="fade">
                      <p:cBhvr>
                        <p:cTn dur="300"/>
                        <p:tgtEl>
                          <p:spTgt spid="79"/>
                        </p:tgtEl>
                      </p:cBhvr>
                    </p:animEffect>
                  </p:childTnLst>
                </p:cTn>
              </p:par>
            </p:tnLst>
          </p:tmpl>
        </p:tmplLst>
      </p:bldP>
      <p:bldP spid="77" grpId="0" build="p">
        <p:tmplLst>
          <p:tmpl lvl="1">
            <p:tnLst>
              <p:par>
                <p:cTn presetID="42" presetClass="entr" presetSubtype="0" fill="hold" nodeType="withEffect">
                  <p:stCondLst>
                    <p:cond delay="200"/>
                  </p:stCondLst>
                  <p:childTnLst>
                    <p:set>
                      <p:cBhvr>
                        <p:cTn dur="1" fill="hold">
                          <p:stCondLst>
                            <p:cond delay="0"/>
                          </p:stCondLst>
                        </p:cTn>
                        <p:tgtEl>
                          <p:spTgt spid="77"/>
                        </p:tgtEl>
                        <p:attrNameLst>
                          <p:attrName>style.visibility</p:attrName>
                        </p:attrNameLst>
                      </p:cBhvr>
                      <p:to>
                        <p:strVal val="visible"/>
                      </p:to>
                    </p:set>
                    <p:animEffect transition="in" filter="fade">
                      <p:cBhvr>
                        <p:cTn dur="400"/>
                        <p:tgtEl>
                          <p:spTgt spid="77"/>
                        </p:tgtEl>
                      </p:cBhvr>
                    </p:animEffect>
                    <p:anim calcmode="lin" valueType="num">
                      <p:cBhvr>
                        <p:cTn dur="400" fill="hold"/>
                        <p:tgtEl>
                          <p:spTgt spid="77"/>
                        </p:tgtEl>
                        <p:attrNameLst>
                          <p:attrName>ppt_x</p:attrName>
                        </p:attrNameLst>
                      </p:cBhvr>
                      <p:tavLst>
                        <p:tav tm="0">
                          <p:val>
                            <p:strVal val="#ppt_x"/>
                          </p:val>
                        </p:tav>
                        <p:tav tm="100000">
                          <p:val>
                            <p:strVal val="#ppt_x"/>
                          </p:val>
                        </p:tav>
                      </p:tavLst>
                    </p:anim>
                    <p:anim calcmode="lin" valueType="num">
                      <p:cBhvr>
                        <p:cTn dur="400" fill="hold"/>
                        <p:tgtEl>
                          <p:spTgt spid="77"/>
                        </p:tgtEl>
                        <p:attrNameLst>
                          <p:attrName>ppt_y</p:attrName>
                        </p:attrNameLst>
                      </p:cBhvr>
                      <p:tavLst>
                        <p:tav tm="0">
                          <p:val>
                            <p:strVal val="#ppt_y+.1"/>
                          </p:val>
                        </p:tav>
                        <p:tav tm="100000">
                          <p:val>
                            <p:strVal val="#ppt_y"/>
                          </p:val>
                        </p:tav>
                      </p:tavLst>
                    </p:anim>
                  </p:childTnLst>
                </p:cTn>
              </p:par>
            </p:tnLst>
          </p:tmpl>
        </p:tmplLst>
      </p:bldP>
      <p:bldP spid="78" grpId="0" build="p">
        <p:tmplLst>
          <p:tmpl lvl="1">
            <p:tnLst>
              <p:par>
                <p:cTn presetID="42" presetClass="entr" presetSubtype="0" fill="hold" nodeType="withEffect">
                  <p:stCondLst>
                    <p:cond delay="20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anim calcmode="lin" valueType="num">
                      <p:cBhvr>
                        <p:cTn dur="500" fill="hold"/>
                        <p:tgtEl>
                          <p:spTgt spid="78"/>
                        </p:tgtEl>
                        <p:attrNameLst>
                          <p:attrName>ppt_x</p:attrName>
                        </p:attrNameLst>
                      </p:cBhvr>
                      <p:tavLst>
                        <p:tav tm="0">
                          <p:val>
                            <p:strVal val="#ppt_x"/>
                          </p:val>
                        </p:tav>
                        <p:tav tm="100000">
                          <p:val>
                            <p:strVal val="#ppt_x"/>
                          </p:val>
                        </p:tav>
                      </p:tavLst>
                    </p:anim>
                    <p:anim calcmode="lin" valueType="num">
                      <p:cBhvr>
                        <p:cTn dur="500" fill="hold"/>
                        <p:tgtEl>
                          <p:spTgt spid="78"/>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10" presetClass="entr" presetSubtype="0" fill="hold" nodeType="withEffect">
                  <p:stCondLst>
                    <p:cond delay="8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p:bldP spid="33" grpId="0" animBg="1"/>
      <p:bldP spid="34" grpId="0" build="p">
        <p:tmplLst>
          <p:tmpl lvl="1">
            <p:tnLst>
              <p:par>
                <p:cTn presetID="53" presetClass="entr" presetSubtype="16"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p:cTn dur="300" fill="hold"/>
                        <p:tgtEl>
                          <p:spTgt spid="34"/>
                        </p:tgtEl>
                        <p:attrNameLst>
                          <p:attrName>ppt_w</p:attrName>
                        </p:attrNameLst>
                      </p:cBhvr>
                      <p:tavLst>
                        <p:tav tm="0">
                          <p:val>
                            <p:fltVal val="0"/>
                          </p:val>
                        </p:tav>
                        <p:tav tm="100000">
                          <p:val>
                            <p:strVal val="#ppt_w"/>
                          </p:val>
                        </p:tav>
                      </p:tavLst>
                    </p:anim>
                    <p:anim calcmode="lin" valueType="num">
                      <p:cBhvr>
                        <p:cTn dur="300" fill="hold"/>
                        <p:tgtEl>
                          <p:spTgt spid="34"/>
                        </p:tgtEl>
                        <p:attrNameLst>
                          <p:attrName>ppt_h</p:attrName>
                        </p:attrNameLst>
                      </p:cBhvr>
                      <p:tavLst>
                        <p:tav tm="0">
                          <p:val>
                            <p:fltVal val="0"/>
                          </p:val>
                        </p:tav>
                        <p:tav tm="100000">
                          <p:val>
                            <p:strVal val="#ppt_h"/>
                          </p:val>
                        </p:tav>
                      </p:tavLst>
                    </p:anim>
                    <p:animEffect transition="in" filter="fade">
                      <p:cBhvr>
                        <p:cTn dur="300"/>
                        <p:tgtEl>
                          <p:spTgt spid="34"/>
                        </p:tgtEl>
                      </p:cBhvr>
                    </p:animEffect>
                  </p:childTnLst>
                </p:cTn>
              </p:par>
            </p:tnLst>
          </p:tmpl>
        </p:tmplLst>
      </p:bldP>
      <p:bldP spid="35" grpId="0" build="p">
        <p:tmplLst>
          <p:tmpl lvl="1">
            <p:tnLst>
              <p:par>
                <p:cTn presetID="42" presetClass="entr" presetSubtype="0"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fade">
                      <p:cBhvr>
                        <p:cTn dur="400"/>
                        <p:tgtEl>
                          <p:spTgt spid="35"/>
                        </p:tgtEl>
                      </p:cBhvr>
                    </p:animEffect>
                    <p:anim calcmode="lin" valueType="num">
                      <p:cBhvr>
                        <p:cTn dur="400" fill="hold"/>
                        <p:tgtEl>
                          <p:spTgt spid="35"/>
                        </p:tgtEl>
                        <p:attrNameLst>
                          <p:attrName>ppt_x</p:attrName>
                        </p:attrNameLst>
                      </p:cBhvr>
                      <p:tavLst>
                        <p:tav tm="0">
                          <p:val>
                            <p:strVal val="#ppt_x"/>
                          </p:val>
                        </p:tav>
                        <p:tav tm="100000">
                          <p:val>
                            <p:strVal val="#ppt_x"/>
                          </p:val>
                        </p:tav>
                      </p:tavLst>
                    </p:anim>
                    <p:anim calcmode="lin" valueType="num">
                      <p:cBhvr>
                        <p:cTn dur="400" fill="hold"/>
                        <p:tgtEl>
                          <p:spTgt spid="35"/>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42" presetClass="entr" presetSubtype="0" fill="hold" nodeType="withEffect">
                  <p:stCondLst>
                    <p:cond delay="2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anim calcmode="lin" valueType="num">
                      <p:cBhvr>
                        <p:cTn dur="500" fill="hold"/>
                        <p:tgtEl>
                          <p:spTgt spid="36"/>
                        </p:tgtEl>
                        <p:attrNameLst>
                          <p:attrName>ppt_x</p:attrName>
                        </p:attrNameLst>
                      </p:cBhvr>
                      <p:tavLst>
                        <p:tav tm="0">
                          <p:val>
                            <p:strVal val="#ppt_x"/>
                          </p:val>
                        </p:tav>
                        <p:tav tm="100000">
                          <p:val>
                            <p:strVal val="#ppt_x"/>
                          </p:val>
                        </p:tav>
                      </p:tavLst>
                    </p:anim>
                    <p:anim calcmode="lin" valueType="num">
                      <p:cBhvr>
                        <p:cTn dur="500" fill="hold"/>
                        <p:tgtEl>
                          <p:spTgt spid="36"/>
                        </p:tgtEl>
                        <p:attrNameLst>
                          <p:attrName>ppt_y</p:attrName>
                        </p:attrNameLst>
                      </p:cBhvr>
                      <p:tavLst>
                        <p:tav tm="0">
                          <p:val>
                            <p:strVal val="#ppt_y+.1"/>
                          </p:val>
                        </p:tav>
                        <p:tav tm="100000">
                          <p:val>
                            <p:strVal val="#ppt_y"/>
                          </p:val>
                        </p:tav>
                      </p:tavLst>
                    </p:anim>
                  </p:childTnLst>
                </p:cTn>
              </p:par>
            </p:tnLst>
          </p:tmpl>
        </p:tmplLst>
      </p:bldP>
      <p:bldP spid="37" grpId="0" build="p">
        <p:tmplLst>
          <p:tmpl lvl="1">
            <p:tnLst>
              <p:par>
                <p:cTn presetID="10" presetClass="entr" presetSubtype="0" fill="hold" nodeType="withEffect">
                  <p:stCondLst>
                    <p:cond delay="8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p:bldP spid="39" grpId="0" animBg="1"/>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300" fill="hold"/>
                        <p:tgtEl>
                          <p:spTgt spid="40"/>
                        </p:tgtEl>
                        <p:attrNameLst>
                          <p:attrName>ppt_w</p:attrName>
                        </p:attrNameLst>
                      </p:cBhvr>
                      <p:tavLst>
                        <p:tav tm="0">
                          <p:val>
                            <p:fltVal val="0"/>
                          </p:val>
                        </p:tav>
                        <p:tav tm="100000">
                          <p:val>
                            <p:strVal val="#ppt_w"/>
                          </p:val>
                        </p:tav>
                      </p:tavLst>
                    </p:anim>
                    <p:anim calcmode="lin" valueType="num">
                      <p:cBhvr>
                        <p:cTn dur="300" fill="hold"/>
                        <p:tgtEl>
                          <p:spTgt spid="40"/>
                        </p:tgtEl>
                        <p:attrNameLst>
                          <p:attrName>ppt_h</p:attrName>
                        </p:attrNameLst>
                      </p:cBhvr>
                      <p:tavLst>
                        <p:tav tm="0">
                          <p:val>
                            <p:fltVal val="0"/>
                          </p:val>
                        </p:tav>
                        <p:tav tm="100000">
                          <p:val>
                            <p:strVal val="#ppt_h"/>
                          </p:val>
                        </p:tav>
                      </p:tavLst>
                    </p:anim>
                    <p:animEffect transition="in" filter="fade">
                      <p:cBhvr>
                        <p:cTn dur="300"/>
                        <p:tgtEl>
                          <p:spTgt spid="40"/>
                        </p:tgtEl>
                      </p:cBhvr>
                    </p:animEffect>
                  </p:childTnLst>
                </p:cTn>
              </p:par>
            </p:tnLst>
          </p:tmpl>
        </p:tmplLst>
      </p:bldP>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400"/>
                        <p:tgtEl>
                          <p:spTgt spid="41"/>
                        </p:tgtEl>
                      </p:cBhvr>
                    </p:animEffect>
                    <p:anim calcmode="lin" valueType="num">
                      <p:cBhvr>
                        <p:cTn dur="400" fill="hold"/>
                        <p:tgtEl>
                          <p:spTgt spid="41"/>
                        </p:tgtEl>
                        <p:attrNameLst>
                          <p:attrName>ppt_x</p:attrName>
                        </p:attrNameLst>
                      </p:cBhvr>
                      <p:tavLst>
                        <p:tav tm="0">
                          <p:val>
                            <p:strVal val="#ppt_x"/>
                          </p:val>
                        </p:tav>
                        <p:tav tm="100000">
                          <p:val>
                            <p:strVal val="#ppt_x"/>
                          </p:val>
                        </p:tav>
                      </p:tavLst>
                    </p:anim>
                    <p:anim calcmode="lin" valueType="num">
                      <p:cBhvr>
                        <p:cTn dur="400" fill="hold"/>
                        <p:tgtEl>
                          <p:spTgt spid="41"/>
                        </p:tgtEl>
                        <p:attrNameLst>
                          <p:attrName>ppt_y</p:attrName>
                        </p:attrNameLst>
                      </p:cBhvr>
                      <p:tavLst>
                        <p:tav tm="0">
                          <p:val>
                            <p:strVal val="#ppt_y+.1"/>
                          </p:val>
                        </p:tav>
                        <p:tav tm="100000">
                          <p:val>
                            <p:strVal val="#ppt_y"/>
                          </p:val>
                        </p:tav>
                      </p:tavLst>
                    </p:anim>
                  </p:childTnLst>
                </p:cTn>
              </p:par>
            </p:tnLst>
          </p:tmpl>
        </p:tmplLst>
      </p:bldP>
      <p:bldP spid="42" grpId="0" build="p">
        <p:tmplLst>
          <p:tmpl lvl="1">
            <p:tnLst>
              <p:par>
                <p:cTn presetID="42"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anim calcmode="lin" valueType="num">
                      <p:cBhvr>
                        <p:cTn dur="500" fill="hold"/>
                        <p:tgtEl>
                          <p:spTgt spid="42"/>
                        </p:tgtEl>
                        <p:attrNameLst>
                          <p:attrName>ppt_x</p:attrName>
                        </p:attrNameLst>
                      </p:cBhvr>
                      <p:tavLst>
                        <p:tav tm="0">
                          <p:val>
                            <p:strVal val="#ppt_x"/>
                          </p:val>
                        </p:tav>
                        <p:tav tm="100000">
                          <p:val>
                            <p:strVal val="#ppt_x"/>
                          </p:val>
                        </p:tav>
                      </p:tavLst>
                    </p:anim>
                    <p:anim calcmode="lin" valueType="num">
                      <p:cBhvr>
                        <p:cTn dur="500" fill="hold"/>
                        <p:tgtEl>
                          <p:spTgt spid="42"/>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hree images with result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324582"/>
            <a:ext cx="8229600" cy="431780"/>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452438" y="827103"/>
            <a:ext cx="8229600"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76" name="Text Placeholder 2"/>
          <p:cNvSpPr>
            <a:spLocks noGrp="1"/>
          </p:cNvSpPr>
          <p:nvPr>
            <p:ph type="body" sz="quarter" idx="64" hasCustomPrompt="1"/>
          </p:nvPr>
        </p:nvSpPr>
        <p:spPr>
          <a:xfrm>
            <a:off x="452439" y="5442592"/>
            <a:ext cx="2643860" cy="841393"/>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grpSp>
        <p:nvGrpSpPr>
          <p:cNvPr id="22" name="Group 21"/>
          <p:cNvGrpSpPr/>
          <p:nvPr userDrawn="1"/>
        </p:nvGrpSpPr>
        <p:grpSpPr>
          <a:xfrm>
            <a:off x="75982" y="385540"/>
            <a:ext cx="287999" cy="342172"/>
            <a:chOff x="5270500" y="1460500"/>
            <a:chExt cx="1701800" cy="2705100"/>
          </a:xfrm>
        </p:grpSpPr>
        <p:sp>
          <p:nvSpPr>
            <p:cNvPr id="23" name="Rounded Rectangle 2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24" name="Rounded Rectangle 2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26" name="Rounded Rectangle 25"/>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79" name="Text Placeholder 7"/>
          <p:cNvSpPr>
            <a:spLocks noGrp="1"/>
          </p:cNvSpPr>
          <p:nvPr>
            <p:ph type="body" sz="quarter" idx="39" hasCustomPrompt="1"/>
          </p:nvPr>
        </p:nvSpPr>
        <p:spPr>
          <a:xfrm>
            <a:off x="651404" y="4815845"/>
            <a:ext cx="486306" cy="560681"/>
          </a:xfrm>
          <a:prstGeom prst="rect">
            <a:avLst/>
          </a:prstGeom>
        </p:spPr>
        <p:txBody>
          <a:bodyPr vert="horz" lIns="0" tIns="103884" rIns="0" bIns="103884" anchor="b"/>
          <a:lstStyle>
            <a:lvl1pPr marL="0" indent="0" algn="l">
              <a:lnSpc>
                <a:spcPct val="100000"/>
              </a:lnSpc>
              <a:spcBef>
                <a:spcPts val="0"/>
              </a:spcBef>
              <a:buNone/>
              <a:defRPr sz="2250" b="0">
                <a:solidFill>
                  <a:schemeClr val="bg1"/>
                </a:solidFill>
                <a:latin typeface="FontAwesome"/>
                <a:cs typeface="FontAwesome"/>
              </a:defRPr>
            </a:lvl1pPr>
          </a:lstStyle>
          <a:p>
            <a:pPr lvl="0"/>
            <a:r>
              <a:rPr lang="es-ES_tradnl" dirty="0" err="1"/>
              <a:t>ico</a:t>
            </a:r>
            <a:endParaRPr lang="es-ES_tradnl" dirty="0"/>
          </a:p>
        </p:txBody>
      </p:sp>
      <p:sp>
        <p:nvSpPr>
          <p:cNvPr id="77" name="Text Placeholder 7"/>
          <p:cNvSpPr>
            <a:spLocks noGrp="1"/>
          </p:cNvSpPr>
          <p:nvPr>
            <p:ph type="body" sz="quarter" idx="18" hasCustomPrompt="1"/>
          </p:nvPr>
        </p:nvSpPr>
        <p:spPr>
          <a:xfrm>
            <a:off x="1175812" y="4799427"/>
            <a:ext cx="1694390" cy="345380"/>
          </a:xfrm>
          <a:prstGeom prst="rect">
            <a:avLst/>
          </a:prstGeom>
        </p:spPr>
        <p:txBody>
          <a:bodyPr vert="horz" lIns="0" tIns="40504" rIns="0" bIns="40504" anchor="ctr"/>
          <a:lstStyle>
            <a:lvl1pPr marL="0" indent="0" algn="l">
              <a:lnSpc>
                <a:spcPct val="100000"/>
              </a:lnSpc>
              <a:spcBef>
                <a:spcPts val="0"/>
              </a:spcBef>
              <a:buNone/>
              <a:defRPr sz="1800" b="1" baseline="0">
                <a:solidFill>
                  <a:schemeClr val="bg1"/>
                </a:solidFill>
                <a:latin typeface="Lato Light"/>
                <a:cs typeface="Lato Light"/>
              </a:defRPr>
            </a:lvl1pPr>
          </a:lstStyle>
          <a:p>
            <a:pPr lvl="0"/>
            <a:r>
              <a:rPr lang="es-ES_tradnl" dirty="0"/>
              <a:t>RESULT 1</a:t>
            </a:r>
          </a:p>
        </p:txBody>
      </p:sp>
      <p:sp>
        <p:nvSpPr>
          <p:cNvPr id="78" name="Text Placeholder 7"/>
          <p:cNvSpPr>
            <a:spLocks noGrp="1"/>
          </p:cNvSpPr>
          <p:nvPr>
            <p:ph type="body" sz="quarter" idx="65" hasCustomPrompt="1"/>
          </p:nvPr>
        </p:nvSpPr>
        <p:spPr>
          <a:xfrm>
            <a:off x="1175812" y="5174219"/>
            <a:ext cx="1694390"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1" name="Text Placeholder 2"/>
          <p:cNvSpPr>
            <a:spLocks noGrp="1"/>
          </p:cNvSpPr>
          <p:nvPr>
            <p:ph type="body" sz="quarter" idx="66" hasCustomPrompt="1"/>
          </p:nvPr>
        </p:nvSpPr>
        <p:spPr>
          <a:xfrm>
            <a:off x="3259138" y="5442592"/>
            <a:ext cx="2643860" cy="841393"/>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34" name="Text Placeholder 7"/>
          <p:cNvSpPr>
            <a:spLocks noGrp="1"/>
          </p:cNvSpPr>
          <p:nvPr>
            <p:ph type="body" sz="quarter" idx="68" hasCustomPrompt="1"/>
          </p:nvPr>
        </p:nvSpPr>
        <p:spPr>
          <a:xfrm>
            <a:off x="3458104" y="4815845"/>
            <a:ext cx="486306" cy="560681"/>
          </a:xfrm>
          <a:prstGeom prst="rect">
            <a:avLst/>
          </a:prstGeom>
        </p:spPr>
        <p:txBody>
          <a:bodyPr vert="horz" lIns="0" tIns="103884" rIns="0" bIns="103884" anchor="b"/>
          <a:lstStyle>
            <a:lvl1pPr marL="0" indent="0" algn="l">
              <a:lnSpc>
                <a:spcPct val="100000"/>
              </a:lnSpc>
              <a:spcBef>
                <a:spcPts val="0"/>
              </a:spcBef>
              <a:buNone/>
              <a:defRPr sz="2250" b="0">
                <a:solidFill>
                  <a:schemeClr val="bg1"/>
                </a:solidFill>
                <a:latin typeface="FontAwesome"/>
                <a:cs typeface="FontAwesome"/>
              </a:defRPr>
            </a:lvl1pPr>
          </a:lstStyle>
          <a:p>
            <a:pPr lvl="0"/>
            <a:r>
              <a:rPr lang="es-ES_tradnl" dirty="0" err="1"/>
              <a:t>ico</a:t>
            </a:r>
            <a:endParaRPr lang="es-ES_tradnl" dirty="0"/>
          </a:p>
        </p:txBody>
      </p:sp>
      <p:sp>
        <p:nvSpPr>
          <p:cNvPr id="35" name="Text Placeholder 7"/>
          <p:cNvSpPr>
            <a:spLocks noGrp="1"/>
          </p:cNvSpPr>
          <p:nvPr>
            <p:ph type="body" sz="quarter" idx="69" hasCustomPrompt="1"/>
          </p:nvPr>
        </p:nvSpPr>
        <p:spPr>
          <a:xfrm>
            <a:off x="3982511" y="4799427"/>
            <a:ext cx="1694390" cy="345380"/>
          </a:xfrm>
          <a:prstGeom prst="rect">
            <a:avLst/>
          </a:prstGeom>
        </p:spPr>
        <p:txBody>
          <a:bodyPr vert="horz" lIns="0" tIns="40504" rIns="0" bIns="40504" anchor="ctr"/>
          <a:lstStyle>
            <a:lvl1pPr marL="0" indent="0" algn="l">
              <a:lnSpc>
                <a:spcPct val="100000"/>
              </a:lnSpc>
              <a:spcBef>
                <a:spcPts val="0"/>
              </a:spcBef>
              <a:buNone/>
              <a:defRPr sz="1800" b="1" baseline="0">
                <a:solidFill>
                  <a:schemeClr val="bg1"/>
                </a:solidFill>
                <a:latin typeface="Lato Light"/>
                <a:cs typeface="Lato Light"/>
              </a:defRPr>
            </a:lvl1pPr>
          </a:lstStyle>
          <a:p>
            <a:pPr lvl="0"/>
            <a:r>
              <a:rPr lang="es-ES_tradnl" dirty="0"/>
              <a:t>RESULT 1</a:t>
            </a:r>
          </a:p>
        </p:txBody>
      </p:sp>
      <p:sp>
        <p:nvSpPr>
          <p:cNvPr id="36" name="Text Placeholder 7"/>
          <p:cNvSpPr>
            <a:spLocks noGrp="1"/>
          </p:cNvSpPr>
          <p:nvPr>
            <p:ph type="body" sz="quarter" idx="70" hasCustomPrompt="1"/>
          </p:nvPr>
        </p:nvSpPr>
        <p:spPr>
          <a:xfrm>
            <a:off x="3982511" y="5174219"/>
            <a:ext cx="1694390"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7" name="Text Placeholder 2"/>
          <p:cNvSpPr>
            <a:spLocks noGrp="1"/>
          </p:cNvSpPr>
          <p:nvPr>
            <p:ph type="body" sz="quarter" idx="71" hasCustomPrompt="1"/>
          </p:nvPr>
        </p:nvSpPr>
        <p:spPr>
          <a:xfrm>
            <a:off x="6038179" y="5442592"/>
            <a:ext cx="2643860" cy="841393"/>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40" name="Text Placeholder 7"/>
          <p:cNvSpPr>
            <a:spLocks noGrp="1"/>
          </p:cNvSpPr>
          <p:nvPr>
            <p:ph type="body" sz="quarter" idx="73" hasCustomPrompt="1"/>
          </p:nvPr>
        </p:nvSpPr>
        <p:spPr>
          <a:xfrm>
            <a:off x="6245302" y="4815845"/>
            <a:ext cx="486306" cy="560681"/>
          </a:xfrm>
          <a:prstGeom prst="rect">
            <a:avLst/>
          </a:prstGeom>
        </p:spPr>
        <p:txBody>
          <a:bodyPr vert="horz" lIns="0" tIns="103884" rIns="0" bIns="103884" anchor="b"/>
          <a:lstStyle>
            <a:lvl1pPr marL="0" indent="0" algn="l">
              <a:lnSpc>
                <a:spcPct val="100000"/>
              </a:lnSpc>
              <a:spcBef>
                <a:spcPts val="0"/>
              </a:spcBef>
              <a:buNone/>
              <a:defRPr sz="2250" b="0">
                <a:solidFill>
                  <a:schemeClr val="bg1"/>
                </a:solidFill>
                <a:latin typeface="FontAwesome"/>
                <a:cs typeface="FontAwesome"/>
              </a:defRPr>
            </a:lvl1pPr>
          </a:lstStyle>
          <a:p>
            <a:pPr lvl="0"/>
            <a:r>
              <a:rPr lang="es-ES_tradnl" dirty="0" err="1"/>
              <a:t>ico</a:t>
            </a:r>
            <a:endParaRPr lang="es-ES_tradnl" dirty="0"/>
          </a:p>
        </p:txBody>
      </p:sp>
      <p:sp>
        <p:nvSpPr>
          <p:cNvPr id="41" name="Text Placeholder 7"/>
          <p:cNvSpPr>
            <a:spLocks noGrp="1"/>
          </p:cNvSpPr>
          <p:nvPr>
            <p:ph type="body" sz="quarter" idx="74" hasCustomPrompt="1"/>
          </p:nvPr>
        </p:nvSpPr>
        <p:spPr>
          <a:xfrm>
            <a:off x="6769710" y="4799427"/>
            <a:ext cx="1694390" cy="345380"/>
          </a:xfrm>
          <a:prstGeom prst="rect">
            <a:avLst/>
          </a:prstGeom>
        </p:spPr>
        <p:txBody>
          <a:bodyPr vert="horz" lIns="0" tIns="40504" rIns="0" bIns="40504" anchor="ctr"/>
          <a:lstStyle>
            <a:lvl1pPr marL="0" indent="0" algn="l">
              <a:lnSpc>
                <a:spcPct val="100000"/>
              </a:lnSpc>
              <a:spcBef>
                <a:spcPts val="0"/>
              </a:spcBef>
              <a:buNone/>
              <a:defRPr sz="1800" b="1" baseline="0">
                <a:solidFill>
                  <a:schemeClr val="bg1"/>
                </a:solidFill>
                <a:latin typeface="Lato Light"/>
                <a:cs typeface="Lato Light"/>
              </a:defRPr>
            </a:lvl1pPr>
          </a:lstStyle>
          <a:p>
            <a:pPr lvl="0"/>
            <a:r>
              <a:rPr lang="es-ES_tradnl" dirty="0"/>
              <a:t>RESULT 1</a:t>
            </a:r>
          </a:p>
        </p:txBody>
      </p:sp>
      <p:sp>
        <p:nvSpPr>
          <p:cNvPr id="42" name="Text Placeholder 7"/>
          <p:cNvSpPr>
            <a:spLocks noGrp="1"/>
          </p:cNvSpPr>
          <p:nvPr>
            <p:ph type="body" sz="quarter" idx="75" hasCustomPrompt="1"/>
          </p:nvPr>
        </p:nvSpPr>
        <p:spPr>
          <a:xfrm>
            <a:off x="6769710" y="5174219"/>
            <a:ext cx="1694390"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8" name="Picture Placeholder 2"/>
          <p:cNvSpPr>
            <a:spLocks noGrp="1" noChangeAspect="1"/>
          </p:cNvSpPr>
          <p:nvPr>
            <p:ph type="pic" sz="quarter" idx="17"/>
          </p:nvPr>
        </p:nvSpPr>
        <p:spPr>
          <a:xfrm>
            <a:off x="452439" y="1303484"/>
            <a:ext cx="2643860" cy="3172632"/>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30" name="Picture Placeholder 2"/>
          <p:cNvSpPr>
            <a:spLocks noGrp="1" noChangeAspect="1"/>
          </p:cNvSpPr>
          <p:nvPr>
            <p:ph type="pic" sz="quarter" idx="76"/>
          </p:nvPr>
        </p:nvSpPr>
        <p:spPr>
          <a:xfrm>
            <a:off x="3259138" y="1303484"/>
            <a:ext cx="2643860" cy="3172632"/>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43" name="Picture Placeholder 2"/>
          <p:cNvSpPr>
            <a:spLocks noGrp="1" noChangeAspect="1"/>
          </p:cNvSpPr>
          <p:nvPr>
            <p:ph type="pic" sz="quarter" idx="77"/>
          </p:nvPr>
        </p:nvSpPr>
        <p:spPr>
          <a:xfrm>
            <a:off x="6038179" y="1303484"/>
            <a:ext cx="2643860" cy="3172632"/>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Tree>
    <p:extLst>
      <p:ext uri="{BB962C8B-B14F-4D97-AF65-F5344CB8AC3E}">
        <p14:creationId xmlns:p14="http://schemas.microsoft.com/office/powerpoint/2010/main" val="1540259593"/>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76">
                                            <p:txEl>
                                              <p:pRg st="0" end="0"/>
                                            </p:txEl>
                                          </p:spTgt>
                                        </p:tgtEl>
                                        <p:attrNameLst>
                                          <p:attrName>style.visibility</p:attrName>
                                        </p:attrNameLst>
                                      </p:cBhvr>
                                      <p:to>
                                        <p:strVal val="visible"/>
                                      </p:to>
                                    </p:set>
                                    <p:animEffect transition="in" filter="fade">
                                      <p:cBhvr>
                                        <p:cTn id="20" dur="500"/>
                                        <p:tgtEl>
                                          <p:spTgt spid="76">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77">
                                            <p:txEl>
                                              <p:pRg st="0" end="0"/>
                                            </p:txEl>
                                          </p:spTgt>
                                        </p:tgtEl>
                                        <p:attrNameLst>
                                          <p:attrName>style.visibility</p:attrName>
                                        </p:attrNameLst>
                                      </p:cBhvr>
                                      <p:to>
                                        <p:strVal val="visible"/>
                                      </p:to>
                                    </p:set>
                                    <p:animEffect transition="in" filter="fade">
                                      <p:cBhvr>
                                        <p:cTn id="23" dur="400"/>
                                        <p:tgtEl>
                                          <p:spTgt spid="77">
                                            <p:txEl>
                                              <p:pRg st="0" end="0"/>
                                            </p:txEl>
                                          </p:spTgt>
                                        </p:tgtEl>
                                      </p:cBhvr>
                                    </p:animEffect>
                                    <p:anim calcmode="lin" valueType="num">
                                      <p:cBhvr>
                                        <p:cTn id="24" dur="400" fill="hold"/>
                                        <p:tgtEl>
                                          <p:spTgt spid="77">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77">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78">
                                            <p:txEl>
                                              <p:pRg st="0" end="0"/>
                                            </p:txEl>
                                          </p:spTgt>
                                        </p:tgtEl>
                                        <p:attrNameLst>
                                          <p:attrName>style.visibility</p:attrName>
                                        </p:attrNameLst>
                                      </p:cBhvr>
                                      <p:to>
                                        <p:strVal val="visible"/>
                                      </p:to>
                                    </p:set>
                                    <p:animEffect transition="in" filter="fade">
                                      <p:cBhvr>
                                        <p:cTn id="28" dur="500"/>
                                        <p:tgtEl>
                                          <p:spTgt spid="78">
                                            <p:txEl>
                                              <p:pRg st="0" end="0"/>
                                            </p:txEl>
                                          </p:spTgt>
                                        </p:tgtEl>
                                      </p:cBhvr>
                                    </p:animEffect>
                                    <p:anim calcmode="lin" valueType="num">
                                      <p:cBhvr>
                                        <p:cTn id="29"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7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500"/>
                            </p:stCondLst>
                            <p:childTnLst>
                              <p:par>
                                <p:cTn id="32" presetID="53" presetClass="entr" presetSubtype="16" fill="hold" grpId="0" nodeType="afterEffect">
                                  <p:stCondLst>
                                    <p:cond delay="0"/>
                                  </p:stCondLst>
                                  <p:childTnLst>
                                    <p:set>
                                      <p:cBhvr>
                                        <p:cTn id="33" dur="1" fill="hold">
                                          <p:stCondLst>
                                            <p:cond delay="0"/>
                                          </p:stCondLst>
                                        </p:cTn>
                                        <p:tgtEl>
                                          <p:spTgt spid="79">
                                            <p:txEl>
                                              <p:pRg st="0" end="0"/>
                                            </p:txEl>
                                          </p:spTgt>
                                        </p:tgtEl>
                                        <p:attrNameLst>
                                          <p:attrName>style.visibility</p:attrName>
                                        </p:attrNameLst>
                                      </p:cBhvr>
                                      <p:to>
                                        <p:strVal val="visible"/>
                                      </p:to>
                                    </p:set>
                                    <p:anim calcmode="lin" valueType="num">
                                      <p:cBhvr>
                                        <p:cTn id="34" dur="300" fill="hold"/>
                                        <p:tgtEl>
                                          <p:spTgt spid="79">
                                            <p:txEl>
                                              <p:pRg st="0" end="0"/>
                                            </p:txEl>
                                          </p:spTgt>
                                        </p:tgtEl>
                                        <p:attrNameLst>
                                          <p:attrName>ppt_w</p:attrName>
                                        </p:attrNameLst>
                                      </p:cBhvr>
                                      <p:tavLst>
                                        <p:tav tm="0">
                                          <p:val>
                                            <p:fltVal val="0"/>
                                          </p:val>
                                        </p:tav>
                                        <p:tav tm="100000">
                                          <p:val>
                                            <p:strVal val="#ppt_w"/>
                                          </p:val>
                                        </p:tav>
                                      </p:tavLst>
                                    </p:anim>
                                    <p:anim calcmode="lin" valueType="num">
                                      <p:cBhvr>
                                        <p:cTn id="35" dur="300" fill="hold"/>
                                        <p:tgtEl>
                                          <p:spTgt spid="79">
                                            <p:txEl>
                                              <p:pRg st="0" end="0"/>
                                            </p:txEl>
                                          </p:spTgt>
                                        </p:tgtEl>
                                        <p:attrNameLst>
                                          <p:attrName>ppt_h</p:attrName>
                                        </p:attrNameLst>
                                      </p:cBhvr>
                                      <p:tavLst>
                                        <p:tav tm="0">
                                          <p:val>
                                            <p:fltVal val="0"/>
                                          </p:val>
                                        </p:tav>
                                        <p:tav tm="100000">
                                          <p:val>
                                            <p:strVal val="#ppt_h"/>
                                          </p:val>
                                        </p:tav>
                                      </p:tavLst>
                                    </p:anim>
                                    <p:animEffect transition="in" filter="fade">
                                      <p:cBhvr>
                                        <p:cTn id="36" dur="300"/>
                                        <p:tgtEl>
                                          <p:spTgt spid="79">
                                            <p:txEl>
                                              <p:pRg st="0" end="0"/>
                                            </p:txEl>
                                          </p:spTgt>
                                        </p:tgtEl>
                                      </p:cBhvr>
                                    </p:animEffect>
                                  </p:childTnLst>
                                </p:cTn>
                              </p:par>
                              <p:par>
                                <p:cTn id="37" presetID="10" presetClass="entr" presetSubtype="0" fill="hold" grpId="0" nodeType="withEffect">
                                  <p:stCondLst>
                                    <p:cond delay="800"/>
                                  </p:stCondLst>
                                  <p:childTnLst>
                                    <p:set>
                                      <p:cBhvr>
                                        <p:cTn id="38" dur="1" fill="hold">
                                          <p:stCondLst>
                                            <p:cond delay="0"/>
                                          </p:stCondLst>
                                        </p:cTn>
                                        <p:tgtEl>
                                          <p:spTgt spid="31">
                                            <p:txEl>
                                              <p:pRg st="0" end="0"/>
                                            </p:txEl>
                                          </p:spTgt>
                                        </p:tgtEl>
                                        <p:attrNameLst>
                                          <p:attrName>style.visibility</p:attrName>
                                        </p:attrNameLst>
                                      </p:cBhvr>
                                      <p:to>
                                        <p:strVal val="visible"/>
                                      </p:to>
                                    </p:set>
                                    <p:animEffect transition="in" filter="fade">
                                      <p:cBhvr>
                                        <p:cTn id="39" dur="500"/>
                                        <p:tgtEl>
                                          <p:spTgt spid="31">
                                            <p:txEl>
                                              <p:pRg st="0" end="0"/>
                                            </p:txEl>
                                          </p:spTgt>
                                        </p:tgtEl>
                                      </p:cBhvr>
                                    </p:animEffect>
                                  </p:childTnLst>
                                </p:cTn>
                              </p:par>
                              <p:par>
                                <p:cTn id="40" presetID="42" presetClass="entr" presetSubtype="0" fill="hold" grpId="0" nodeType="withEffect">
                                  <p:stCondLst>
                                    <p:cond delay="200"/>
                                  </p:stCondLst>
                                  <p:childTnLst>
                                    <p:set>
                                      <p:cBhvr>
                                        <p:cTn id="41" dur="1" fill="hold">
                                          <p:stCondLst>
                                            <p:cond delay="0"/>
                                          </p:stCondLst>
                                        </p:cTn>
                                        <p:tgtEl>
                                          <p:spTgt spid="35">
                                            <p:txEl>
                                              <p:pRg st="0" end="0"/>
                                            </p:txEl>
                                          </p:spTgt>
                                        </p:tgtEl>
                                        <p:attrNameLst>
                                          <p:attrName>style.visibility</p:attrName>
                                        </p:attrNameLst>
                                      </p:cBhvr>
                                      <p:to>
                                        <p:strVal val="visible"/>
                                      </p:to>
                                    </p:set>
                                    <p:animEffect transition="in" filter="fade">
                                      <p:cBhvr>
                                        <p:cTn id="42" dur="400"/>
                                        <p:tgtEl>
                                          <p:spTgt spid="35">
                                            <p:txEl>
                                              <p:pRg st="0" end="0"/>
                                            </p:txEl>
                                          </p:spTgt>
                                        </p:tgtEl>
                                      </p:cBhvr>
                                    </p:animEffect>
                                    <p:anim calcmode="lin" valueType="num">
                                      <p:cBhvr>
                                        <p:cTn id="43" dur="4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44" dur="400" fill="hold"/>
                                        <p:tgtEl>
                                          <p:spTgt spid="35">
                                            <p:txEl>
                                              <p:pRg st="0" end="0"/>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200"/>
                                  </p:stCondLst>
                                  <p:childTnLst>
                                    <p:set>
                                      <p:cBhvr>
                                        <p:cTn id="46" dur="1" fill="hold">
                                          <p:stCondLst>
                                            <p:cond delay="0"/>
                                          </p:stCondLst>
                                        </p:cTn>
                                        <p:tgtEl>
                                          <p:spTgt spid="36">
                                            <p:txEl>
                                              <p:pRg st="0" end="0"/>
                                            </p:txEl>
                                          </p:spTgt>
                                        </p:tgtEl>
                                        <p:attrNameLst>
                                          <p:attrName>style.visibility</p:attrName>
                                        </p:attrNameLst>
                                      </p:cBhvr>
                                      <p:to>
                                        <p:strVal val="visible"/>
                                      </p:to>
                                    </p:set>
                                    <p:animEffect transition="in" filter="fade">
                                      <p:cBhvr>
                                        <p:cTn id="47" dur="500"/>
                                        <p:tgtEl>
                                          <p:spTgt spid="36">
                                            <p:txEl>
                                              <p:pRg st="0" end="0"/>
                                            </p:txEl>
                                          </p:spTgt>
                                        </p:tgtEl>
                                      </p:cBhvr>
                                    </p:animEffect>
                                    <p:anim calcmode="lin" valueType="num">
                                      <p:cBhvr>
                                        <p:cTn id="48"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49" dur="5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53" presetClass="entr" presetSubtype="16" fill="hold" grpId="0" nodeType="afterEffect">
                                  <p:stCondLst>
                                    <p:cond delay="0"/>
                                  </p:stCondLst>
                                  <p:childTnLst>
                                    <p:set>
                                      <p:cBhvr>
                                        <p:cTn id="52" dur="1" fill="hold">
                                          <p:stCondLst>
                                            <p:cond delay="0"/>
                                          </p:stCondLst>
                                        </p:cTn>
                                        <p:tgtEl>
                                          <p:spTgt spid="34">
                                            <p:txEl>
                                              <p:pRg st="0" end="0"/>
                                            </p:txEl>
                                          </p:spTgt>
                                        </p:tgtEl>
                                        <p:attrNameLst>
                                          <p:attrName>style.visibility</p:attrName>
                                        </p:attrNameLst>
                                      </p:cBhvr>
                                      <p:to>
                                        <p:strVal val="visible"/>
                                      </p:to>
                                    </p:set>
                                    <p:anim calcmode="lin" valueType="num">
                                      <p:cBhvr>
                                        <p:cTn id="53" dur="3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54" dur="3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55" dur="300"/>
                                        <p:tgtEl>
                                          <p:spTgt spid="34">
                                            <p:txEl>
                                              <p:pRg st="0" end="0"/>
                                            </p:txEl>
                                          </p:spTgt>
                                        </p:tgtEl>
                                      </p:cBhvr>
                                    </p:animEffect>
                                  </p:childTnLst>
                                </p:cTn>
                              </p:par>
                              <p:par>
                                <p:cTn id="56" presetID="10" presetClass="entr" presetSubtype="0" fill="hold" grpId="0" nodeType="withEffect">
                                  <p:stCondLst>
                                    <p:cond delay="800"/>
                                  </p:stCondLst>
                                  <p:childTnLst>
                                    <p:set>
                                      <p:cBhvr>
                                        <p:cTn id="57" dur="1" fill="hold">
                                          <p:stCondLst>
                                            <p:cond delay="0"/>
                                          </p:stCondLst>
                                        </p:cTn>
                                        <p:tgtEl>
                                          <p:spTgt spid="37">
                                            <p:txEl>
                                              <p:pRg st="0" end="0"/>
                                            </p:txEl>
                                          </p:spTgt>
                                        </p:tgtEl>
                                        <p:attrNameLst>
                                          <p:attrName>style.visibility</p:attrName>
                                        </p:attrNameLst>
                                      </p:cBhvr>
                                      <p:to>
                                        <p:strVal val="visible"/>
                                      </p:to>
                                    </p:set>
                                    <p:animEffect transition="in" filter="fade">
                                      <p:cBhvr>
                                        <p:cTn id="58" dur="500"/>
                                        <p:tgtEl>
                                          <p:spTgt spid="37">
                                            <p:txEl>
                                              <p:pRg st="0" end="0"/>
                                            </p:txEl>
                                          </p:spTgt>
                                        </p:tgtEl>
                                      </p:cBhvr>
                                    </p:animEffect>
                                  </p:childTnLst>
                                </p:cTn>
                              </p:par>
                              <p:par>
                                <p:cTn id="59" presetID="42" presetClass="entr" presetSubtype="0" fill="hold" grpId="0" nodeType="withEffect">
                                  <p:stCondLst>
                                    <p:cond delay="200"/>
                                  </p:stCondLst>
                                  <p:childTnLst>
                                    <p:set>
                                      <p:cBhvr>
                                        <p:cTn id="60" dur="1" fill="hold">
                                          <p:stCondLst>
                                            <p:cond delay="0"/>
                                          </p:stCondLst>
                                        </p:cTn>
                                        <p:tgtEl>
                                          <p:spTgt spid="41">
                                            <p:txEl>
                                              <p:pRg st="0" end="0"/>
                                            </p:txEl>
                                          </p:spTgt>
                                        </p:tgtEl>
                                        <p:attrNameLst>
                                          <p:attrName>style.visibility</p:attrName>
                                        </p:attrNameLst>
                                      </p:cBhvr>
                                      <p:to>
                                        <p:strVal val="visible"/>
                                      </p:to>
                                    </p:set>
                                    <p:animEffect transition="in" filter="fade">
                                      <p:cBhvr>
                                        <p:cTn id="61" dur="400"/>
                                        <p:tgtEl>
                                          <p:spTgt spid="41">
                                            <p:txEl>
                                              <p:pRg st="0" end="0"/>
                                            </p:txEl>
                                          </p:spTgt>
                                        </p:tgtEl>
                                      </p:cBhvr>
                                    </p:animEffect>
                                    <p:anim calcmode="lin" valueType="num">
                                      <p:cBhvr>
                                        <p:cTn id="62" dur="4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63" dur="400" fill="hold"/>
                                        <p:tgtEl>
                                          <p:spTgt spid="41">
                                            <p:txEl>
                                              <p:pRg st="0" end="0"/>
                                            </p:tx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00"/>
                                  </p:stCondLst>
                                  <p:childTnLst>
                                    <p:set>
                                      <p:cBhvr>
                                        <p:cTn id="65" dur="1" fill="hold">
                                          <p:stCondLst>
                                            <p:cond delay="0"/>
                                          </p:stCondLst>
                                        </p:cTn>
                                        <p:tgtEl>
                                          <p:spTgt spid="42">
                                            <p:txEl>
                                              <p:pRg st="0" end="0"/>
                                            </p:txEl>
                                          </p:spTgt>
                                        </p:tgtEl>
                                        <p:attrNameLst>
                                          <p:attrName>style.visibility</p:attrName>
                                        </p:attrNameLst>
                                      </p:cBhvr>
                                      <p:to>
                                        <p:strVal val="visible"/>
                                      </p:to>
                                    </p:set>
                                    <p:animEffect transition="in" filter="fade">
                                      <p:cBhvr>
                                        <p:cTn id="66" dur="500"/>
                                        <p:tgtEl>
                                          <p:spTgt spid="42">
                                            <p:txEl>
                                              <p:pRg st="0" end="0"/>
                                            </p:txEl>
                                          </p:spTgt>
                                        </p:tgtEl>
                                      </p:cBhvr>
                                    </p:animEffect>
                                    <p:anim calcmode="lin" valueType="num">
                                      <p:cBhvr>
                                        <p:cTn id="67"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8" dur="5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69" fill="hold">
                            <p:stCondLst>
                              <p:cond delay="1500"/>
                            </p:stCondLst>
                            <p:childTnLst>
                              <p:par>
                                <p:cTn id="70" presetID="53" presetClass="entr" presetSubtype="16" fill="hold" grpId="0" nodeType="afterEffect">
                                  <p:stCondLst>
                                    <p:cond delay="0"/>
                                  </p:stCondLst>
                                  <p:childTnLst>
                                    <p:set>
                                      <p:cBhvr>
                                        <p:cTn id="71" dur="1" fill="hold">
                                          <p:stCondLst>
                                            <p:cond delay="0"/>
                                          </p:stCondLst>
                                        </p:cTn>
                                        <p:tgtEl>
                                          <p:spTgt spid="40">
                                            <p:txEl>
                                              <p:pRg st="0" end="0"/>
                                            </p:txEl>
                                          </p:spTgt>
                                        </p:tgtEl>
                                        <p:attrNameLst>
                                          <p:attrName>style.visibility</p:attrName>
                                        </p:attrNameLst>
                                      </p:cBhvr>
                                      <p:to>
                                        <p:strVal val="visible"/>
                                      </p:to>
                                    </p:set>
                                    <p:anim calcmode="lin" valueType="num">
                                      <p:cBhvr>
                                        <p:cTn id="72" dur="3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73" dur="3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74" dur="300"/>
                                        <p:tgtEl>
                                          <p:spTgt spid="40">
                                            <p:txEl>
                                              <p:pRg st="0" end="0"/>
                                            </p:txEl>
                                          </p:spTgt>
                                        </p:tgtEl>
                                      </p:cBhvr>
                                    </p:animEffect>
                                  </p:childTnLst>
                                </p:cTn>
                              </p:par>
                            </p:childTnLst>
                          </p:cTn>
                        </p:par>
                        <p:par>
                          <p:cTn id="75" fill="hold">
                            <p:stCondLst>
                              <p:cond delay="2000"/>
                            </p:stCondLst>
                            <p:childTnLst>
                              <p:par>
                                <p:cTn id="76" presetID="53" presetClass="entr" presetSubtype="16" fill="hold" grpId="0" nodeType="afterEffect" nodePh="1">
                                  <p:stCondLst>
                                    <p:cond delay="0"/>
                                  </p:stCondLst>
                                  <p:endCondLst>
                                    <p:cond evt="begin" delay="0">
                                      <p:tn val="76"/>
                                    </p:cond>
                                  </p:endCondLst>
                                  <p:childTnLst>
                                    <p:set>
                                      <p:cBhvr>
                                        <p:cTn id="77" dur="1" fill="hold">
                                          <p:stCondLst>
                                            <p:cond delay="0"/>
                                          </p:stCondLst>
                                        </p:cTn>
                                        <p:tgtEl>
                                          <p:spTgt spid="28"/>
                                        </p:tgtEl>
                                        <p:attrNameLst>
                                          <p:attrName>style.visibility</p:attrName>
                                        </p:attrNameLst>
                                      </p:cBhvr>
                                      <p:to>
                                        <p:strVal val="visible"/>
                                      </p:to>
                                    </p:set>
                                    <p:anim calcmode="lin" valueType="num">
                                      <p:cBhvr>
                                        <p:cTn id="78" dur="500" fill="hold"/>
                                        <p:tgtEl>
                                          <p:spTgt spid="28"/>
                                        </p:tgtEl>
                                        <p:attrNameLst>
                                          <p:attrName>ppt_w</p:attrName>
                                        </p:attrNameLst>
                                      </p:cBhvr>
                                      <p:tavLst>
                                        <p:tav tm="0">
                                          <p:val>
                                            <p:fltVal val="0"/>
                                          </p:val>
                                        </p:tav>
                                        <p:tav tm="100000">
                                          <p:val>
                                            <p:strVal val="#ppt_w"/>
                                          </p:val>
                                        </p:tav>
                                      </p:tavLst>
                                    </p:anim>
                                    <p:anim calcmode="lin" valueType="num">
                                      <p:cBhvr>
                                        <p:cTn id="79" dur="500" fill="hold"/>
                                        <p:tgtEl>
                                          <p:spTgt spid="28"/>
                                        </p:tgtEl>
                                        <p:attrNameLst>
                                          <p:attrName>ppt_h</p:attrName>
                                        </p:attrNameLst>
                                      </p:cBhvr>
                                      <p:tavLst>
                                        <p:tav tm="0">
                                          <p:val>
                                            <p:fltVal val="0"/>
                                          </p:val>
                                        </p:tav>
                                        <p:tav tm="100000">
                                          <p:val>
                                            <p:strVal val="#ppt_h"/>
                                          </p:val>
                                        </p:tav>
                                      </p:tavLst>
                                    </p:anim>
                                    <p:animEffect transition="in" filter="fade">
                                      <p:cBhvr>
                                        <p:cTn id="80" dur="500"/>
                                        <p:tgtEl>
                                          <p:spTgt spid="28"/>
                                        </p:tgtEl>
                                      </p:cBhvr>
                                    </p:animEffect>
                                  </p:childTnLst>
                                </p:cTn>
                              </p:par>
                            </p:childTnLst>
                          </p:cTn>
                        </p:par>
                        <p:par>
                          <p:cTn id="81" fill="hold">
                            <p:stCondLst>
                              <p:cond delay="2500"/>
                            </p:stCondLst>
                            <p:childTnLst>
                              <p:par>
                                <p:cTn id="82" presetID="53" presetClass="entr" presetSubtype="16" fill="hold" grpId="0" nodeType="afterEffect" nodePh="1">
                                  <p:stCondLst>
                                    <p:cond delay="0"/>
                                  </p:stCondLst>
                                  <p:endCondLst>
                                    <p:cond evt="begin" delay="0">
                                      <p:tn val="82"/>
                                    </p:cond>
                                  </p:endCondLst>
                                  <p:childTnLst>
                                    <p:set>
                                      <p:cBhvr>
                                        <p:cTn id="83" dur="1" fill="hold">
                                          <p:stCondLst>
                                            <p:cond delay="0"/>
                                          </p:stCondLst>
                                        </p:cTn>
                                        <p:tgtEl>
                                          <p:spTgt spid="30"/>
                                        </p:tgtEl>
                                        <p:attrNameLst>
                                          <p:attrName>style.visibility</p:attrName>
                                        </p:attrNameLst>
                                      </p:cBhvr>
                                      <p:to>
                                        <p:strVal val="visible"/>
                                      </p:to>
                                    </p:set>
                                    <p:anim calcmode="lin" valueType="num">
                                      <p:cBhvr>
                                        <p:cTn id="84" dur="500" fill="hold"/>
                                        <p:tgtEl>
                                          <p:spTgt spid="30"/>
                                        </p:tgtEl>
                                        <p:attrNameLst>
                                          <p:attrName>ppt_w</p:attrName>
                                        </p:attrNameLst>
                                      </p:cBhvr>
                                      <p:tavLst>
                                        <p:tav tm="0">
                                          <p:val>
                                            <p:fltVal val="0"/>
                                          </p:val>
                                        </p:tav>
                                        <p:tav tm="100000">
                                          <p:val>
                                            <p:strVal val="#ppt_w"/>
                                          </p:val>
                                        </p:tav>
                                      </p:tavLst>
                                    </p:anim>
                                    <p:anim calcmode="lin" valueType="num">
                                      <p:cBhvr>
                                        <p:cTn id="85" dur="500" fill="hold"/>
                                        <p:tgtEl>
                                          <p:spTgt spid="30"/>
                                        </p:tgtEl>
                                        <p:attrNameLst>
                                          <p:attrName>ppt_h</p:attrName>
                                        </p:attrNameLst>
                                      </p:cBhvr>
                                      <p:tavLst>
                                        <p:tav tm="0">
                                          <p:val>
                                            <p:fltVal val="0"/>
                                          </p:val>
                                        </p:tav>
                                        <p:tav tm="100000">
                                          <p:val>
                                            <p:strVal val="#ppt_h"/>
                                          </p:val>
                                        </p:tav>
                                      </p:tavLst>
                                    </p:anim>
                                    <p:animEffect transition="in" filter="fade">
                                      <p:cBhvr>
                                        <p:cTn id="86" dur="500"/>
                                        <p:tgtEl>
                                          <p:spTgt spid="30"/>
                                        </p:tgtEl>
                                      </p:cBhvr>
                                    </p:animEffect>
                                  </p:childTnLst>
                                </p:cTn>
                              </p:par>
                            </p:childTnLst>
                          </p:cTn>
                        </p:par>
                        <p:par>
                          <p:cTn id="87" fill="hold">
                            <p:stCondLst>
                              <p:cond delay="3000"/>
                            </p:stCondLst>
                            <p:childTnLst>
                              <p:par>
                                <p:cTn id="88" presetID="53" presetClass="entr" presetSubtype="16" fill="hold" grpId="0" nodeType="afterEffect" nodePh="1">
                                  <p:stCondLst>
                                    <p:cond delay="0"/>
                                  </p:stCondLst>
                                  <p:endCondLst>
                                    <p:cond evt="begin" delay="0">
                                      <p:tn val="88"/>
                                    </p:cond>
                                  </p:endCondLst>
                                  <p:childTnLst>
                                    <p:set>
                                      <p:cBhvr>
                                        <p:cTn id="89" dur="1" fill="hold">
                                          <p:stCondLst>
                                            <p:cond delay="0"/>
                                          </p:stCondLst>
                                        </p:cTn>
                                        <p:tgtEl>
                                          <p:spTgt spid="43"/>
                                        </p:tgtEl>
                                        <p:attrNameLst>
                                          <p:attrName>style.visibility</p:attrName>
                                        </p:attrNameLst>
                                      </p:cBhvr>
                                      <p:to>
                                        <p:strVal val="visible"/>
                                      </p:to>
                                    </p:set>
                                    <p:anim calcmode="lin" valueType="num">
                                      <p:cBhvr>
                                        <p:cTn id="90" dur="500" fill="hold"/>
                                        <p:tgtEl>
                                          <p:spTgt spid="43"/>
                                        </p:tgtEl>
                                        <p:attrNameLst>
                                          <p:attrName>ppt_w</p:attrName>
                                        </p:attrNameLst>
                                      </p:cBhvr>
                                      <p:tavLst>
                                        <p:tav tm="0">
                                          <p:val>
                                            <p:fltVal val="0"/>
                                          </p:val>
                                        </p:tav>
                                        <p:tav tm="100000">
                                          <p:val>
                                            <p:strVal val="#ppt_w"/>
                                          </p:val>
                                        </p:tav>
                                      </p:tavLst>
                                    </p:anim>
                                    <p:anim calcmode="lin" valueType="num">
                                      <p:cBhvr>
                                        <p:cTn id="91" dur="500" fill="hold"/>
                                        <p:tgtEl>
                                          <p:spTgt spid="43"/>
                                        </p:tgtEl>
                                        <p:attrNameLst>
                                          <p:attrName>ppt_h</p:attrName>
                                        </p:attrNameLst>
                                      </p:cBhvr>
                                      <p:tavLst>
                                        <p:tav tm="0">
                                          <p:val>
                                            <p:fltVal val="0"/>
                                          </p:val>
                                        </p:tav>
                                        <p:tav tm="100000">
                                          <p:val>
                                            <p:strVal val="#ppt_h"/>
                                          </p:val>
                                        </p:tav>
                                      </p:tavLst>
                                    </p:anim>
                                    <p:animEffect transition="in" filter="fade">
                                      <p:cBhvr>
                                        <p:cTn id="9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76" grpId="0" build="p">
        <p:tmplLst>
          <p:tmpl lvl="1">
            <p:tnLst>
              <p:par>
                <p:cTn presetID="10" presetClass="entr" presetSubtype="0" fill="hold" nodeType="withEffect">
                  <p:stCondLst>
                    <p:cond delay="8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79" grpId="0" build="p">
        <p:tmplLst>
          <p:tmpl lvl="1">
            <p:tnLst>
              <p:par>
                <p:cTn presetID="53" presetClass="entr" presetSubtype="16"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p:cTn dur="300" fill="hold"/>
                        <p:tgtEl>
                          <p:spTgt spid="79"/>
                        </p:tgtEl>
                        <p:attrNameLst>
                          <p:attrName>ppt_w</p:attrName>
                        </p:attrNameLst>
                      </p:cBhvr>
                      <p:tavLst>
                        <p:tav tm="0">
                          <p:val>
                            <p:fltVal val="0"/>
                          </p:val>
                        </p:tav>
                        <p:tav tm="100000">
                          <p:val>
                            <p:strVal val="#ppt_w"/>
                          </p:val>
                        </p:tav>
                      </p:tavLst>
                    </p:anim>
                    <p:anim calcmode="lin" valueType="num">
                      <p:cBhvr>
                        <p:cTn dur="300" fill="hold"/>
                        <p:tgtEl>
                          <p:spTgt spid="79"/>
                        </p:tgtEl>
                        <p:attrNameLst>
                          <p:attrName>ppt_h</p:attrName>
                        </p:attrNameLst>
                      </p:cBhvr>
                      <p:tavLst>
                        <p:tav tm="0">
                          <p:val>
                            <p:fltVal val="0"/>
                          </p:val>
                        </p:tav>
                        <p:tav tm="100000">
                          <p:val>
                            <p:strVal val="#ppt_h"/>
                          </p:val>
                        </p:tav>
                      </p:tavLst>
                    </p:anim>
                    <p:animEffect transition="in" filter="fade">
                      <p:cBhvr>
                        <p:cTn dur="300"/>
                        <p:tgtEl>
                          <p:spTgt spid="79"/>
                        </p:tgtEl>
                      </p:cBhvr>
                    </p:animEffect>
                  </p:childTnLst>
                </p:cTn>
              </p:par>
            </p:tnLst>
          </p:tmpl>
        </p:tmplLst>
      </p:bldP>
      <p:bldP spid="77" grpId="0" build="p">
        <p:tmplLst>
          <p:tmpl lvl="1">
            <p:tnLst>
              <p:par>
                <p:cTn presetID="42" presetClass="entr" presetSubtype="0" fill="hold" nodeType="withEffect">
                  <p:stCondLst>
                    <p:cond delay="200"/>
                  </p:stCondLst>
                  <p:childTnLst>
                    <p:set>
                      <p:cBhvr>
                        <p:cTn dur="1" fill="hold">
                          <p:stCondLst>
                            <p:cond delay="0"/>
                          </p:stCondLst>
                        </p:cTn>
                        <p:tgtEl>
                          <p:spTgt spid="77"/>
                        </p:tgtEl>
                        <p:attrNameLst>
                          <p:attrName>style.visibility</p:attrName>
                        </p:attrNameLst>
                      </p:cBhvr>
                      <p:to>
                        <p:strVal val="visible"/>
                      </p:to>
                    </p:set>
                    <p:animEffect transition="in" filter="fade">
                      <p:cBhvr>
                        <p:cTn dur="400"/>
                        <p:tgtEl>
                          <p:spTgt spid="77"/>
                        </p:tgtEl>
                      </p:cBhvr>
                    </p:animEffect>
                    <p:anim calcmode="lin" valueType="num">
                      <p:cBhvr>
                        <p:cTn dur="400" fill="hold"/>
                        <p:tgtEl>
                          <p:spTgt spid="77"/>
                        </p:tgtEl>
                        <p:attrNameLst>
                          <p:attrName>ppt_x</p:attrName>
                        </p:attrNameLst>
                      </p:cBhvr>
                      <p:tavLst>
                        <p:tav tm="0">
                          <p:val>
                            <p:strVal val="#ppt_x"/>
                          </p:val>
                        </p:tav>
                        <p:tav tm="100000">
                          <p:val>
                            <p:strVal val="#ppt_x"/>
                          </p:val>
                        </p:tav>
                      </p:tavLst>
                    </p:anim>
                    <p:anim calcmode="lin" valueType="num">
                      <p:cBhvr>
                        <p:cTn dur="400" fill="hold"/>
                        <p:tgtEl>
                          <p:spTgt spid="77"/>
                        </p:tgtEl>
                        <p:attrNameLst>
                          <p:attrName>ppt_y</p:attrName>
                        </p:attrNameLst>
                      </p:cBhvr>
                      <p:tavLst>
                        <p:tav tm="0">
                          <p:val>
                            <p:strVal val="#ppt_y+.1"/>
                          </p:val>
                        </p:tav>
                        <p:tav tm="100000">
                          <p:val>
                            <p:strVal val="#ppt_y"/>
                          </p:val>
                        </p:tav>
                      </p:tavLst>
                    </p:anim>
                  </p:childTnLst>
                </p:cTn>
              </p:par>
            </p:tnLst>
          </p:tmpl>
        </p:tmplLst>
      </p:bldP>
      <p:bldP spid="78" grpId="0" build="p">
        <p:tmplLst>
          <p:tmpl lvl="1">
            <p:tnLst>
              <p:par>
                <p:cTn presetID="42" presetClass="entr" presetSubtype="0" fill="hold" nodeType="withEffect">
                  <p:stCondLst>
                    <p:cond delay="20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anim calcmode="lin" valueType="num">
                      <p:cBhvr>
                        <p:cTn dur="500" fill="hold"/>
                        <p:tgtEl>
                          <p:spTgt spid="78"/>
                        </p:tgtEl>
                        <p:attrNameLst>
                          <p:attrName>ppt_x</p:attrName>
                        </p:attrNameLst>
                      </p:cBhvr>
                      <p:tavLst>
                        <p:tav tm="0">
                          <p:val>
                            <p:strVal val="#ppt_x"/>
                          </p:val>
                        </p:tav>
                        <p:tav tm="100000">
                          <p:val>
                            <p:strVal val="#ppt_x"/>
                          </p:val>
                        </p:tav>
                      </p:tavLst>
                    </p:anim>
                    <p:anim calcmode="lin" valueType="num">
                      <p:cBhvr>
                        <p:cTn dur="500" fill="hold"/>
                        <p:tgtEl>
                          <p:spTgt spid="78"/>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10" presetClass="entr" presetSubtype="0" fill="hold" nodeType="withEffect">
                  <p:stCondLst>
                    <p:cond delay="8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4" grpId="0" build="p">
        <p:tmplLst>
          <p:tmpl lvl="1">
            <p:tnLst>
              <p:par>
                <p:cTn presetID="53" presetClass="entr" presetSubtype="16"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p:cTn dur="300" fill="hold"/>
                        <p:tgtEl>
                          <p:spTgt spid="34"/>
                        </p:tgtEl>
                        <p:attrNameLst>
                          <p:attrName>ppt_w</p:attrName>
                        </p:attrNameLst>
                      </p:cBhvr>
                      <p:tavLst>
                        <p:tav tm="0">
                          <p:val>
                            <p:fltVal val="0"/>
                          </p:val>
                        </p:tav>
                        <p:tav tm="100000">
                          <p:val>
                            <p:strVal val="#ppt_w"/>
                          </p:val>
                        </p:tav>
                      </p:tavLst>
                    </p:anim>
                    <p:anim calcmode="lin" valueType="num">
                      <p:cBhvr>
                        <p:cTn dur="300" fill="hold"/>
                        <p:tgtEl>
                          <p:spTgt spid="34"/>
                        </p:tgtEl>
                        <p:attrNameLst>
                          <p:attrName>ppt_h</p:attrName>
                        </p:attrNameLst>
                      </p:cBhvr>
                      <p:tavLst>
                        <p:tav tm="0">
                          <p:val>
                            <p:fltVal val="0"/>
                          </p:val>
                        </p:tav>
                        <p:tav tm="100000">
                          <p:val>
                            <p:strVal val="#ppt_h"/>
                          </p:val>
                        </p:tav>
                      </p:tavLst>
                    </p:anim>
                    <p:animEffect transition="in" filter="fade">
                      <p:cBhvr>
                        <p:cTn dur="300"/>
                        <p:tgtEl>
                          <p:spTgt spid="34"/>
                        </p:tgtEl>
                      </p:cBhvr>
                    </p:animEffect>
                  </p:childTnLst>
                </p:cTn>
              </p:par>
            </p:tnLst>
          </p:tmpl>
        </p:tmplLst>
      </p:bldP>
      <p:bldP spid="35" grpId="0" build="p">
        <p:tmplLst>
          <p:tmpl lvl="1">
            <p:tnLst>
              <p:par>
                <p:cTn presetID="42" presetClass="entr" presetSubtype="0"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fade">
                      <p:cBhvr>
                        <p:cTn dur="400"/>
                        <p:tgtEl>
                          <p:spTgt spid="35"/>
                        </p:tgtEl>
                      </p:cBhvr>
                    </p:animEffect>
                    <p:anim calcmode="lin" valueType="num">
                      <p:cBhvr>
                        <p:cTn dur="400" fill="hold"/>
                        <p:tgtEl>
                          <p:spTgt spid="35"/>
                        </p:tgtEl>
                        <p:attrNameLst>
                          <p:attrName>ppt_x</p:attrName>
                        </p:attrNameLst>
                      </p:cBhvr>
                      <p:tavLst>
                        <p:tav tm="0">
                          <p:val>
                            <p:strVal val="#ppt_x"/>
                          </p:val>
                        </p:tav>
                        <p:tav tm="100000">
                          <p:val>
                            <p:strVal val="#ppt_x"/>
                          </p:val>
                        </p:tav>
                      </p:tavLst>
                    </p:anim>
                    <p:anim calcmode="lin" valueType="num">
                      <p:cBhvr>
                        <p:cTn dur="400" fill="hold"/>
                        <p:tgtEl>
                          <p:spTgt spid="35"/>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42" presetClass="entr" presetSubtype="0" fill="hold" nodeType="withEffect">
                  <p:stCondLst>
                    <p:cond delay="2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anim calcmode="lin" valueType="num">
                      <p:cBhvr>
                        <p:cTn dur="500" fill="hold"/>
                        <p:tgtEl>
                          <p:spTgt spid="36"/>
                        </p:tgtEl>
                        <p:attrNameLst>
                          <p:attrName>ppt_x</p:attrName>
                        </p:attrNameLst>
                      </p:cBhvr>
                      <p:tavLst>
                        <p:tav tm="0">
                          <p:val>
                            <p:strVal val="#ppt_x"/>
                          </p:val>
                        </p:tav>
                        <p:tav tm="100000">
                          <p:val>
                            <p:strVal val="#ppt_x"/>
                          </p:val>
                        </p:tav>
                      </p:tavLst>
                    </p:anim>
                    <p:anim calcmode="lin" valueType="num">
                      <p:cBhvr>
                        <p:cTn dur="500" fill="hold"/>
                        <p:tgtEl>
                          <p:spTgt spid="36"/>
                        </p:tgtEl>
                        <p:attrNameLst>
                          <p:attrName>ppt_y</p:attrName>
                        </p:attrNameLst>
                      </p:cBhvr>
                      <p:tavLst>
                        <p:tav tm="0">
                          <p:val>
                            <p:strVal val="#ppt_y+.1"/>
                          </p:val>
                        </p:tav>
                        <p:tav tm="100000">
                          <p:val>
                            <p:strVal val="#ppt_y"/>
                          </p:val>
                        </p:tav>
                      </p:tavLst>
                    </p:anim>
                  </p:childTnLst>
                </p:cTn>
              </p:par>
            </p:tnLst>
          </p:tmpl>
        </p:tmplLst>
      </p:bldP>
      <p:bldP spid="37" grpId="0" build="p">
        <p:tmplLst>
          <p:tmpl lvl="1">
            <p:tnLst>
              <p:par>
                <p:cTn presetID="10" presetClass="entr" presetSubtype="0" fill="hold" nodeType="withEffect">
                  <p:stCondLst>
                    <p:cond delay="8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300" fill="hold"/>
                        <p:tgtEl>
                          <p:spTgt spid="40"/>
                        </p:tgtEl>
                        <p:attrNameLst>
                          <p:attrName>ppt_w</p:attrName>
                        </p:attrNameLst>
                      </p:cBhvr>
                      <p:tavLst>
                        <p:tav tm="0">
                          <p:val>
                            <p:fltVal val="0"/>
                          </p:val>
                        </p:tav>
                        <p:tav tm="100000">
                          <p:val>
                            <p:strVal val="#ppt_w"/>
                          </p:val>
                        </p:tav>
                      </p:tavLst>
                    </p:anim>
                    <p:anim calcmode="lin" valueType="num">
                      <p:cBhvr>
                        <p:cTn dur="300" fill="hold"/>
                        <p:tgtEl>
                          <p:spTgt spid="40"/>
                        </p:tgtEl>
                        <p:attrNameLst>
                          <p:attrName>ppt_h</p:attrName>
                        </p:attrNameLst>
                      </p:cBhvr>
                      <p:tavLst>
                        <p:tav tm="0">
                          <p:val>
                            <p:fltVal val="0"/>
                          </p:val>
                        </p:tav>
                        <p:tav tm="100000">
                          <p:val>
                            <p:strVal val="#ppt_h"/>
                          </p:val>
                        </p:tav>
                      </p:tavLst>
                    </p:anim>
                    <p:animEffect transition="in" filter="fade">
                      <p:cBhvr>
                        <p:cTn dur="300"/>
                        <p:tgtEl>
                          <p:spTgt spid="40"/>
                        </p:tgtEl>
                      </p:cBhvr>
                    </p:animEffect>
                  </p:childTnLst>
                </p:cTn>
              </p:par>
            </p:tnLst>
          </p:tmpl>
        </p:tmplLst>
      </p:bldP>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400"/>
                        <p:tgtEl>
                          <p:spTgt spid="41"/>
                        </p:tgtEl>
                      </p:cBhvr>
                    </p:animEffect>
                    <p:anim calcmode="lin" valueType="num">
                      <p:cBhvr>
                        <p:cTn dur="400" fill="hold"/>
                        <p:tgtEl>
                          <p:spTgt spid="41"/>
                        </p:tgtEl>
                        <p:attrNameLst>
                          <p:attrName>ppt_x</p:attrName>
                        </p:attrNameLst>
                      </p:cBhvr>
                      <p:tavLst>
                        <p:tav tm="0">
                          <p:val>
                            <p:strVal val="#ppt_x"/>
                          </p:val>
                        </p:tav>
                        <p:tav tm="100000">
                          <p:val>
                            <p:strVal val="#ppt_x"/>
                          </p:val>
                        </p:tav>
                      </p:tavLst>
                    </p:anim>
                    <p:anim calcmode="lin" valueType="num">
                      <p:cBhvr>
                        <p:cTn dur="400" fill="hold"/>
                        <p:tgtEl>
                          <p:spTgt spid="41"/>
                        </p:tgtEl>
                        <p:attrNameLst>
                          <p:attrName>ppt_y</p:attrName>
                        </p:attrNameLst>
                      </p:cBhvr>
                      <p:tavLst>
                        <p:tav tm="0">
                          <p:val>
                            <p:strVal val="#ppt_y+.1"/>
                          </p:val>
                        </p:tav>
                        <p:tav tm="100000">
                          <p:val>
                            <p:strVal val="#ppt_y"/>
                          </p:val>
                        </p:tav>
                      </p:tavLst>
                    </p:anim>
                  </p:childTnLst>
                </p:cTn>
              </p:par>
            </p:tnLst>
          </p:tmpl>
        </p:tmplLst>
      </p:bldP>
      <p:bldP spid="42" grpId="0" build="p">
        <p:tmplLst>
          <p:tmpl lvl="1">
            <p:tnLst>
              <p:par>
                <p:cTn presetID="42"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anim calcmode="lin" valueType="num">
                      <p:cBhvr>
                        <p:cTn dur="500" fill="hold"/>
                        <p:tgtEl>
                          <p:spTgt spid="42"/>
                        </p:tgtEl>
                        <p:attrNameLst>
                          <p:attrName>ppt_x</p:attrName>
                        </p:attrNameLst>
                      </p:cBhvr>
                      <p:tavLst>
                        <p:tav tm="0">
                          <p:val>
                            <p:strVal val="#ppt_x"/>
                          </p:val>
                        </p:tav>
                        <p:tav tm="100000">
                          <p:val>
                            <p:strVal val="#ppt_x"/>
                          </p:val>
                        </p:tav>
                      </p:tavLst>
                    </p:anim>
                    <p:anim calcmode="lin" valueType="num">
                      <p:cBhvr>
                        <p:cTn dur="500" fill="hold"/>
                        <p:tgtEl>
                          <p:spTgt spid="42"/>
                        </p:tgtEl>
                        <p:attrNameLst>
                          <p:attrName>ppt_y</p:attrName>
                        </p:attrNameLst>
                      </p:cBhvr>
                      <p:tavLst>
                        <p:tav tm="0">
                          <p:val>
                            <p:strVal val="#ppt_y+.1"/>
                          </p:val>
                        </p:tav>
                        <p:tav tm="100000">
                          <p:val>
                            <p:strVal val="#ppt_y"/>
                          </p:val>
                        </p:tav>
                      </p:tavLst>
                    </p:anim>
                  </p:childTnLst>
                </p:cTn>
              </p:par>
            </p:tnLst>
          </p:tmpl>
        </p:tmplLst>
      </p:bldP>
      <p:bldP spid="28" grpId="0"/>
      <p:bldP spid="30" grpId="0"/>
      <p:bldP spid="43"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ur images with caption 1">
    <p:spTree>
      <p:nvGrpSpPr>
        <p:cNvPr id="1" name=""/>
        <p:cNvGrpSpPr/>
        <p:nvPr/>
      </p:nvGrpSpPr>
      <p:grpSpPr>
        <a:xfrm>
          <a:off x="0" y="0"/>
          <a:ext cx="0" cy="0"/>
          <a:chOff x="0" y="0"/>
          <a:chExt cx="0" cy="0"/>
        </a:xfrm>
      </p:grpSpPr>
      <p:sp>
        <p:nvSpPr>
          <p:cNvPr id="22" name="Picture Placeholder 2"/>
          <p:cNvSpPr>
            <a:spLocks noGrp="1"/>
          </p:cNvSpPr>
          <p:nvPr>
            <p:ph type="pic" sz="quarter" idx="48"/>
          </p:nvPr>
        </p:nvSpPr>
        <p:spPr>
          <a:xfrm>
            <a:off x="541338" y="1394012"/>
            <a:ext cx="3725862" cy="1530161"/>
          </a:xfrm>
          <a:custGeom>
            <a:avLst/>
            <a:gdLst/>
            <a:ahLst/>
            <a:cxnLst/>
            <a:rect l="l" t="t" r="r" b="b"/>
            <a:pathLst>
              <a:path w="3725862" h="1275134">
                <a:moveTo>
                  <a:pt x="360890" y="0"/>
                </a:moveTo>
                <a:lnTo>
                  <a:pt x="3364972" y="0"/>
                </a:lnTo>
                <a:cubicBezTo>
                  <a:pt x="3564286" y="0"/>
                  <a:pt x="3725862" y="161576"/>
                  <a:pt x="3725862" y="360890"/>
                </a:cubicBezTo>
                <a:lnTo>
                  <a:pt x="3725862" y="1275134"/>
                </a:lnTo>
                <a:lnTo>
                  <a:pt x="0" y="1275134"/>
                </a:lnTo>
                <a:lnTo>
                  <a:pt x="0" y="360890"/>
                </a:lnTo>
                <a:cubicBezTo>
                  <a:pt x="0" y="161576"/>
                  <a:pt x="161576" y="0"/>
                  <a:pt x="360890"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452438" y="324582"/>
            <a:ext cx="8229600" cy="431780"/>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452438" y="827103"/>
            <a:ext cx="8229600"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12" name="Group 11"/>
          <p:cNvGrpSpPr/>
          <p:nvPr userDrawn="1"/>
        </p:nvGrpSpPr>
        <p:grpSpPr>
          <a:xfrm>
            <a:off x="75982" y="385540"/>
            <a:ext cx="287999" cy="342172"/>
            <a:chOff x="5270500" y="1460500"/>
            <a:chExt cx="1701800" cy="2705100"/>
          </a:xfrm>
        </p:grpSpPr>
        <p:sp>
          <p:nvSpPr>
            <p:cNvPr id="13" name="Rounded Rectangle 1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4" name="Rounded Rectangle 1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5" name="Rounded Rectangle 14"/>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38" name="Rounded Rectangle 18"/>
          <p:cNvSpPr/>
          <p:nvPr userDrawn="1"/>
        </p:nvSpPr>
        <p:spPr>
          <a:xfrm>
            <a:off x="541338" y="2929890"/>
            <a:ext cx="3725862" cy="723899"/>
          </a:xfrm>
          <a:custGeom>
            <a:avLst/>
            <a:gdLst/>
            <a:ahLst/>
            <a:cxnLst/>
            <a:rect l="l" t="t" r="r" b="b"/>
            <a:pathLst>
              <a:path w="3725862" h="603249">
                <a:moveTo>
                  <a:pt x="0" y="0"/>
                </a:moveTo>
                <a:lnTo>
                  <a:pt x="3725862" y="0"/>
                </a:lnTo>
                <a:lnTo>
                  <a:pt x="3725862" y="280197"/>
                </a:lnTo>
                <a:cubicBezTo>
                  <a:pt x="3725862" y="458614"/>
                  <a:pt x="3581227" y="603249"/>
                  <a:pt x="3402810" y="603249"/>
                </a:cubicBezTo>
                <a:lnTo>
                  <a:pt x="323052" y="603249"/>
                </a:lnTo>
                <a:cubicBezTo>
                  <a:pt x="144635" y="603249"/>
                  <a:pt x="0" y="458614"/>
                  <a:pt x="0" y="280197"/>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41" name="Text Placeholder 7"/>
          <p:cNvSpPr>
            <a:spLocks noGrp="1"/>
          </p:cNvSpPr>
          <p:nvPr>
            <p:ph type="body" sz="quarter" idx="65" hasCustomPrompt="1"/>
          </p:nvPr>
        </p:nvSpPr>
        <p:spPr>
          <a:xfrm>
            <a:off x="800100" y="2991378"/>
            <a:ext cx="3314700" cy="259199"/>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2" name="Text Placeholder 2"/>
          <p:cNvSpPr>
            <a:spLocks noGrp="1"/>
          </p:cNvSpPr>
          <p:nvPr>
            <p:ph type="body" sz="quarter" idx="64" hasCustomPrompt="1"/>
          </p:nvPr>
        </p:nvSpPr>
        <p:spPr>
          <a:xfrm>
            <a:off x="800100" y="3286158"/>
            <a:ext cx="3314700" cy="306670"/>
          </a:xfrm>
          <a:prstGeom prst="rect">
            <a:avLst/>
          </a:prstGeom>
        </p:spPr>
        <p:txBody>
          <a:bodyPr vert="horz" lIns="0" tIns="0" rIns="0" bIns="0"/>
          <a:lstStyle>
            <a:lvl1pPr marL="0" indent="0" algn="just">
              <a:lnSpc>
                <a:spcPct val="130000"/>
              </a:lnSpc>
              <a:buNone/>
              <a:defRPr sz="81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43" name="Picture Placeholder 2"/>
          <p:cNvSpPr>
            <a:spLocks noGrp="1"/>
          </p:cNvSpPr>
          <p:nvPr>
            <p:ph type="pic" sz="quarter" idx="66"/>
          </p:nvPr>
        </p:nvSpPr>
        <p:spPr>
          <a:xfrm>
            <a:off x="4956176" y="1394012"/>
            <a:ext cx="3725862" cy="1530161"/>
          </a:xfrm>
          <a:custGeom>
            <a:avLst/>
            <a:gdLst/>
            <a:ahLst/>
            <a:cxnLst/>
            <a:rect l="l" t="t" r="r" b="b"/>
            <a:pathLst>
              <a:path w="3725862" h="1275134">
                <a:moveTo>
                  <a:pt x="360890" y="0"/>
                </a:moveTo>
                <a:lnTo>
                  <a:pt x="3364972" y="0"/>
                </a:lnTo>
                <a:cubicBezTo>
                  <a:pt x="3564286" y="0"/>
                  <a:pt x="3725862" y="161576"/>
                  <a:pt x="3725862" y="360890"/>
                </a:cubicBezTo>
                <a:lnTo>
                  <a:pt x="3725862" y="1275134"/>
                </a:lnTo>
                <a:lnTo>
                  <a:pt x="0" y="1275134"/>
                </a:lnTo>
                <a:lnTo>
                  <a:pt x="0" y="360890"/>
                </a:lnTo>
                <a:cubicBezTo>
                  <a:pt x="0" y="161576"/>
                  <a:pt x="161576" y="0"/>
                  <a:pt x="360890"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44" name="Rounded Rectangle 18"/>
          <p:cNvSpPr/>
          <p:nvPr userDrawn="1"/>
        </p:nvSpPr>
        <p:spPr>
          <a:xfrm>
            <a:off x="4956176" y="2929890"/>
            <a:ext cx="3725862" cy="723899"/>
          </a:xfrm>
          <a:custGeom>
            <a:avLst/>
            <a:gdLst/>
            <a:ahLst/>
            <a:cxnLst/>
            <a:rect l="l" t="t" r="r" b="b"/>
            <a:pathLst>
              <a:path w="3725862" h="603249">
                <a:moveTo>
                  <a:pt x="0" y="0"/>
                </a:moveTo>
                <a:lnTo>
                  <a:pt x="3725862" y="0"/>
                </a:lnTo>
                <a:lnTo>
                  <a:pt x="3725862" y="280197"/>
                </a:lnTo>
                <a:cubicBezTo>
                  <a:pt x="3725862" y="458614"/>
                  <a:pt x="3581227" y="603249"/>
                  <a:pt x="3402810" y="603249"/>
                </a:cubicBezTo>
                <a:lnTo>
                  <a:pt x="323052" y="603249"/>
                </a:lnTo>
                <a:cubicBezTo>
                  <a:pt x="144635" y="603249"/>
                  <a:pt x="0" y="458614"/>
                  <a:pt x="0" y="280197"/>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45" name="Text Placeholder 7"/>
          <p:cNvSpPr>
            <a:spLocks noGrp="1"/>
          </p:cNvSpPr>
          <p:nvPr>
            <p:ph type="body" sz="quarter" idx="67" hasCustomPrompt="1"/>
          </p:nvPr>
        </p:nvSpPr>
        <p:spPr>
          <a:xfrm>
            <a:off x="5214938" y="2991378"/>
            <a:ext cx="3314700" cy="259199"/>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50" name="Text Placeholder 2"/>
          <p:cNvSpPr>
            <a:spLocks noGrp="1"/>
          </p:cNvSpPr>
          <p:nvPr>
            <p:ph type="body" sz="quarter" idx="68" hasCustomPrompt="1"/>
          </p:nvPr>
        </p:nvSpPr>
        <p:spPr>
          <a:xfrm>
            <a:off x="5214938" y="3286158"/>
            <a:ext cx="3314700" cy="306670"/>
          </a:xfrm>
          <a:prstGeom prst="rect">
            <a:avLst/>
          </a:prstGeom>
        </p:spPr>
        <p:txBody>
          <a:bodyPr vert="horz" lIns="0" tIns="0" rIns="0" bIns="0"/>
          <a:lstStyle>
            <a:lvl1pPr marL="0" indent="0" algn="just">
              <a:lnSpc>
                <a:spcPct val="130000"/>
              </a:lnSpc>
              <a:buNone/>
              <a:defRPr sz="81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51" name="Picture Placeholder 2"/>
          <p:cNvSpPr>
            <a:spLocks noGrp="1"/>
          </p:cNvSpPr>
          <p:nvPr>
            <p:ph type="pic" sz="quarter" idx="69"/>
          </p:nvPr>
        </p:nvSpPr>
        <p:spPr>
          <a:xfrm>
            <a:off x="541338" y="4061012"/>
            <a:ext cx="3725862" cy="1530161"/>
          </a:xfrm>
          <a:custGeom>
            <a:avLst/>
            <a:gdLst/>
            <a:ahLst/>
            <a:cxnLst/>
            <a:rect l="l" t="t" r="r" b="b"/>
            <a:pathLst>
              <a:path w="3725862" h="1275134">
                <a:moveTo>
                  <a:pt x="360890" y="0"/>
                </a:moveTo>
                <a:lnTo>
                  <a:pt x="3364972" y="0"/>
                </a:lnTo>
                <a:cubicBezTo>
                  <a:pt x="3564286" y="0"/>
                  <a:pt x="3725862" y="161576"/>
                  <a:pt x="3725862" y="360890"/>
                </a:cubicBezTo>
                <a:lnTo>
                  <a:pt x="3725862" y="1275134"/>
                </a:lnTo>
                <a:lnTo>
                  <a:pt x="0" y="1275134"/>
                </a:lnTo>
                <a:lnTo>
                  <a:pt x="0" y="360890"/>
                </a:lnTo>
                <a:cubicBezTo>
                  <a:pt x="0" y="161576"/>
                  <a:pt x="161576" y="0"/>
                  <a:pt x="360890"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52" name="Rounded Rectangle 18"/>
          <p:cNvSpPr/>
          <p:nvPr userDrawn="1"/>
        </p:nvSpPr>
        <p:spPr>
          <a:xfrm>
            <a:off x="541338" y="5596890"/>
            <a:ext cx="3725862" cy="723899"/>
          </a:xfrm>
          <a:custGeom>
            <a:avLst/>
            <a:gdLst/>
            <a:ahLst/>
            <a:cxnLst/>
            <a:rect l="l" t="t" r="r" b="b"/>
            <a:pathLst>
              <a:path w="3725862" h="603249">
                <a:moveTo>
                  <a:pt x="0" y="0"/>
                </a:moveTo>
                <a:lnTo>
                  <a:pt x="3725862" y="0"/>
                </a:lnTo>
                <a:lnTo>
                  <a:pt x="3725862" y="280197"/>
                </a:lnTo>
                <a:cubicBezTo>
                  <a:pt x="3725862" y="458614"/>
                  <a:pt x="3581227" y="603249"/>
                  <a:pt x="3402810" y="603249"/>
                </a:cubicBezTo>
                <a:lnTo>
                  <a:pt x="323052" y="603249"/>
                </a:lnTo>
                <a:cubicBezTo>
                  <a:pt x="144635" y="603249"/>
                  <a:pt x="0" y="458614"/>
                  <a:pt x="0" y="280197"/>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53" name="Text Placeholder 7"/>
          <p:cNvSpPr>
            <a:spLocks noGrp="1"/>
          </p:cNvSpPr>
          <p:nvPr>
            <p:ph type="body" sz="quarter" idx="70" hasCustomPrompt="1"/>
          </p:nvPr>
        </p:nvSpPr>
        <p:spPr>
          <a:xfrm>
            <a:off x="800100" y="5658378"/>
            <a:ext cx="3314700" cy="259199"/>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54" name="Text Placeholder 2"/>
          <p:cNvSpPr>
            <a:spLocks noGrp="1"/>
          </p:cNvSpPr>
          <p:nvPr>
            <p:ph type="body" sz="quarter" idx="71" hasCustomPrompt="1"/>
          </p:nvPr>
        </p:nvSpPr>
        <p:spPr>
          <a:xfrm>
            <a:off x="800100" y="5953158"/>
            <a:ext cx="3314700" cy="306670"/>
          </a:xfrm>
          <a:prstGeom prst="rect">
            <a:avLst/>
          </a:prstGeom>
        </p:spPr>
        <p:txBody>
          <a:bodyPr vert="horz" lIns="0" tIns="0" rIns="0" bIns="0"/>
          <a:lstStyle>
            <a:lvl1pPr marL="0" indent="0" algn="just">
              <a:lnSpc>
                <a:spcPct val="130000"/>
              </a:lnSpc>
              <a:buNone/>
              <a:defRPr sz="81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55" name="Picture Placeholder 2"/>
          <p:cNvSpPr>
            <a:spLocks noGrp="1"/>
          </p:cNvSpPr>
          <p:nvPr>
            <p:ph type="pic" sz="quarter" idx="72"/>
          </p:nvPr>
        </p:nvSpPr>
        <p:spPr>
          <a:xfrm>
            <a:off x="4956176" y="4061012"/>
            <a:ext cx="3725862" cy="1530161"/>
          </a:xfrm>
          <a:custGeom>
            <a:avLst/>
            <a:gdLst/>
            <a:ahLst/>
            <a:cxnLst/>
            <a:rect l="l" t="t" r="r" b="b"/>
            <a:pathLst>
              <a:path w="3725862" h="1275134">
                <a:moveTo>
                  <a:pt x="360890" y="0"/>
                </a:moveTo>
                <a:lnTo>
                  <a:pt x="3364972" y="0"/>
                </a:lnTo>
                <a:cubicBezTo>
                  <a:pt x="3564286" y="0"/>
                  <a:pt x="3725862" y="161576"/>
                  <a:pt x="3725862" y="360890"/>
                </a:cubicBezTo>
                <a:lnTo>
                  <a:pt x="3725862" y="1275134"/>
                </a:lnTo>
                <a:lnTo>
                  <a:pt x="0" y="1275134"/>
                </a:lnTo>
                <a:lnTo>
                  <a:pt x="0" y="360890"/>
                </a:lnTo>
                <a:cubicBezTo>
                  <a:pt x="0" y="161576"/>
                  <a:pt x="161576" y="0"/>
                  <a:pt x="360890"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56" name="Rounded Rectangle 18"/>
          <p:cNvSpPr/>
          <p:nvPr userDrawn="1"/>
        </p:nvSpPr>
        <p:spPr>
          <a:xfrm>
            <a:off x="4956176" y="5596890"/>
            <a:ext cx="3725862" cy="723899"/>
          </a:xfrm>
          <a:custGeom>
            <a:avLst/>
            <a:gdLst/>
            <a:ahLst/>
            <a:cxnLst/>
            <a:rect l="l" t="t" r="r" b="b"/>
            <a:pathLst>
              <a:path w="3725862" h="603249">
                <a:moveTo>
                  <a:pt x="0" y="0"/>
                </a:moveTo>
                <a:lnTo>
                  <a:pt x="3725862" y="0"/>
                </a:lnTo>
                <a:lnTo>
                  <a:pt x="3725862" y="280197"/>
                </a:lnTo>
                <a:cubicBezTo>
                  <a:pt x="3725862" y="458614"/>
                  <a:pt x="3581227" y="603249"/>
                  <a:pt x="3402810" y="603249"/>
                </a:cubicBezTo>
                <a:lnTo>
                  <a:pt x="323052" y="603249"/>
                </a:lnTo>
                <a:cubicBezTo>
                  <a:pt x="144635" y="603249"/>
                  <a:pt x="0" y="458614"/>
                  <a:pt x="0" y="280197"/>
                </a:cubicBez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57" name="Text Placeholder 7"/>
          <p:cNvSpPr>
            <a:spLocks noGrp="1"/>
          </p:cNvSpPr>
          <p:nvPr>
            <p:ph type="body" sz="quarter" idx="73" hasCustomPrompt="1"/>
          </p:nvPr>
        </p:nvSpPr>
        <p:spPr>
          <a:xfrm>
            <a:off x="5214938" y="5658378"/>
            <a:ext cx="3314700" cy="259199"/>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58" name="Text Placeholder 2"/>
          <p:cNvSpPr>
            <a:spLocks noGrp="1"/>
          </p:cNvSpPr>
          <p:nvPr>
            <p:ph type="body" sz="quarter" idx="74" hasCustomPrompt="1"/>
          </p:nvPr>
        </p:nvSpPr>
        <p:spPr>
          <a:xfrm>
            <a:off x="5214938" y="5953158"/>
            <a:ext cx="3314700" cy="306670"/>
          </a:xfrm>
          <a:prstGeom prst="rect">
            <a:avLst/>
          </a:prstGeom>
        </p:spPr>
        <p:txBody>
          <a:bodyPr vert="horz" lIns="0" tIns="0" rIns="0" bIns="0"/>
          <a:lstStyle>
            <a:lvl1pPr marL="0" indent="0" algn="just">
              <a:lnSpc>
                <a:spcPct val="130000"/>
              </a:lnSpc>
              <a:buNone/>
              <a:defRPr sz="81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Tree>
    <p:extLst>
      <p:ext uri="{BB962C8B-B14F-4D97-AF65-F5344CB8AC3E}">
        <p14:creationId xmlns:p14="http://schemas.microsoft.com/office/powerpoint/2010/main" val="50305647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53" presetClass="entr" presetSubtype="16" fill="hold" grpId="0" nodeType="withEffect" nodePh="1">
                                  <p:stCondLst>
                                    <p:cond delay="800"/>
                                  </p:stCondLst>
                                  <p:endCondLst>
                                    <p:cond evt="begin" delay="0">
                                      <p:tn val="18"/>
                                    </p:cond>
                                  </p:endCondLst>
                                  <p:childTnLst>
                                    <p:set>
                                      <p:cBhvr>
                                        <p:cTn id="19" dur="1" fill="hold">
                                          <p:stCondLst>
                                            <p:cond delay="0"/>
                                          </p:stCondLst>
                                        </p:cTn>
                                        <p:tgtEl>
                                          <p:spTgt spid="22"/>
                                        </p:tgtEl>
                                        <p:attrNameLst>
                                          <p:attrName>style.visibility</p:attrName>
                                        </p:attrNameLst>
                                      </p:cBhvr>
                                      <p:to>
                                        <p:strVal val="visible"/>
                                      </p:to>
                                    </p:set>
                                    <p:anim calcmode="lin" valueType="num">
                                      <p:cBhvr>
                                        <p:cTn id="20" dur="1000" fill="hold"/>
                                        <p:tgtEl>
                                          <p:spTgt spid="22"/>
                                        </p:tgtEl>
                                        <p:attrNameLst>
                                          <p:attrName>ppt_w</p:attrName>
                                        </p:attrNameLst>
                                      </p:cBhvr>
                                      <p:tavLst>
                                        <p:tav tm="0">
                                          <p:val>
                                            <p:fltVal val="0"/>
                                          </p:val>
                                        </p:tav>
                                        <p:tav tm="100000">
                                          <p:val>
                                            <p:strVal val="#ppt_w"/>
                                          </p:val>
                                        </p:tav>
                                      </p:tavLst>
                                    </p:anim>
                                    <p:anim calcmode="lin" valueType="num">
                                      <p:cBhvr>
                                        <p:cTn id="21" dur="1000" fill="hold"/>
                                        <p:tgtEl>
                                          <p:spTgt spid="22"/>
                                        </p:tgtEl>
                                        <p:attrNameLst>
                                          <p:attrName>ppt_h</p:attrName>
                                        </p:attrNameLst>
                                      </p:cBhvr>
                                      <p:tavLst>
                                        <p:tav tm="0">
                                          <p:val>
                                            <p:fltVal val="0"/>
                                          </p:val>
                                        </p:tav>
                                        <p:tav tm="100000">
                                          <p:val>
                                            <p:strVal val="#ppt_h"/>
                                          </p:val>
                                        </p:tav>
                                      </p:tavLst>
                                    </p:anim>
                                    <p:animEffect transition="in" filter="fade">
                                      <p:cBhvr>
                                        <p:cTn id="22" dur="1000"/>
                                        <p:tgtEl>
                                          <p:spTgt spid="22"/>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p:cTn id="26" dur="400" fill="hold"/>
                                        <p:tgtEl>
                                          <p:spTgt spid="38"/>
                                        </p:tgtEl>
                                        <p:attrNameLst>
                                          <p:attrName>ppt_w</p:attrName>
                                        </p:attrNameLst>
                                      </p:cBhvr>
                                      <p:tavLst>
                                        <p:tav tm="0">
                                          <p:val>
                                            <p:fltVal val="0"/>
                                          </p:val>
                                        </p:tav>
                                        <p:tav tm="100000">
                                          <p:val>
                                            <p:strVal val="#ppt_w"/>
                                          </p:val>
                                        </p:tav>
                                      </p:tavLst>
                                    </p:anim>
                                    <p:anim calcmode="lin" valueType="num">
                                      <p:cBhvr>
                                        <p:cTn id="27" dur="400" fill="hold"/>
                                        <p:tgtEl>
                                          <p:spTgt spid="38"/>
                                        </p:tgtEl>
                                        <p:attrNameLst>
                                          <p:attrName>ppt_h</p:attrName>
                                        </p:attrNameLst>
                                      </p:cBhvr>
                                      <p:tavLst>
                                        <p:tav tm="0">
                                          <p:val>
                                            <p:fltVal val="0"/>
                                          </p:val>
                                        </p:tav>
                                        <p:tav tm="100000">
                                          <p:val>
                                            <p:strVal val="#ppt_h"/>
                                          </p:val>
                                        </p:tav>
                                      </p:tavLst>
                                    </p:anim>
                                    <p:animEffect transition="in" filter="fade">
                                      <p:cBhvr>
                                        <p:cTn id="28" dur="400"/>
                                        <p:tgtEl>
                                          <p:spTgt spid="38"/>
                                        </p:tgtEl>
                                      </p:cBhvr>
                                    </p:animEffect>
                                  </p:childTnLst>
                                </p:cTn>
                              </p:par>
                              <p:par>
                                <p:cTn id="29" presetID="42" presetClass="entr" presetSubtype="0" fill="hold" grpId="0" nodeType="withEffect">
                                  <p:stCondLst>
                                    <p:cond delay="200"/>
                                  </p:stCondLst>
                                  <p:childTnLst>
                                    <p:set>
                                      <p:cBhvr>
                                        <p:cTn id="30" dur="1" fill="hold">
                                          <p:stCondLst>
                                            <p:cond delay="0"/>
                                          </p:stCondLst>
                                        </p:cTn>
                                        <p:tgtEl>
                                          <p:spTgt spid="41">
                                            <p:txEl>
                                              <p:pRg st="0" end="0"/>
                                            </p:txEl>
                                          </p:spTgt>
                                        </p:tgtEl>
                                        <p:attrNameLst>
                                          <p:attrName>style.visibility</p:attrName>
                                        </p:attrNameLst>
                                      </p:cBhvr>
                                      <p:to>
                                        <p:strVal val="visible"/>
                                      </p:to>
                                    </p:set>
                                    <p:animEffect transition="in" filter="fade">
                                      <p:cBhvr>
                                        <p:cTn id="31" dur="500"/>
                                        <p:tgtEl>
                                          <p:spTgt spid="41">
                                            <p:txEl>
                                              <p:pRg st="0" end="0"/>
                                            </p:txEl>
                                          </p:spTgt>
                                        </p:tgtEl>
                                      </p:cBhvr>
                                    </p:animEffect>
                                    <p:anim calcmode="lin" valueType="num">
                                      <p:cBhvr>
                                        <p:cTn id="3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33" dur="500" fill="hold"/>
                                        <p:tgtEl>
                                          <p:spTgt spid="41">
                                            <p:txEl>
                                              <p:pRg st="0" end="0"/>
                                            </p:txEl>
                                          </p:spTgt>
                                        </p:tgtEl>
                                        <p:attrNameLst>
                                          <p:attrName>ppt_y</p:attrName>
                                        </p:attrNameLst>
                                      </p:cBhvr>
                                      <p:tavLst>
                                        <p:tav tm="0">
                                          <p:val>
                                            <p:strVal val="#ppt_y+.1"/>
                                          </p:val>
                                        </p:tav>
                                        <p:tav tm="100000">
                                          <p:val>
                                            <p:strVal val="#ppt_y"/>
                                          </p:val>
                                        </p:tav>
                                      </p:tavLst>
                                    </p:anim>
                                  </p:childTnLst>
                                </p:cTn>
                              </p:par>
                              <p:par>
                                <p:cTn id="34" presetID="10" presetClass="entr" presetSubtype="0" fill="hold" grpId="0" nodeType="withEffect">
                                  <p:stCondLst>
                                    <p:cond delay="800"/>
                                  </p:stCondLst>
                                  <p:childTnLst>
                                    <p:set>
                                      <p:cBhvr>
                                        <p:cTn id="35" dur="1" fill="hold">
                                          <p:stCondLst>
                                            <p:cond delay="0"/>
                                          </p:stCondLst>
                                        </p:cTn>
                                        <p:tgtEl>
                                          <p:spTgt spid="42">
                                            <p:txEl>
                                              <p:pRg st="0" end="0"/>
                                            </p:txEl>
                                          </p:spTgt>
                                        </p:tgtEl>
                                        <p:attrNameLst>
                                          <p:attrName>style.visibility</p:attrName>
                                        </p:attrNameLst>
                                      </p:cBhvr>
                                      <p:to>
                                        <p:strVal val="visible"/>
                                      </p:to>
                                    </p:set>
                                    <p:animEffect transition="in" filter="fade">
                                      <p:cBhvr>
                                        <p:cTn id="36" dur="500"/>
                                        <p:tgtEl>
                                          <p:spTgt spid="42">
                                            <p:txEl>
                                              <p:pRg st="0" end="0"/>
                                            </p:txEl>
                                          </p:spTgt>
                                        </p:tgtEl>
                                      </p:cBhvr>
                                    </p:animEffect>
                                  </p:childTnLst>
                                </p:cTn>
                              </p:par>
                              <p:par>
                                <p:cTn id="37" presetID="53" presetClass="entr" presetSubtype="16" fill="hold" grpId="0" nodeType="withEffect" nodePh="1">
                                  <p:stCondLst>
                                    <p:cond delay="800"/>
                                  </p:stCondLst>
                                  <p:endCondLst>
                                    <p:cond evt="begin" delay="0">
                                      <p:tn val="37"/>
                                    </p:cond>
                                  </p:endCondLst>
                                  <p:childTnLst>
                                    <p:set>
                                      <p:cBhvr>
                                        <p:cTn id="38" dur="1" fill="hold">
                                          <p:stCondLst>
                                            <p:cond delay="0"/>
                                          </p:stCondLst>
                                        </p:cTn>
                                        <p:tgtEl>
                                          <p:spTgt spid="43"/>
                                        </p:tgtEl>
                                        <p:attrNameLst>
                                          <p:attrName>style.visibility</p:attrName>
                                        </p:attrNameLst>
                                      </p:cBhvr>
                                      <p:to>
                                        <p:strVal val="visible"/>
                                      </p:to>
                                    </p:set>
                                    <p:anim calcmode="lin" valueType="num">
                                      <p:cBhvr>
                                        <p:cTn id="39" dur="1000" fill="hold"/>
                                        <p:tgtEl>
                                          <p:spTgt spid="43"/>
                                        </p:tgtEl>
                                        <p:attrNameLst>
                                          <p:attrName>ppt_w</p:attrName>
                                        </p:attrNameLst>
                                      </p:cBhvr>
                                      <p:tavLst>
                                        <p:tav tm="0">
                                          <p:val>
                                            <p:fltVal val="0"/>
                                          </p:val>
                                        </p:tav>
                                        <p:tav tm="100000">
                                          <p:val>
                                            <p:strVal val="#ppt_w"/>
                                          </p:val>
                                        </p:tav>
                                      </p:tavLst>
                                    </p:anim>
                                    <p:anim calcmode="lin" valueType="num">
                                      <p:cBhvr>
                                        <p:cTn id="40" dur="1000" fill="hold"/>
                                        <p:tgtEl>
                                          <p:spTgt spid="43"/>
                                        </p:tgtEl>
                                        <p:attrNameLst>
                                          <p:attrName>ppt_h</p:attrName>
                                        </p:attrNameLst>
                                      </p:cBhvr>
                                      <p:tavLst>
                                        <p:tav tm="0">
                                          <p:val>
                                            <p:fltVal val="0"/>
                                          </p:val>
                                        </p:tav>
                                        <p:tav tm="100000">
                                          <p:val>
                                            <p:strVal val="#ppt_h"/>
                                          </p:val>
                                        </p:tav>
                                      </p:tavLst>
                                    </p:anim>
                                    <p:animEffect transition="in" filter="fade">
                                      <p:cBhvr>
                                        <p:cTn id="41" dur="1000"/>
                                        <p:tgtEl>
                                          <p:spTgt spid="43"/>
                                        </p:tgtEl>
                                      </p:cBhvr>
                                    </p:animEffect>
                                  </p:childTnLst>
                                </p:cTn>
                              </p:par>
                            </p:childTnLst>
                          </p:cTn>
                        </p:par>
                        <p:par>
                          <p:cTn id="42" fill="hold">
                            <p:stCondLst>
                              <p:cond delay="1000"/>
                            </p:stCondLst>
                            <p:childTnLst>
                              <p:par>
                                <p:cTn id="43" presetID="53" presetClass="entr" presetSubtype="16"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p:cTn id="45" dur="400" fill="hold"/>
                                        <p:tgtEl>
                                          <p:spTgt spid="44"/>
                                        </p:tgtEl>
                                        <p:attrNameLst>
                                          <p:attrName>ppt_w</p:attrName>
                                        </p:attrNameLst>
                                      </p:cBhvr>
                                      <p:tavLst>
                                        <p:tav tm="0">
                                          <p:val>
                                            <p:fltVal val="0"/>
                                          </p:val>
                                        </p:tav>
                                        <p:tav tm="100000">
                                          <p:val>
                                            <p:strVal val="#ppt_w"/>
                                          </p:val>
                                        </p:tav>
                                      </p:tavLst>
                                    </p:anim>
                                    <p:anim calcmode="lin" valueType="num">
                                      <p:cBhvr>
                                        <p:cTn id="46" dur="400" fill="hold"/>
                                        <p:tgtEl>
                                          <p:spTgt spid="44"/>
                                        </p:tgtEl>
                                        <p:attrNameLst>
                                          <p:attrName>ppt_h</p:attrName>
                                        </p:attrNameLst>
                                      </p:cBhvr>
                                      <p:tavLst>
                                        <p:tav tm="0">
                                          <p:val>
                                            <p:fltVal val="0"/>
                                          </p:val>
                                        </p:tav>
                                        <p:tav tm="100000">
                                          <p:val>
                                            <p:strVal val="#ppt_h"/>
                                          </p:val>
                                        </p:tav>
                                      </p:tavLst>
                                    </p:anim>
                                    <p:animEffect transition="in" filter="fade">
                                      <p:cBhvr>
                                        <p:cTn id="47" dur="400"/>
                                        <p:tgtEl>
                                          <p:spTgt spid="44"/>
                                        </p:tgtEl>
                                      </p:cBhvr>
                                    </p:animEffect>
                                  </p:childTnLst>
                                </p:cTn>
                              </p:par>
                              <p:par>
                                <p:cTn id="48" presetID="42" presetClass="entr" presetSubtype="0" fill="hold" grpId="0" nodeType="withEffect">
                                  <p:stCondLst>
                                    <p:cond delay="200"/>
                                  </p:stCondLst>
                                  <p:childTnLst>
                                    <p:set>
                                      <p:cBhvr>
                                        <p:cTn id="49" dur="1" fill="hold">
                                          <p:stCondLst>
                                            <p:cond delay="0"/>
                                          </p:stCondLst>
                                        </p:cTn>
                                        <p:tgtEl>
                                          <p:spTgt spid="45">
                                            <p:txEl>
                                              <p:pRg st="0" end="0"/>
                                            </p:txEl>
                                          </p:spTgt>
                                        </p:tgtEl>
                                        <p:attrNameLst>
                                          <p:attrName>style.visibility</p:attrName>
                                        </p:attrNameLst>
                                      </p:cBhvr>
                                      <p:to>
                                        <p:strVal val="visible"/>
                                      </p:to>
                                    </p:set>
                                    <p:animEffect transition="in" filter="fade">
                                      <p:cBhvr>
                                        <p:cTn id="50" dur="500"/>
                                        <p:tgtEl>
                                          <p:spTgt spid="45">
                                            <p:txEl>
                                              <p:pRg st="0" end="0"/>
                                            </p:txEl>
                                          </p:spTgt>
                                        </p:tgtEl>
                                      </p:cBhvr>
                                    </p:animEffect>
                                    <p:anim calcmode="lin" valueType="num">
                                      <p:cBhvr>
                                        <p:cTn id="51"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52" dur="500" fill="hold"/>
                                        <p:tgtEl>
                                          <p:spTgt spid="45">
                                            <p:txEl>
                                              <p:pRg st="0" end="0"/>
                                            </p:txEl>
                                          </p:spTgt>
                                        </p:tgtEl>
                                        <p:attrNameLst>
                                          <p:attrName>ppt_y</p:attrName>
                                        </p:attrNameLst>
                                      </p:cBhvr>
                                      <p:tavLst>
                                        <p:tav tm="0">
                                          <p:val>
                                            <p:strVal val="#ppt_y+.1"/>
                                          </p:val>
                                        </p:tav>
                                        <p:tav tm="100000">
                                          <p:val>
                                            <p:strVal val="#ppt_y"/>
                                          </p:val>
                                        </p:tav>
                                      </p:tavLst>
                                    </p:anim>
                                  </p:childTnLst>
                                </p:cTn>
                              </p:par>
                              <p:par>
                                <p:cTn id="53" presetID="10" presetClass="entr" presetSubtype="0" fill="hold" grpId="0" nodeType="withEffect">
                                  <p:stCondLst>
                                    <p:cond delay="800"/>
                                  </p:stCondLst>
                                  <p:childTnLst>
                                    <p:set>
                                      <p:cBhvr>
                                        <p:cTn id="54" dur="1" fill="hold">
                                          <p:stCondLst>
                                            <p:cond delay="0"/>
                                          </p:stCondLst>
                                        </p:cTn>
                                        <p:tgtEl>
                                          <p:spTgt spid="50">
                                            <p:txEl>
                                              <p:pRg st="0" end="0"/>
                                            </p:txEl>
                                          </p:spTgt>
                                        </p:tgtEl>
                                        <p:attrNameLst>
                                          <p:attrName>style.visibility</p:attrName>
                                        </p:attrNameLst>
                                      </p:cBhvr>
                                      <p:to>
                                        <p:strVal val="visible"/>
                                      </p:to>
                                    </p:set>
                                    <p:animEffect transition="in" filter="fade">
                                      <p:cBhvr>
                                        <p:cTn id="55" dur="500"/>
                                        <p:tgtEl>
                                          <p:spTgt spid="50">
                                            <p:txEl>
                                              <p:pRg st="0" end="0"/>
                                            </p:txEl>
                                          </p:spTgt>
                                        </p:tgtEl>
                                      </p:cBhvr>
                                    </p:animEffect>
                                  </p:childTnLst>
                                </p:cTn>
                              </p:par>
                              <p:par>
                                <p:cTn id="56" presetID="53" presetClass="entr" presetSubtype="16" fill="hold" grpId="0" nodeType="withEffect" nodePh="1">
                                  <p:stCondLst>
                                    <p:cond delay="800"/>
                                  </p:stCondLst>
                                  <p:endCondLst>
                                    <p:cond evt="begin" delay="0">
                                      <p:tn val="56"/>
                                    </p:cond>
                                  </p:endCondLst>
                                  <p:childTnLst>
                                    <p:set>
                                      <p:cBhvr>
                                        <p:cTn id="57" dur="1" fill="hold">
                                          <p:stCondLst>
                                            <p:cond delay="0"/>
                                          </p:stCondLst>
                                        </p:cTn>
                                        <p:tgtEl>
                                          <p:spTgt spid="51"/>
                                        </p:tgtEl>
                                        <p:attrNameLst>
                                          <p:attrName>style.visibility</p:attrName>
                                        </p:attrNameLst>
                                      </p:cBhvr>
                                      <p:to>
                                        <p:strVal val="visible"/>
                                      </p:to>
                                    </p:set>
                                    <p:anim calcmode="lin" valueType="num">
                                      <p:cBhvr>
                                        <p:cTn id="58" dur="1000" fill="hold"/>
                                        <p:tgtEl>
                                          <p:spTgt spid="51"/>
                                        </p:tgtEl>
                                        <p:attrNameLst>
                                          <p:attrName>ppt_w</p:attrName>
                                        </p:attrNameLst>
                                      </p:cBhvr>
                                      <p:tavLst>
                                        <p:tav tm="0">
                                          <p:val>
                                            <p:fltVal val="0"/>
                                          </p:val>
                                        </p:tav>
                                        <p:tav tm="100000">
                                          <p:val>
                                            <p:strVal val="#ppt_w"/>
                                          </p:val>
                                        </p:tav>
                                      </p:tavLst>
                                    </p:anim>
                                    <p:anim calcmode="lin" valueType="num">
                                      <p:cBhvr>
                                        <p:cTn id="59" dur="1000" fill="hold"/>
                                        <p:tgtEl>
                                          <p:spTgt spid="51"/>
                                        </p:tgtEl>
                                        <p:attrNameLst>
                                          <p:attrName>ppt_h</p:attrName>
                                        </p:attrNameLst>
                                      </p:cBhvr>
                                      <p:tavLst>
                                        <p:tav tm="0">
                                          <p:val>
                                            <p:fltVal val="0"/>
                                          </p:val>
                                        </p:tav>
                                        <p:tav tm="100000">
                                          <p:val>
                                            <p:strVal val="#ppt_h"/>
                                          </p:val>
                                        </p:tav>
                                      </p:tavLst>
                                    </p:anim>
                                    <p:animEffect transition="in" filter="fade">
                                      <p:cBhvr>
                                        <p:cTn id="60" dur="1000"/>
                                        <p:tgtEl>
                                          <p:spTgt spid="51"/>
                                        </p:tgtEl>
                                      </p:cBhvr>
                                    </p:animEffect>
                                  </p:childTnLst>
                                </p:cTn>
                              </p:par>
                            </p:childTnLst>
                          </p:cTn>
                        </p:par>
                        <p:par>
                          <p:cTn id="61" fill="hold">
                            <p:stCondLst>
                              <p:cond delay="1500"/>
                            </p:stCondLst>
                            <p:childTnLst>
                              <p:par>
                                <p:cTn id="62" presetID="53" presetClass="entr" presetSubtype="16" fill="hold" grpId="0" nodeType="afterEffect">
                                  <p:stCondLst>
                                    <p:cond delay="0"/>
                                  </p:stCondLst>
                                  <p:childTnLst>
                                    <p:set>
                                      <p:cBhvr>
                                        <p:cTn id="63" dur="1" fill="hold">
                                          <p:stCondLst>
                                            <p:cond delay="0"/>
                                          </p:stCondLst>
                                        </p:cTn>
                                        <p:tgtEl>
                                          <p:spTgt spid="52"/>
                                        </p:tgtEl>
                                        <p:attrNameLst>
                                          <p:attrName>style.visibility</p:attrName>
                                        </p:attrNameLst>
                                      </p:cBhvr>
                                      <p:to>
                                        <p:strVal val="visible"/>
                                      </p:to>
                                    </p:set>
                                    <p:anim calcmode="lin" valueType="num">
                                      <p:cBhvr>
                                        <p:cTn id="64" dur="400" fill="hold"/>
                                        <p:tgtEl>
                                          <p:spTgt spid="52"/>
                                        </p:tgtEl>
                                        <p:attrNameLst>
                                          <p:attrName>ppt_w</p:attrName>
                                        </p:attrNameLst>
                                      </p:cBhvr>
                                      <p:tavLst>
                                        <p:tav tm="0">
                                          <p:val>
                                            <p:fltVal val="0"/>
                                          </p:val>
                                        </p:tav>
                                        <p:tav tm="100000">
                                          <p:val>
                                            <p:strVal val="#ppt_w"/>
                                          </p:val>
                                        </p:tav>
                                      </p:tavLst>
                                    </p:anim>
                                    <p:anim calcmode="lin" valueType="num">
                                      <p:cBhvr>
                                        <p:cTn id="65" dur="400" fill="hold"/>
                                        <p:tgtEl>
                                          <p:spTgt spid="52"/>
                                        </p:tgtEl>
                                        <p:attrNameLst>
                                          <p:attrName>ppt_h</p:attrName>
                                        </p:attrNameLst>
                                      </p:cBhvr>
                                      <p:tavLst>
                                        <p:tav tm="0">
                                          <p:val>
                                            <p:fltVal val="0"/>
                                          </p:val>
                                        </p:tav>
                                        <p:tav tm="100000">
                                          <p:val>
                                            <p:strVal val="#ppt_h"/>
                                          </p:val>
                                        </p:tav>
                                      </p:tavLst>
                                    </p:anim>
                                    <p:animEffect transition="in" filter="fade">
                                      <p:cBhvr>
                                        <p:cTn id="66" dur="400"/>
                                        <p:tgtEl>
                                          <p:spTgt spid="52"/>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53">
                                            <p:txEl>
                                              <p:pRg st="0" end="0"/>
                                            </p:txEl>
                                          </p:spTgt>
                                        </p:tgtEl>
                                        <p:attrNameLst>
                                          <p:attrName>style.visibility</p:attrName>
                                        </p:attrNameLst>
                                      </p:cBhvr>
                                      <p:to>
                                        <p:strVal val="visible"/>
                                      </p:to>
                                    </p:set>
                                    <p:animEffect transition="in" filter="fade">
                                      <p:cBhvr>
                                        <p:cTn id="69" dur="500"/>
                                        <p:tgtEl>
                                          <p:spTgt spid="53">
                                            <p:txEl>
                                              <p:pRg st="0" end="0"/>
                                            </p:txEl>
                                          </p:spTgt>
                                        </p:tgtEl>
                                      </p:cBhvr>
                                    </p:animEffect>
                                    <p:anim calcmode="lin" valueType="num">
                                      <p:cBhvr>
                                        <p:cTn id="70"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53">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54">
                                            <p:txEl>
                                              <p:pRg st="0" end="0"/>
                                            </p:txEl>
                                          </p:spTgt>
                                        </p:tgtEl>
                                        <p:attrNameLst>
                                          <p:attrName>style.visibility</p:attrName>
                                        </p:attrNameLst>
                                      </p:cBhvr>
                                      <p:to>
                                        <p:strVal val="visible"/>
                                      </p:to>
                                    </p:set>
                                    <p:animEffect transition="in" filter="fade">
                                      <p:cBhvr>
                                        <p:cTn id="74" dur="500"/>
                                        <p:tgtEl>
                                          <p:spTgt spid="54">
                                            <p:txEl>
                                              <p:pRg st="0" end="0"/>
                                            </p:txEl>
                                          </p:spTgt>
                                        </p:tgtEl>
                                      </p:cBhvr>
                                    </p:animEffect>
                                  </p:childTnLst>
                                </p:cTn>
                              </p:par>
                              <p:par>
                                <p:cTn id="75" presetID="53" presetClass="entr" presetSubtype="16" fill="hold" grpId="0" nodeType="withEffect" nodePh="1">
                                  <p:stCondLst>
                                    <p:cond delay="800"/>
                                  </p:stCondLst>
                                  <p:endCondLst>
                                    <p:cond evt="begin" delay="0">
                                      <p:tn val="75"/>
                                    </p:cond>
                                  </p:endCondLst>
                                  <p:childTnLst>
                                    <p:set>
                                      <p:cBhvr>
                                        <p:cTn id="76" dur="1" fill="hold">
                                          <p:stCondLst>
                                            <p:cond delay="0"/>
                                          </p:stCondLst>
                                        </p:cTn>
                                        <p:tgtEl>
                                          <p:spTgt spid="55"/>
                                        </p:tgtEl>
                                        <p:attrNameLst>
                                          <p:attrName>style.visibility</p:attrName>
                                        </p:attrNameLst>
                                      </p:cBhvr>
                                      <p:to>
                                        <p:strVal val="visible"/>
                                      </p:to>
                                    </p:set>
                                    <p:anim calcmode="lin" valueType="num">
                                      <p:cBhvr>
                                        <p:cTn id="77" dur="1000" fill="hold"/>
                                        <p:tgtEl>
                                          <p:spTgt spid="55"/>
                                        </p:tgtEl>
                                        <p:attrNameLst>
                                          <p:attrName>ppt_w</p:attrName>
                                        </p:attrNameLst>
                                      </p:cBhvr>
                                      <p:tavLst>
                                        <p:tav tm="0">
                                          <p:val>
                                            <p:fltVal val="0"/>
                                          </p:val>
                                        </p:tav>
                                        <p:tav tm="100000">
                                          <p:val>
                                            <p:strVal val="#ppt_w"/>
                                          </p:val>
                                        </p:tav>
                                      </p:tavLst>
                                    </p:anim>
                                    <p:anim calcmode="lin" valueType="num">
                                      <p:cBhvr>
                                        <p:cTn id="78" dur="1000" fill="hold"/>
                                        <p:tgtEl>
                                          <p:spTgt spid="55"/>
                                        </p:tgtEl>
                                        <p:attrNameLst>
                                          <p:attrName>ppt_h</p:attrName>
                                        </p:attrNameLst>
                                      </p:cBhvr>
                                      <p:tavLst>
                                        <p:tav tm="0">
                                          <p:val>
                                            <p:fltVal val="0"/>
                                          </p:val>
                                        </p:tav>
                                        <p:tav tm="100000">
                                          <p:val>
                                            <p:strVal val="#ppt_h"/>
                                          </p:val>
                                        </p:tav>
                                      </p:tavLst>
                                    </p:anim>
                                    <p:animEffect transition="in" filter="fade">
                                      <p:cBhvr>
                                        <p:cTn id="79" dur="1000"/>
                                        <p:tgtEl>
                                          <p:spTgt spid="55"/>
                                        </p:tgtEl>
                                      </p:cBhvr>
                                    </p:animEffect>
                                  </p:childTnLst>
                                </p:cTn>
                              </p:par>
                            </p:childTnLst>
                          </p:cTn>
                        </p:par>
                        <p:par>
                          <p:cTn id="80" fill="hold">
                            <p:stCondLst>
                              <p:cond delay="2000"/>
                            </p:stCondLst>
                            <p:childTnLst>
                              <p:par>
                                <p:cTn id="81" presetID="53" presetClass="entr" presetSubtype="16" fill="hold" grpId="0" nodeType="afterEffect">
                                  <p:stCondLst>
                                    <p:cond delay="0"/>
                                  </p:stCondLst>
                                  <p:childTnLst>
                                    <p:set>
                                      <p:cBhvr>
                                        <p:cTn id="82" dur="1" fill="hold">
                                          <p:stCondLst>
                                            <p:cond delay="0"/>
                                          </p:stCondLst>
                                        </p:cTn>
                                        <p:tgtEl>
                                          <p:spTgt spid="56"/>
                                        </p:tgtEl>
                                        <p:attrNameLst>
                                          <p:attrName>style.visibility</p:attrName>
                                        </p:attrNameLst>
                                      </p:cBhvr>
                                      <p:to>
                                        <p:strVal val="visible"/>
                                      </p:to>
                                    </p:set>
                                    <p:anim calcmode="lin" valueType="num">
                                      <p:cBhvr>
                                        <p:cTn id="83" dur="400" fill="hold"/>
                                        <p:tgtEl>
                                          <p:spTgt spid="56"/>
                                        </p:tgtEl>
                                        <p:attrNameLst>
                                          <p:attrName>ppt_w</p:attrName>
                                        </p:attrNameLst>
                                      </p:cBhvr>
                                      <p:tavLst>
                                        <p:tav tm="0">
                                          <p:val>
                                            <p:fltVal val="0"/>
                                          </p:val>
                                        </p:tav>
                                        <p:tav tm="100000">
                                          <p:val>
                                            <p:strVal val="#ppt_w"/>
                                          </p:val>
                                        </p:tav>
                                      </p:tavLst>
                                    </p:anim>
                                    <p:anim calcmode="lin" valueType="num">
                                      <p:cBhvr>
                                        <p:cTn id="84" dur="400" fill="hold"/>
                                        <p:tgtEl>
                                          <p:spTgt spid="56"/>
                                        </p:tgtEl>
                                        <p:attrNameLst>
                                          <p:attrName>ppt_h</p:attrName>
                                        </p:attrNameLst>
                                      </p:cBhvr>
                                      <p:tavLst>
                                        <p:tav tm="0">
                                          <p:val>
                                            <p:fltVal val="0"/>
                                          </p:val>
                                        </p:tav>
                                        <p:tav tm="100000">
                                          <p:val>
                                            <p:strVal val="#ppt_h"/>
                                          </p:val>
                                        </p:tav>
                                      </p:tavLst>
                                    </p:anim>
                                    <p:animEffect transition="in" filter="fade">
                                      <p:cBhvr>
                                        <p:cTn id="85" dur="400"/>
                                        <p:tgtEl>
                                          <p:spTgt spid="56"/>
                                        </p:tgtEl>
                                      </p:cBhvr>
                                    </p:animEffect>
                                  </p:childTnLst>
                                </p:cTn>
                              </p:par>
                              <p:par>
                                <p:cTn id="86" presetID="42" presetClass="entr" presetSubtype="0" fill="hold" grpId="0" nodeType="withEffect">
                                  <p:stCondLst>
                                    <p:cond delay="200"/>
                                  </p:stCondLst>
                                  <p:childTnLst>
                                    <p:set>
                                      <p:cBhvr>
                                        <p:cTn id="87" dur="1" fill="hold">
                                          <p:stCondLst>
                                            <p:cond delay="0"/>
                                          </p:stCondLst>
                                        </p:cTn>
                                        <p:tgtEl>
                                          <p:spTgt spid="57">
                                            <p:txEl>
                                              <p:pRg st="0" end="0"/>
                                            </p:txEl>
                                          </p:spTgt>
                                        </p:tgtEl>
                                        <p:attrNameLst>
                                          <p:attrName>style.visibility</p:attrName>
                                        </p:attrNameLst>
                                      </p:cBhvr>
                                      <p:to>
                                        <p:strVal val="visible"/>
                                      </p:to>
                                    </p:set>
                                    <p:animEffect transition="in" filter="fade">
                                      <p:cBhvr>
                                        <p:cTn id="88" dur="500"/>
                                        <p:tgtEl>
                                          <p:spTgt spid="57">
                                            <p:txEl>
                                              <p:pRg st="0" end="0"/>
                                            </p:txEl>
                                          </p:spTgt>
                                        </p:tgtEl>
                                      </p:cBhvr>
                                    </p:animEffect>
                                    <p:anim calcmode="lin" valueType="num">
                                      <p:cBhvr>
                                        <p:cTn id="89"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0" dur="500" fill="hold"/>
                                        <p:tgtEl>
                                          <p:spTgt spid="57">
                                            <p:txEl>
                                              <p:pRg st="0" end="0"/>
                                            </p:txEl>
                                          </p:spTgt>
                                        </p:tgtEl>
                                        <p:attrNameLst>
                                          <p:attrName>ppt_y</p:attrName>
                                        </p:attrNameLst>
                                      </p:cBhvr>
                                      <p:tavLst>
                                        <p:tav tm="0">
                                          <p:val>
                                            <p:strVal val="#ppt_y+.1"/>
                                          </p:val>
                                        </p:tav>
                                        <p:tav tm="100000">
                                          <p:val>
                                            <p:strVal val="#ppt_y"/>
                                          </p:val>
                                        </p:tav>
                                      </p:tavLst>
                                    </p:anim>
                                  </p:childTnLst>
                                </p:cTn>
                              </p:par>
                              <p:par>
                                <p:cTn id="91" presetID="10" presetClass="entr" presetSubtype="0" fill="hold" grpId="0" nodeType="withEffect">
                                  <p:stCondLst>
                                    <p:cond delay="800"/>
                                  </p:stCondLst>
                                  <p:childTnLst>
                                    <p:set>
                                      <p:cBhvr>
                                        <p:cTn id="92" dur="1" fill="hold">
                                          <p:stCondLst>
                                            <p:cond delay="0"/>
                                          </p:stCondLst>
                                        </p:cTn>
                                        <p:tgtEl>
                                          <p:spTgt spid="58">
                                            <p:txEl>
                                              <p:pRg st="0" end="0"/>
                                            </p:txEl>
                                          </p:spTgt>
                                        </p:tgtEl>
                                        <p:attrNameLst>
                                          <p:attrName>style.visibility</p:attrName>
                                        </p:attrNameLst>
                                      </p:cBhvr>
                                      <p:to>
                                        <p:strVal val="visible"/>
                                      </p:to>
                                    </p:set>
                                    <p:animEffect transition="in" filter="fade">
                                      <p:cBhvr>
                                        <p:cTn id="93" dur="500"/>
                                        <p:tgtEl>
                                          <p:spTgt spid="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38" grpId="0" animBg="1"/>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anim calcmode="lin" valueType="num">
                      <p:cBhvr>
                        <p:cTn dur="500" fill="hold"/>
                        <p:tgtEl>
                          <p:spTgt spid="41"/>
                        </p:tgtEl>
                        <p:attrNameLst>
                          <p:attrName>ppt_x</p:attrName>
                        </p:attrNameLst>
                      </p:cBhvr>
                      <p:tavLst>
                        <p:tav tm="0">
                          <p:val>
                            <p:strVal val="#ppt_x"/>
                          </p:val>
                        </p:tav>
                        <p:tav tm="100000">
                          <p:val>
                            <p:strVal val="#ppt_x"/>
                          </p:val>
                        </p:tav>
                      </p:tavLst>
                    </p:anim>
                    <p:anim calcmode="lin" valueType="num">
                      <p:cBhvr>
                        <p:cTn dur="500" fill="hold"/>
                        <p:tgtEl>
                          <p:spTgt spid="41"/>
                        </p:tgtEl>
                        <p:attrNameLst>
                          <p:attrName>ppt_y</p:attrName>
                        </p:attrNameLst>
                      </p:cBhvr>
                      <p:tavLst>
                        <p:tav tm="0">
                          <p:val>
                            <p:strVal val="#ppt_y+.1"/>
                          </p:val>
                        </p:tav>
                        <p:tav tm="100000">
                          <p:val>
                            <p:strVal val="#ppt_y"/>
                          </p:val>
                        </p:tav>
                      </p:tavLst>
                    </p:anim>
                  </p:childTnLst>
                </p:cTn>
              </p:par>
            </p:tnLst>
          </p:tmpl>
        </p:tmplLst>
      </p:bldP>
      <p:bldP spid="42" grpId="0" build="p">
        <p:tmplLst>
          <p:tmpl lvl="1">
            <p:tnLst>
              <p:par>
                <p:cTn presetID="10" presetClass="entr" presetSubtype="0" fill="hold" nodeType="withEffect">
                  <p:stCondLst>
                    <p:cond delay="8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p:bldP spid="44" grpId="0" animBg="1"/>
      <p:bldP spid="45" grpId="0" build="p">
        <p:tmplLst>
          <p:tmpl lvl="1">
            <p:tnLst>
              <p:par>
                <p:cTn presetID="42" presetClass="entr" presetSubtype="0"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anim calcmode="lin" valueType="num">
                      <p:cBhvr>
                        <p:cTn dur="500" fill="hold"/>
                        <p:tgtEl>
                          <p:spTgt spid="45"/>
                        </p:tgtEl>
                        <p:attrNameLst>
                          <p:attrName>ppt_x</p:attrName>
                        </p:attrNameLst>
                      </p:cBhvr>
                      <p:tavLst>
                        <p:tav tm="0">
                          <p:val>
                            <p:strVal val="#ppt_x"/>
                          </p:val>
                        </p:tav>
                        <p:tav tm="100000">
                          <p:val>
                            <p:strVal val="#ppt_x"/>
                          </p:val>
                        </p:tav>
                      </p:tavLst>
                    </p:anim>
                    <p:anim calcmode="lin" valueType="num">
                      <p:cBhvr>
                        <p:cTn dur="500" fill="hold"/>
                        <p:tgtEl>
                          <p:spTgt spid="45"/>
                        </p:tgtEl>
                        <p:attrNameLst>
                          <p:attrName>ppt_y</p:attrName>
                        </p:attrNameLst>
                      </p:cBhvr>
                      <p:tavLst>
                        <p:tav tm="0">
                          <p:val>
                            <p:strVal val="#ppt_y+.1"/>
                          </p:val>
                        </p:tav>
                        <p:tav tm="100000">
                          <p:val>
                            <p:strVal val="#ppt_y"/>
                          </p:val>
                        </p:tav>
                      </p:tavLst>
                    </p:anim>
                  </p:childTnLst>
                </p:cTn>
              </p:par>
            </p:tnLst>
          </p:tmpl>
        </p:tmplLst>
      </p:bldP>
      <p:bldP spid="50" grpId="0" build="p">
        <p:tmplLst>
          <p:tmpl lvl="1">
            <p:tnLst>
              <p:par>
                <p:cTn presetID="10" presetClass="entr" presetSubtype="0" fill="hold" nodeType="withEffect">
                  <p:stCondLst>
                    <p:cond delay="8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p:bldP spid="52" grpId="0" animBg="1"/>
      <p:bldP spid="53" grpId="0" build="p">
        <p:tmplLst>
          <p:tmpl lvl="1">
            <p:tnLst>
              <p:par>
                <p:cTn presetID="42" presetClass="entr" presetSubtype="0" fill="hold" nodeType="withEffect">
                  <p:stCondLst>
                    <p:cond delay="2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anim calcmode="lin" valueType="num">
                      <p:cBhvr>
                        <p:cTn dur="500" fill="hold"/>
                        <p:tgtEl>
                          <p:spTgt spid="53"/>
                        </p:tgtEl>
                        <p:attrNameLst>
                          <p:attrName>ppt_x</p:attrName>
                        </p:attrNameLst>
                      </p:cBhvr>
                      <p:tavLst>
                        <p:tav tm="0">
                          <p:val>
                            <p:strVal val="#ppt_x"/>
                          </p:val>
                        </p:tav>
                        <p:tav tm="100000">
                          <p:val>
                            <p:strVal val="#ppt_x"/>
                          </p:val>
                        </p:tav>
                      </p:tavLst>
                    </p:anim>
                    <p:anim calcmode="lin" valueType="num">
                      <p:cBhvr>
                        <p:cTn dur="500" fill="hold"/>
                        <p:tgtEl>
                          <p:spTgt spid="53"/>
                        </p:tgtEl>
                        <p:attrNameLst>
                          <p:attrName>ppt_y</p:attrName>
                        </p:attrNameLst>
                      </p:cBhvr>
                      <p:tavLst>
                        <p:tav tm="0">
                          <p:val>
                            <p:strVal val="#ppt_y+.1"/>
                          </p:val>
                        </p:tav>
                        <p:tav tm="100000">
                          <p:val>
                            <p:strVal val="#ppt_y"/>
                          </p:val>
                        </p:tav>
                      </p:tavLst>
                    </p:anim>
                  </p:childTnLst>
                </p:cTn>
              </p:par>
            </p:tnLst>
          </p:tmpl>
        </p:tmplLst>
      </p:bldP>
      <p:bldP spid="54" grpId="0" build="p">
        <p:tmplLst>
          <p:tmpl lvl="1">
            <p:tnLst>
              <p:par>
                <p:cTn presetID="10" presetClass="entr" presetSubtype="0" fill="hold" nodeType="withEffect">
                  <p:stCondLst>
                    <p:cond delay="8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p:bldP spid="56" grpId="0" animBg="1"/>
      <p:bldP spid="57" grpId="0" build="p">
        <p:tmplLst>
          <p:tmpl lvl="1">
            <p:tnLst>
              <p:par>
                <p:cTn presetID="42" presetClass="entr" presetSubtype="0" fill="hold" nodeType="withEffect">
                  <p:stCondLst>
                    <p:cond delay="2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anim calcmode="lin" valueType="num">
                      <p:cBhvr>
                        <p:cTn dur="500" fill="hold"/>
                        <p:tgtEl>
                          <p:spTgt spid="57"/>
                        </p:tgtEl>
                        <p:attrNameLst>
                          <p:attrName>ppt_x</p:attrName>
                        </p:attrNameLst>
                      </p:cBhvr>
                      <p:tavLst>
                        <p:tav tm="0">
                          <p:val>
                            <p:strVal val="#ppt_x"/>
                          </p:val>
                        </p:tav>
                        <p:tav tm="100000">
                          <p:val>
                            <p:strVal val="#ppt_x"/>
                          </p:val>
                        </p:tav>
                      </p:tavLst>
                    </p:anim>
                    <p:anim calcmode="lin" valueType="num">
                      <p:cBhvr>
                        <p:cTn dur="500" fill="hold"/>
                        <p:tgtEl>
                          <p:spTgt spid="57"/>
                        </p:tgtEl>
                        <p:attrNameLst>
                          <p:attrName>ppt_y</p:attrName>
                        </p:attrNameLst>
                      </p:cBhvr>
                      <p:tavLst>
                        <p:tav tm="0">
                          <p:val>
                            <p:strVal val="#ppt_y+.1"/>
                          </p:val>
                        </p:tav>
                        <p:tav tm="100000">
                          <p:val>
                            <p:strVal val="#ppt_y"/>
                          </p:val>
                        </p:tav>
                      </p:tavLst>
                    </p:anim>
                  </p:childTnLst>
                </p:cTn>
              </p:par>
            </p:tnLst>
          </p:tmpl>
        </p:tmplLst>
      </p:bldP>
      <p:bldP spid="58" grpId="0" build="p">
        <p:tmplLst>
          <p:tmpl lvl="1">
            <p:tnLst>
              <p:par>
                <p:cTn presetID="10" presetClass="entr" presetSubtype="0" fill="hold" nodeType="withEffect">
                  <p:stCondLst>
                    <p:cond delay="8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ur circle images with caption">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324582"/>
            <a:ext cx="8229600" cy="431780"/>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452438" y="827103"/>
            <a:ext cx="8229600"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12" name="Group 11"/>
          <p:cNvGrpSpPr/>
          <p:nvPr userDrawn="1"/>
        </p:nvGrpSpPr>
        <p:grpSpPr>
          <a:xfrm>
            <a:off x="75982" y="385540"/>
            <a:ext cx="287999" cy="342172"/>
            <a:chOff x="5270500" y="1460500"/>
            <a:chExt cx="1701800" cy="2705100"/>
          </a:xfrm>
        </p:grpSpPr>
        <p:sp>
          <p:nvSpPr>
            <p:cNvPr id="13" name="Rounded Rectangle 1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4" name="Rounded Rectangle 1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5" name="Rounded Rectangle 14"/>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41" name="Text Placeholder 7"/>
          <p:cNvSpPr>
            <a:spLocks noGrp="1"/>
          </p:cNvSpPr>
          <p:nvPr>
            <p:ph type="body" sz="quarter" idx="65" hasCustomPrompt="1"/>
          </p:nvPr>
        </p:nvSpPr>
        <p:spPr>
          <a:xfrm>
            <a:off x="452441" y="4267392"/>
            <a:ext cx="1872863" cy="259199"/>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2" name="Text Placeholder 2"/>
          <p:cNvSpPr>
            <a:spLocks noGrp="1"/>
          </p:cNvSpPr>
          <p:nvPr>
            <p:ph type="body" sz="quarter" idx="64" hasCustomPrompt="1"/>
          </p:nvPr>
        </p:nvSpPr>
        <p:spPr>
          <a:xfrm>
            <a:off x="452441" y="4562173"/>
            <a:ext cx="1872863" cy="1518588"/>
          </a:xfrm>
          <a:prstGeom prst="rect">
            <a:avLst/>
          </a:prstGeom>
        </p:spPr>
        <p:txBody>
          <a:bodyPr vert="horz" lIns="0" tIns="0" rIns="0" bIns="0"/>
          <a:lstStyle>
            <a:lvl1pPr marL="0" indent="0" algn="ctr">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5" name="Picture Placeholder 2"/>
          <p:cNvSpPr>
            <a:spLocks noGrp="1" noChangeAspect="1"/>
          </p:cNvSpPr>
          <p:nvPr>
            <p:ph type="pic" sz="quarter" idx="17"/>
          </p:nvPr>
        </p:nvSpPr>
        <p:spPr>
          <a:xfrm>
            <a:off x="452441" y="1877692"/>
            <a:ext cx="1872863" cy="2247436"/>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35" name="Text Placeholder 7"/>
          <p:cNvSpPr>
            <a:spLocks noGrp="1"/>
          </p:cNvSpPr>
          <p:nvPr>
            <p:ph type="body" sz="quarter" idx="66" hasCustomPrompt="1"/>
          </p:nvPr>
        </p:nvSpPr>
        <p:spPr>
          <a:xfrm>
            <a:off x="2586040" y="4267392"/>
            <a:ext cx="1872863" cy="259199"/>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6" name="Text Placeholder 2"/>
          <p:cNvSpPr>
            <a:spLocks noGrp="1"/>
          </p:cNvSpPr>
          <p:nvPr>
            <p:ph type="body" sz="quarter" idx="67" hasCustomPrompt="1"/>
          </p:nvPr>
        </p:nvSpPr>
        <p:spPr>
          <a:xfrm>
            <a:off x="2586040" y="4562173"/>
            <a:ext cx="1872863" cy="1518588"/>
          </a:xfrm>
          <a:prstGeom prst="rect">
            <a:avLst/>
          </a:prstGeom>
        </p:spPr>
        <p:txBody>
          <a:bodyPr vert="horz" lIns="0" tIns="0" rIns="0" bIns="0"/>
          <a:lstStyle>
            <a:lvl1pPr marL="0" indent="0" algn="ctr">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37" name="Picture Placeholder 2"/>
          <p:cNvSpPr>
            <a:spLocks noGrp="1" noChangeAspect="1"/>
          </p:cNvSpPr>
          <p:nvPr>
            <p:ph type="pic" sz="quarter" idx="68"/>
          </p:nvPr>
        </p:nvSpPr>
        <p:spPr>
          <a:xfrm>
            <a:off x="2586040" y="1877692"/>
            <a:ext cx="1872863" cy="2247436"/>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39" name="Text Placeholder 7"/>
          <p:cNvSpPr>
            <a:spLocks noGrp="1"/>
          </p:cNvSpPr>
          <p:nvPr>
            <p:ph type="body" sz="quarter" idx="69" hasCustomPrompt="1"/>
          </p:nvPr>
        </p:nvSpPr>
        <p:spPr>
          <a:xfrm>
            <a:off x="4668841" y="4267392"/>
            <a:ext cx="1872863" cy="259199"/>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0" name="Text Placeholder 2"/>
          <p:cNvSpPr>
            <a:spLocks noGrp="1"/>
          </p:cNvSpPr>
          <p:nvPr>
            <p:ph type="body" sz="quarter" idx="70" hasCustomPrompt="1"/>
          </p:nvPr>
        </p:nvSpPr>
        <p:spPr>
          <a:xfrm>
            <a:off x="4668841" y="4562173"/>
            <a:ext cx="1872863" cy="1518588"/>
          </a:xfrm>
          <a:prstGeom prst="rect">
            <a:avLst/>
          </a:prstGeom>
        </p:spPr>
        <p:txBody>
          <a:bodyPr vert="horz" lIns="0" tIns="0" rIns="0" bIns="0"/>
          <a:lstStyle>
            <a:lvl1pPr marL="0" indent="0" algn="ctr">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46" name="Picture Placeholder 2"/>
          <p:cNvSpPr>
            <a:spLocks noGrp="1" noChangeAspect="1"/>
          </p:cNvSpPr>
          <p:nvPr>
            <p:ph type="pic" sz="quarter" idx="71"/>
          </p:nvPr>
        </p:nvSpPr>
        <p:spPr>
          <a:xfrm>
            <a:off x="4668841" y="1877692"/>
            <a:ext cx="1872863" cy="2247436"/>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47" name="Text Placeholder 7"/>
          <p:cNvSpPr>
            <a:spLocks noGrp="1"/>
          </p:cNvSpPr>
          <p:nvPr>
            <p:ph type="body" sz="quarter" idx="72" hasCustomPrompt="1"/>
          </p:nvPr>
        </p:nvSpPr>
        <p:spPr>
          <a:xfrm>
            <a:off x="6809178" y="4267392"/>
            <a:ext cx="1872863" cy="259199"/>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8" name="Text Placeholder 2"/>
          <p:cNvSpPr>
            <a:spLocks noGrp="1"/>
          </p:cNvSpPr>
          <p:nvPr>
            <p:ph type="body" sz="quarter" idx="73" hasCustomPrompt="1"/>
          </p:nvPr>
        </p:nvSpPr>
        <p:spPr>
          <a:xfrm>
            <a:off x="6809178" y="4562173"/>
            <a:ext cx="1872863" cy="1518588"/>
          </a:xfrm>
          <a:prstGeom prst="rect">
            <a:avLst/>
          </a:prstGeom>
        </p:spPr>
        <p:txBody>
          <a:bodyPr vert="horz" lIns="0" tIns="0" rIns="0" bIns="0"/>
          <a:lstStyle>
            <a:lvl1pPr marL="0" indent="0" algn="ctr">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49" name="Picture Placeholder 2"/>
          <p:cNvSpPr>
            <a:spLocks noGrp="1" noChangeAspect="1"/>
          </p:cNvSpPr>
          <p:nvPr>
            <p:ph type="pic" sz="quarter" idx="74"/>
          </p:nvPr>
        </p:nvSpPr>
        <p:spPr>
          <a:xfrm>
            <a:off x="6809178" y="1877692"/>
            <a:ext cx="1872863" cy="2247436"/>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Tree>
    <p:extLst>
      <p:ext uri="{BB962C8B-B14F-4D97-AF65-F5344CB8AC3E}">
        <p14:creationId xmlns:p14="http://schemas.microsoft.com/office/powerpoint/2010/main" val="1357742562"/>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
                                  </p:stCondLst>
                                  <p:childTnLst>
                                    <p:set>
                                      <p:cBhvr>
                                        <p:cTn id="19" dur="1" fill="hold">
                                          <p:stCondLst>
                                            <p:cond delay="0"/>
                                          </p:stCondLst>
                                        </p:cTn>
                                        <p:tgtEl>
                                          <p:spTgt spid="41">
                                            <p:txEl>
                                              <p:pRg st="0" end="0"/>
                                            </p:txEl>
                                          </p:spTgt>
                                        </p:tgtEl>
                                        <p:attrNameLst>
                                          <p:attrName>style.visibility</p:attrName>
                                        </p:attrNameLst>
                                      </p:cBhvr>
                                      <p:to>
                                        <p:strVal val="visible"/>
                                      </p:to>
                                    </p:set>
                                    <p:animEffect transition="in" filter="fade">
                                      <p:cBhvr>
                                        <p:cTn id="20" dur="500"/>
                                        <p:tgtEl>
                                          <p:spTgt spid="41">
                                            <p:txEl>
                                              <p:pRg st="0" end="0"/>
                                            </p:txEl>
                                          </p:spTgt>
                                        </p:tgtEl>
                                      </p:cBhvr>
                                    </p:animEffect>
                                    <p:anim calcmode="lin" valueType="num">
                                      <p:cBhvr>
                                        <p:cTn id="21"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41">
                                            <p:txEl>
                                              <p:pRg st="0" end="0"/>
                                            </p:txEl>
                                          </p:spTgt>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800"/>
                                  </p:stCondLst>
                                  <p:childTnLst>
                                    <p:set>
                                      <p:cBhvr>
                                        <p:cTn id="24" dur="1" fill="hold">
                                          <p:stCondLst>
                                            <p:cond delay="0"/>
                                          </p:stCondLst>
                                        </p:cTn>
                                        <p:tgtEl>
                                          <p:spTgt spid="42">
                                            <p:txEl>
                                              <p:pRg st="0" end="0"/>
                                            </p:txEl>
                                          </p:spTgt>
                                        </p:tgtEl>
                                        <p:attrNameLst>
                                          <p:attrName>style.visibility</p:attrName>
                                        </p:attrNameLst>
                                      </p:cBhvr>
                                      <p:to>
                                        <p:strVal val="visible"/>
                                      </p:to>
                                    </p:set>
                                    <p:animEffect transition="in" filter="fade">
                                      <p:cBhvr>
                                        <p:cTn id="25" dur="500"/>
                                        <p:tgtEl>
                                          <p:spTgt spid="42">
                                            <p:txEl>
                                              <p:pRg st="0" end="0"/>
                                            </p:txEl>
                                          </p:spTgt>
                                        </p:tgtEl>
                                      </p:cBhvr>
                                    </p:animEffect>
                                  </p:childTnLst>
                                </p:cTn>
                              </p:par>
                            </p:childTnLst>
                          </p:cTn>
                        </p:par>
                        <p:par>
                          <p:cTn id="26" fill="hold">
                            <p:stCondLst>
                              <p:cond delay="500"/>
                            </p:stCondLst>
                            <p:childTnLst>
                              <p:par>
                                <p:cTn id="27" presetID="53" presetClass="entr" presetSubtype="16" fill="hold" grpId="0" nodeType="afterEffect" nodePh="1">
                                  <p:stCondLst>
                                    <p:cond delay="0"/>
                                  </p:stCondLst>
                                  <p:endCondLst>
                                    <p:cond evt="begin" delay="0">
                                      <p:tn val="27"/>
                                    </p:cond>
                                  </p:end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par>
                                <p:cTn id="32" presetID="42" presetClass="entr" presetSubtype="0" fill="hold" grpId="0" nodeType="withEffect">
                                  <p:stCondLst>
                                    <p:cond delay="20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fade">
                                      <p:cBhvr>
                                        <p:cTn id="34" dur="500"/>
                                        <p:tgtEl>
                                          <p:spTgt spid="35">
                                            <p:txEl>
                                              <p:pRg st="0" end="0"/>
                                            </p:txEl>
                                          </p:spTgt>
                                        </p:tgtEl>
                                      </p:cBhvr>
                                    </p:animEffect>
                                    <p:anim calcmode="lin" valueType="num">
                                      <p:cBhvr>
                                        <p:cTn id="35"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36" dur="500" fill="hold"/>
                                        <p:tgtEl>
                                          <p:spTgt spid="35">
                                            <p:txEl>
                                              <p:pRg st="0" end="0"/>
                                            </p:txEl>
                                          </p:spTgt>
                                        </p:tgtEl>
                                        <p:attrNameLst>
                                          <p:attrName>ppt_y</p:attrName>
                                        </p:attrNameLst>
                                      </p:cBhvr>
                                      <p:tavLst>
                                        <p:tav tm="0">
                                          <p:val>
                                            <p:strVal val="#ppt_y+.1"/>
                                          </p:val>
                                        </p:tav>
                                        <p:tav tm="100000">
                                          <p:val>
                                            <p:strVal val="#ppt_y"/>
                                          </p:val>
                                        </p:tav>
                                      </p:tavLst>
                                    </p:anim>
                                  </p:childTnLst>
                                </p:cTn>
                              </p:par>
                              <p:par>
                                <p:cTn id="37" presetID="10" presetClass="entr" presetSubtype="0" fill="hold" grpId="0" nodeType="withEffect">
                                  <p:stCondLst>
                                    <p:cond delay="800"/>
                                  </p:stCondLst>
                                  <p:childTnLst>
                                    <p:set>
                                      <p:cBhvr>
                                        <p:cTn id="38" dur="1" fill="hold">
                                          <p:stCondLst>
                                            <p:cond delay="0"/>
                                          </p:stCondLst>
                                        </p:cTn>
                                        <p:tgtEl>
                                          <p:spTgt spid="36">
                                            <p:txEl>
                                              <p:pRg st="0" end="0"/>
                                            </p:txEl>
                                          </p:spTgt>
                                        </p:tgtEl>
                                        <p:attrNameLst>
                                          <p:attrName>style.visibility</p:attrName>
                                        </p:attrNameLst>
                                      </p:cBhvr>
                                      <p:to>
                                        <p:strVal val="visible"/>
                                      </p:to>
                                    </p:set>
                                    <p:animEffect transition="in" filter="fade">
                                      <p:cBhvr>
                                        <p:cTn id="39" dur="500"/>
                                        <p:tgtEl>
                                          <p:spTgt spid="36">
                                            <p:txEl>
                                              <p:pRg st="0" end="0"/>
                                            </p:txEl>
                                          </p:spTgt>
                                        </p:tgtEl>
                                      </p:cBhvr>
                                    </p:animEffect>
                                  </p:childTnLst>
                                </p:cTn>
                              </p:par>
                            </p:childTnLst>
                          </p:cTn>
                        </p:par>
                        <p:par>
                          <p:cTn id="40" fill="hold">
                            <p:stCondLst>
                              <p:cond delay="1000"/>
                            </p:stCondLst>
                            <p:childTnLst>
                              <p:par>
                                <p:cTn id="41" presetID="53" presetClass="entr" presetSubtype="16" fill="hold" grpId="0" nodeType="afterEffect" nodePh="1">
                                  <p:stCondLst>
                                    <p:cond delay="0"/>
                                  </p:stCondLst>
                                  <p:endCondLst>
                                    <p:cond evt="begin" delay="0">
                                      <p:tn val="41"/>
                                    </p:cond>
                                  </p:endCondLst>
                                  <p:childTnLst>
                                    <p:set>
                                      <p:cBhvr>
                                        <p:cTn id="42" dur="1" fill="hold">
                                          <p:stCondLst>
                                            <p:cond delay="0"/>
                                          </p:stCondLst>
                                        </p:cTn>
                                        <p:tgtEl>
                                          <p:spTgt spid="37"/>
                                        </p:tgtEl>
                                        <p:attrNameLst>
                                          <p:attrName>style.visibility</p:attrName>
                                        </p:attrNameLst>
                                      </p:cBhvr>
                                      <p:to>
                                        <p:strVal val="visible"/>
                                      </p:to>
                                    </p:set>
                                    <p:anim calcmode="lin" valueType="num">
                                      <p:cBhvr>
                                        <p:cTn id="43" dur="500" fill="hold"/>
                                        <p:tgtEl>
                                          <p:spTgt spid="37"/>
                                        </p:tgtEl>
                                        <p:attrNameLst>
                                          <p:attrName>ppt_w</p:attrName>
                                        </p:attrNameLst>
                                      </p:cBhvr>
                                      <p:tavLst>
                                        <p:tav tm="0">
                                          <p:val>
                                            <p:fltVal val="0"/>
                                          </p:val>
                                        </p:tav>
                                        <p:tav tm="100000">
                                          <p:val>
                                            <p:strVal val="#ppt_w"/>
                                          </p:val>
                                        </p:tav>
                                      </p:tavLst>
                                    </p:anim>
                                    <p:anim calcmode="lin" valueType="num">
                                      <p:cBhvr>
                                        <p:cTn id="44" dur="500" fill="hold"/>
                                        <p:tgtEl>
                                          <p:spTgt spid="37"/>
                                        </p:tgtEl>
                                        <p:attrNameLst>
                                          <p:attrName>ppt_h</p:attrName>
                                        </p:attrNameLst>
                                      </p:cBhvr>
                                      <p:tavLst>
                                        <p:tav tm="0">
                                          <p:val>
                                            <p:fltVal val="0"/>
                                          </p:val>
                                        </p:tav>
                                        <p:tav tm="100000">
                                          <p:val>
                                            <p:strVal val="#ppt_h"/>
                                          </p:val>
                                        </p:tav>
                                      </p:tavLst>
                                    </p:anim>
                                    <p:animEffect transition="in" filter="fade">
                                      <p:cBhvr>
                                        <p:cTn id="45" dur="500"/>
                                        <p:tgtEl>
                                          <p:spTgt spid="37"/>
                                        </p:tgtEl>
                                      </p:cBhvr>
                                    </p:animEffect>
                                  </p:childTnLst>
                                </p:cTn>
                              </p:par>
                              <p:par>
                                <p:cTn id="46" presetID="42" presetClass="entr" presetSubtype="0" fill="hold" grpId="0" nodeType="withEffect">
                                  <p:stCondLst>
                                    <p:cond delay="200"/>
                                  </p:stCondLst>
                                  <p:childTnLst>
                                    <p:set>
                                      <p:cBhvr>
                                        <p:cTn id="47" dur="1" fill="hold">
                                          <p:stCondLst>
                                            <p:cond delay="0"/>
                                          </p:stCondLst>
                                        </p:cTn>
                                        <p:tgtEl>
                                          <p:spTgt spid="39">
                                            <p:txEl>
                                              <p:pRg st="0" end="0"/>
                                            </p:txEl>
                                          </p:spTgt>
                                        </p:tgtEl>
                                        <p:attrNameLst>
                                          <p:attrName>style.visibility</p:attrName>
                                        </p:attrNameLst>
                                      </p:cBhvr>
                                      <p:to>
                                        <p:strVal val="visible"/>
                                      </p:to>
                                    </p:set>
                                    <p:animEffect transition="in" filter="fade">
                                      <p:cBhvr>
                                        <p:cTn id="48" dur="500"/>
                                        <p:tgtEl>
                                          <p:spTgt spid="39">
                                            <p:txEl>
                                              <p:pRg st="0" end="0"/>
                                            </p:txEl>
                                          </p:spTgt>
                                        </p:tgtEl>
                                      </p:cBhvr>
                                    </p:animEffect>
                                    <p:anim calcmode="lin" valueType="num">
                                      <p:cBhvr>
                                        <p:cTn id="49"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50" dur="500" fill="hold"/>
                                        <p:tgtEl>
                                          <p:spTgt spid="39">
                                            <p:txEl>
                                              <p:pRg st="0" end="0"/>
                                            </p:txEl>
                                          </p:spTgt>
                                        </p:tgtEl>
                                        <p:attrNameLst>
                                          <p:attrName>ppt_y</p:attrName>
                                        </p:attrNameLst>
                                      </p:cBhvr>
                                      <p:tavLst>
                                        <p:tav tm="0">
                                          <p:val>
                                            <p:strVal val="#ppt_y+.1"/>
                                          </p:val>
                                        </p:tav>
                                        <p:tav tm="100000">
                                          <p:val>
                                            <p:strVal val="#ppt_y"/>
                                          </p:val>
                                        </p:tav>
                                      </p:tavLst>
                                    </p:anim>
                                  </p:childTnLst>
                                </p:cTn>
                              </p:par>
                              <p:par>
                                <p:cTn id="51" presetID="10" presetClass="entr" presetSubtype="0" fill="hold" grpId="0" nodeType="withEffect">
                                  <p:stCondLst>
                                    <p:cond delay="800"/>
                                  </p:stCondLst>
                                  <p:childTnLst>
                                    <p:set>
                                      <p:cBhvr>
                                        <p:cTn id="52" dur="1" fill="hold">
                                          <p:stCondLst>
                                            <p:cond delay="0"/>
                                          </p:stCondLst>
                                        </p:cTn>
                                        <p:tgtEl>
                                          <p:spTgt spid="40">
                                            <p:txEl>
                                              <p:pRg st="0" end="0"/>
                                            </p:txEl>
                                          </p:spTgt>
                                        </p:tgtEl>
                                        <p:attrNameLst>
                                          <p:attrName>style.visibility</p:attrName>
                                        </p:attrNameLst>
                                      </p:cBhvr>
                                      <p:to>
                                        <p:strVal val="visible"/>
                                      </p:to>
                                    </p:set>
                                    <p:animEffect transition="in" filter="fade">
                                      <p:cBhvr>
                                        <p:cTn id="53" dur="500"/>
                                        <p:tgtEl>
                                          <p:spTgt spid="40">
                                            <p:txEl>
                                              <p:pRg st="0" end="0"/>
                                            </p:txEl>
                                          </p:spTgt>
                                        </p:tgtEl>
                                      </p:cBhvr>
                                    </p:animEffect>
                                  </p:childTnLst>
                                </p:cTn>
                              </p:par>
                            </p:childTnLst>
                          </p:cTn>
                        </p:par>
                        <p:par>
                          <p:cTn id="54" fill="hold">
                            <p:stCondLst>
                              <p:cond delay="1500"/>
                            </p:stCondLst>
                            <p:childTnLst>
                              <p:par>
                                <p:cTn id="55" presetID="53" presetClass="entr" presetSubtype="16" fill="hold" grpId="0" nodeType="afterEffect" nodePh="1">
                                  <p:stCondLst>
                                    <p:cond delay="0"/>
                                  </p:stCondLst>
                                  <p:endCondLst>
                                    <p:cond evt="begin" delay="0">
                                      <p:tn val="55"/>
                                    </p:cond>
                                  </p:end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par>
                                <p:cTn id="60" presetID="42" presetClass="entr" presetSubtype="0" fill="hold" grpId="0" nodeType="withEffect">
                                  <p:stCondLst>
                                    <p:cond delay="200"/>
                                  </p:stCondLst>
                                  <p:childTnLst>
                                    <p:set>
                                      <p:cBhvr>
                                        <p:cTn id="61" dur="1" fill="hold">
                                          <p:stCondLst>
                                            <p:cond delay="0"/>
                                          </p:stCondLst>
                                        </p:cTn>
                                        <p:tgtEl>
                                          <p:spTgt spid="47">
                                            <p:txEl>
                                              <p:pRg st="0" end="0"/>
                                            </p:txEl>
                                          </p:spTgt>
                                        </p:tgtEl>
                                        <p:attrNameLst>
                                          <p:attrName>style.visibility</p:attrName>
                                        </p:attrNameLst>
                                      </p:cBhvr>
                                      <p:to>
                                        <p:strVal val="visible"/>
                                      </p:to>
                                    </p:set>
                                    <p:animEffect transition="in" filter="fade">
                                      <p:cBhvr>
                                        <p:cTn id="62" dur="500"/>
                                        <p:tgtEl>
                                          <p:spTgt spid="47">
                                            <p:txEl>
                                              <p:pRg st="0" end="0"/>
                                            </p:txEl>
                                          </p:spTgt>
                                        </p:tgtEl>
                                      </p:cBhvr>
                                    </p:animEffect>
                                    <p:anim calcmode="lin" valueType="num">
                                      <p:cBhvr>
                                        <p:cTn id="63"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64" dur="500" fill="hold"/>
                                        <p:tgtEl>
                                          <p:spTgt spid="47">
                                            <p:txEl>
                                              <p:pRg st="0" end="0"/>
                                            </p:txEl>
                                          </p:spTgt>
                                        </p:tgtEl>
                                        <p:attrNameLst>
                                          <p:attrName>ppt_y</p:attrName>
                                        </p:attrNameLst>
                                      </p:cBhvr>
                                      <p:tavLst>
                                        <p:tav tm="0">
                                          <p:val>
                                            <p:strVal val="#ppt_y+.1"/>
                                          </p:val>
                                        </p:tav>
                                        <p:tav tm="100000">
                                          <p:val>
                                            <p:strVal val="#ppt_y"/>
                                          </p:val>
                                        </p:tav>
                                      </p:tavLst>
                                    </p:anim>
                                  </p:childTnLst>
                                </p:cTn>
                              </p:par>
                              <p:par>
                                <p:cTn id="65" presetID="10" presetClass="entr" presetSubtype="0" fill="hold" grpId="0" nodeType="withEffect">
                                  <p:stCondLst>
                                    <p:cond delay="800"/>
                                  </p:stCondLst>
                                  <p:childTnLst>
                                    <p:set>
                                      <p:cBhvr>
                                        <p:cTn id="66" dur="1" fill="hold">
                                          <p:stCondLst>
                                            <p:cond delay="0"/>
                                          </p:stCondLst>
                                        </p:cTn>
                                        <p:tgtEl>
                                          <p:spTgt spid="48">
                                            <p:txEl>
                                              <p:pRg st="0" end="0"/>
                                            </p:txEl>
                                          </p:spTgt>
                                        </p:tgtEl>
                                        <p:attrNameLst>
                                          <p:attrName>style.visibility</p:attrName>
                                        </p:attrNameLst>
                                      </p:cBhvr>
                                      <p:to>
                                        <p:strVal val="visible"/>
                                      </p:to>
                                    </p:set>
                                    <p:animEffect transition="in" filter="fade">
                                      <p:cBhvr>
                                        <p:cTn id="67" dur="500"/>
                                        <p:tgtEl>
                                          <p:spTgt spid="48">
                                            <p:txEl>
                                              <p:pRg st="0" end="0"/>
                                            </p:txEl>
                                          </p:spTgt>
                                        </p:tgtEl>
                                      </p:cBhvr>
                                    </p:animEffect>
                                  </p:childTnLst>
                                </p:cTn>
                              </p:par>
                            </p:childTnLst>
                          </p:cTn>
                        </p:par>
                        <p:par>
                          <p:cTn id="68" fill="hold">
                            <p:stCondLst>
                              <p:cond delay="2000"/>
                            </p:stCondLst>
                            <p:childTnLst>
                              <p:par>
                                <p:cTn id="69" presetID="53" presetClass="entr" presetSubtype="16" fill="hold" grpId="0" nodeType="afterEffect" nodePh="1">
                                  <p:stCondLst>
                                    <p:cond delay="0"/>
                                  </p:stCondLst>
                                  <p:endCondLst>
                                    <p:cond evt="begin" delay="0">
                                      <p:tn val="69"/>
                                    </p:cond>
                                  </p:endCondLst>
                                  <p:childTnLst>
                                    <p:set>
                                      <p:cBhvr>
                                        <p:cTn id="70" dur="1" fill="hold">
                                          <p:stCondLst>
                                            <p:cond delay="0"/>
                                          </p:stCondLst>
                                        </p:cTn>
                                        <p:tgtEl>
                                          <p:spTgt spid="49"/>
                                        </p:tgtEl>
                                        <p:attrNameLst>
                                          <p:attrName>style.visibility</p:attrName>
                                        </p:attrNameLst>
                                      </p:cBhvr>
                                      <p:to>
                                        <p:strVal val="visible"/>
                                      </p:to>
                                    </p:set>
                                    <p:anim calcmode="lin" valueType="num">
                                      <p:cBhvr>
                                        <p:cTn id="71" dur="500" fill="hold"/>
                                        <p:tgtEl>
                                          <p:spTgt spid="49"/>
                                        </p:tgtEl>
                                        <p:attrNameLst>
                                          <p:attrName>ppt_w</p:attrName>
                                        </p:attrNameLst>
                                      </p:cBhvr>
                                      <p:tavLst>
                                        <p:tav tm="0">
                                          <p:val>
                                            <p:fltVal val="0"/>
                                          </p:val>
                                        </p:tav>
                                        <p:tav tm="100000">
                                          <p:val>
                                            <p:strVal val="#ppt_w"/>
                                          </p:val>
                                        </p:tav>
                                      </p:tavLst>
                                    </p:anim>
                                    <p:anim calcmode="lin" valueType="num">
                                      <p:cBhvr>
                                        <p:cTn id="72" dur="500" fill="hold"/>
                                        <p:tgtEl>
                                          <p:spTgt spid="49"/>
                                        </p:tgtEl>
                                        <p:attrNameLst>
                                          <p:attrName>ppt_h</p:attrName>
                                        </p:attrNameLst>
                                      </p:cBhvr>
                                      <p:tavLst>
                                        <p:tav tm="0">
                                          <p:val>
                                            <p:fltVal val="0"/>
                                          </p:val>
                                        </p:tav>
                                        <p:tav tm="100000">
                                          <p:val>
                                            <p:strVal val="#ppt_h"/>
                                          </p:val>
                                        </p:tav>
                                      </p:tavLst>
                                    </p:anim>
                                    <p:animEffect transition="in" filter="fade">
                                      <p:cBhvr>
                                        <p:cTn id="7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anim calcmode="lin" valueType="num">
                      <p:cBhvr>
                        <p:cTn dur="500" fill="hold"/>
                        <p:tgtEl>
                          <p:spTgt spid="41"/>
                        </p:tgtEl>
                        <p:attrNameLst>
                          <p:attrName>ppt_x</p:attrName>
                        </p:attrNameLst>
                      </p:cBhvr>
                      <p:tavLst>
                        <p:tav tm="0">
                          <p:val>
                            <p:strVal val="#ppt_x"/>
                          </p:val>
                        </p:tav>
                        <p:tav tm="100000">
                          <p:val>
                            <p:strVal val="#ppt_x"/>
                          </p:val>
                        </p:tav>
                      </p:tavLst>
                    </p:anim>
                    <p:anim calcmode="lin" valueType="num">
                      <p:cBhvr>
                        <p:cTn dur="500" fill="hold"/>
                        <p:tgtEl>
                          <p:spTgt spid="41"/>
                        </p:tgtEl>
                        <p:attrNameLst>
                          <p:attrName>ppt_y</p:attrName>
                        </p:attrNameLst>
                      </p:cBhvr>
                      <p:tavLst>
                        <p:tav tm="0">
                          <p:val>
                            <p:strVal val="#ppt_y+.1"/>
                          </p:val>
                        </p:tav>
                        <p:tav tm="100000">
                          <p:val>
                            <p:strVal val="#ppt_y"/>
                          </p:val>
                        </p:tav>
                      </p:tavLst>
                    </p:anim>
                  </p:childTnLst>
                </p:cTn>
              </p:par>
            </p:tnLst>
          </p:tmpl>
        </p:tmplLst>
      </p:bldP>
      <p:bldP spid="42" grpId="0" build="p">
        <p:tmplLst>
          <p:tmpl lvl="1">
            <p:tnLst>
              <p:par>
                <p:cTn presetID="10" presetClass="entr" presetSubtype="0" fill="hold" nodeType="withEffect">
                  <p:stCondLst>
                    <p:cond delay="8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25" grpId="0"/>
      <p:bldP spid="35" grpId="0" build="p">
        <p:tmplLst>
          <p:tmpl lvl="1">
            <p:tnLst>
              <p:par>
                <p:cTn presetID="42" presetClass="entr" presetSubtype="0"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anim calcmode="lin" valueType="num">
                      <p:cBhvr>
                        <p:cTn dur="500" fill="hold"/>
                        <p:tgtEl>
                          <p:spTgt spid="35"/>
                        </p:tgtEl>
                        <p:attrNameLst>
                          <p:attrName>ppt_x</p:attrName>
                        </p:attrNameLst>
                      </p:cBhvr>
                      <p:tavLst>
                        <p:tav tm="0">
                          <p:val>
                            <p:strVal val="#ppt_x"/>
                          </p:val>
                        </p:tav>
                        <p:tav tm="100000">
                          <p:val>
                            <p:strVal val="#ppt_x"/>
                          </p:val>
                        </p:tav>
                      </p:tavLst>
                    </p:anim>
                    <p:anim calcmode="lin" valueType="num">
                      <p:cBhvr>
                        <p:cTn dur="500" fill="hold"/>
                        <p:tgtEl>
                          <p:spTgt spid="35"/>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10" presetClass="entr" presetSubtype="0" fill="hold" nodeType="withEffect">
                  <p:stCondLst>
                    <p:cond delay="8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p:bldP spid="39" grpId="0" build="p">
        <p:tmplLst>
          <p:tmpl lvl="1">
            <p:tnLst>
              <p:par>
                <p:cTn presetID="42" presetClass="entr" presetSubtype="0" fill="hold" nodeType="withEffect">
                  <p:stCondLst>
                    <p:cond delay="2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anim calcmode="lin" valueType="num">
                      <p:cBhvr>
                        <p:cTn dur="500" fill="hold"/>
                        <p:tgtEl>
                          <p:spTgt spid="39"/>
                        </p:tgtEl>
                        <p:attrNameLst>
                          <p:attrName>ppt_x</p:attrName>
                        </p:attrNameLst>
                      </p:cBhvr>
                      <p:tavLst>
                        <p:tav tm="0">
                          <p:val>
                            <p:strVal val="#ppt_x"/>
                          </p:val>
                        </p:tav>
                        <p:tav tm="100000">
                          <p:val>
                            <p:strVal val="#ppt_x"/>
                          </p:val>
                        </p:tav>
                      </p:tavLst>
                    </p:anim>
                    <p:anim calcmode="lin" valueType="num">
                      <p:cBhvr>
                        <p:cTn dur="500" fill="hold"/>
                        <p:tgtEl>
                          <p:spTgt spid="39"/>
                        </p:tgtEl>
                        <p:attrNameLst>
                          <p:attrName>ppt_y</p:attrName>
                        </p:attrNameLst>
                      </p:cBhvr>
                      <p:tavLst>
                        <p:tav tm="0">
                          <p:val>
                            <p:strVal val="#ppt_y+.1"/>
                          </p:val>
                        </p:tav>
                        <p:tav tm="100000">
                          <p:val>
                            <p:strVal val="#ppt_y"/>
                          </p:val>
                        </p:tav>
                      </p:tavLst>
                    </p:anim>
                  </p:childTnLst>
                </p:cTn>
              </p:par>
            </p:tnLst>
          </p:tmpl>
        </p:tmplLst>
      </p:bldP>
      <p:bldP spid="40" grpId="0" build="p">
        <p:tmplLst>
          <p:tmpl lvl="1">
            <p:tnLst>
              <p:par>
                <p:cTn presetID="10" presetClass="entr" presetSubtype="0" fill="hold" nodeType="withEffect">
                  <p:stCondLst>
                    <p:cond delay="80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6" grpId="0"/>
      <p:bldP spid="47" grpId="0" build="p">
        <p:tmplLst>
          <p:tmpl lvl="1">
            <p:tnLst>
              <p:par>
                <p:cTn presetID="42" presetClass="entr" presetSubtype="0" fill="hold" nodeType="withEffect">
                  <p:stCondLst>
                    <p:cond delay="2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anim calcmode="lin" valueType="num">
                      <p:cBhvr>
                        <p:cTn dur="500" fill="hold"/>
                        <p:tgtEl>
                          <p:spTgt spid="47"/>
                        </p:tgtEl>
                        <p:attrNameLst>
                          <p:attrName>ppt_x</p:attrName>
                        </p:attrNameLst>
                      </p:cBhvr>
                      <p:tavLst>
                        <p:tav tm="0">
                          <p:val>
                            <p:strVal val="#ppt_x"/>
                          </p:val>
                        </p:tav>
                        <p:tav tm="100000">
                          <p:val>
                            <p:strVal val="#ppt_x"/>
                          </p:val>
                        </p:tav>
                      </p:tavLst>
                    </p:anim>
                    <p:anim calcmode="lin" valueType="num">
                      <p:cBhvr>
                        <p:cTn dur="500" fill="hold"/>
                        <p:tgtEl>
                          <p:spTgt spid="47"/>
                        </p:tgtEl>
                        <p:attrNameLst>
                          <p:attrName>ppt_y</p:attrName>
                        </p:attrNameLst>
                      </p:cBhvr>
                      <p:tavLst>
                        <p:tav tm="0">
                          <p:val>
                            <p:strVal val="#ppt_y+.1"/>
                          </p:val>
                        </p:tav>
                        <p:tav tm="100000">
                          <p:val>
                            <p:strVal val="#ppt_y"/>
                          </p:val>
                        </p:tav>
                      </p:tavLst>
                    </p:anim>
                  </p:childTnLst>
                </p:cTn>
              </p:par>
            </p:tnLst>
          </p:tmpl>
        </p:tmplLst>
      </p:bldP>
      <p:bldP spid="48" grpId="0" build="p">
        <p:tmplLst>
          <p:tmpl lvl="1">
            <p:tnLst>
              <p:par>
                <p:cTn presetID="10" presetClass="entr" presetSubtype="0" fill="hold" nodeType="withEffect">
                  <p:stCondLst>
                    <p:cond delay="80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ur circle images with caption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324582"/>
            <a:ext cx="8229600" cy="431780"/>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452438" y="827103"/>
            <a:ext cx="8229600"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12" name="Group 11"/>
          <p:cNvGrpSpPr/>
          <p:nvPr userDrawn="1"/>
        </p:nvGrpSpPr>
        <p:grpSpPr>
          <a:xfrm>
            <a:off x="75982" y="385540"/>
            <a:ext cx="287999" cy="342172"/>
            <a:chOff x="5270500" y="1460500"/>
            <a:chExt cx="1701800" cy="2705100"/>
          </a:xfrm>
        </p:grpSpPr>
        <p:sp>
          <p:nvSpPr>
            <p:cNvPr id="13" name="Rounded Rectangle 1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4" name="Rounded Rectangle 1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5" name="Rounded Rectangle 14"/>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41" name="Text Placeholder 7"/>
          <p:cNvSpPr>
            <a:spLocks noGrp="1"/>
          </p:cNvSpPr>
          <p:nvPr>
            <p:ph type="body" sz="quarter" idx="65" hasCustomPrompt="1"/>
          </p:nvPr>
        </p:nvSpPr>
        <p:spPr>
          <a:xfrm>
            <a:off x="2128838" y="1813943"/>
            <a:ext cx="2239962" cy="259199"/>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2" name="Text Placeholder 2"/>
          <p:cNvSpPr>
            <a:spLocks noGrp="1"/>
          </p:cNvSpPr>
          <p:nvPr>
            <p:ph type="body" sz="quarter" idx="64" hasCustomPrompt="1"/>
          </p:nvPr>
        </p:nvSpPr>
        <p:spPr>
          <a:xfrm>
            <a:off x="2128838" y="2108723"/>
            <a:ext cx="2239962" cy="1518588"/>
          </a:xfrm>
          <a:prstGeom prst="rect">
            <a:avLst/>
          </a:prstGeom>
        </p:spPr>
        <p:txBody>
          <a:bodyPr vert="horz" lIns="0" tIns="0" rIns="0" bIns="0"/>
          <a:lstStyle>
            <a:lvl1pPr marL="0" indent="0" algn="l">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5" name="Picture Placeholder 2"/>
          <p:cNvSpPr>
            <a:spLocks noGrp="1" noChangeAspect="1"/>
          </p:cNvSpPr>
          <p:nvPr>
            <p:ph type="pic" sz="quarter" idx="17"/>
          </p:nvPr>
        </p:nvSpPr>
        <p:spPr>
          <a:xfrm>
            <a:off x="452439" y="1801491"/>
            <a:ext cx="1521358" cy="1825630"/>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23" name="Text Placeholder 7"/>
          <p:cNvSpPr>
            <a:spLocks noGrp="1"/>
          </p:cNvSpPr>
          <p:nvPr>
            <p:ph type="body" sz="quarter" idx="66" hasCustomPrompt="1"/>
          </p:nvPr>
        </p:nvSpPr>
        <p:spPr>
          <a:xfrm>
            <a:off x="6442076" y="1813943"/>
            <a:ext cx="2239962" cy="259199"/>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4" name="Text Placeholder 2"/>
          <p:cNvSpPr>
            <a:spLocks noGrp="1"/>
          </p:cNvSpPr>
          <p:nvPr>
            <p:ph type="body" sz="quarter" idx="67" hasCustomPrompt="1"/>
          </p:nvPr>
        </p:nvSpPr>
        <p:spPr>
          <a:xfrm>
            <a:off x="6442076" y="2108723"/>
            <a:ext cx="2239962" cy="1518588"/>
          </a:xfrm>
          <a:prstGeom prst="rect">
            <a:avLst/>
          </a:prstGeom>
        </p:spPr>
        <p:txBody>
          <a:bodyPr vert="horz" lIns="0" tIns="0" rIns="0" bIns="0"/>
          <a:lstStyle>
            <a:lvl1pPr marL="0" indent="0" algn="l">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6" name="Picture Placeholder 2"/>
          <p:cNvSpPr>
            <a:spLocks noGrp="1" noChangeAspect="1"/>
          </p:cNvSpPr>
          <p:nvPr>
            <p:ph type="pic" sz="quarter" idx="68"/>
          </p:nvPr>
        </p:nvSpPr>
        <p:spPr>
          <a:xfrm>
            <a:off x="4765677" y="1801491"/>
            <a:ext cx="1521358" cy="1825630"/>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27" name="Text Placeholder 7"/>
          <p:cNvSpPr>
            <a:spLocks noGrp="1"/>
          </p:cNvSpPr>
          <p:nvPr>
            <p:ph type="body" sz="quarter" idx="69" hasCustomPrompt="1"/>
          </p:nvPr>
        </p:nvSpPr>
        <p:spPr>
          <a:xfrm>
            <a:off x="2128838" y="3993263"/>
            <a:ext cx="2239962" cy="259199"/>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8" name="Text Placeholder 2"/>
          <p:cNvSpPr>
            <a:spLocks noGrp="1"/>
          </p:cNvSpPr>
          <p:nvPr>
            <p:ph type="body" sz="quarter" idx="70" hasCustomPrompt="1"/>
          </p:nvPr>
        </p:nvSpPr>
        <p:spPr>
          <a:xfrm>
            <a:off x="2128838" y="4288043"/>
            <a:ext cx="2239962" cy="1518588"/>
          </a:xfrm>
          <a:prstGeom prst="rect">
            <a:avLst/>
          </a:prstGeom>
        </p:spPr>
        <p:txBody>
          <a:bodyPr vert="horz" lIns="0" tIns="0" rIns="0" bIns="0"/>
          <a:lstStyle>
            <a:lvl1pPr marL="0" indent="0" algn="l">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9" name="Picture Placeholder 2"/>
          <p:cNvSpPr>
            <a:spLocks noGrp="1" noChangeAspect="1"/>
          </p:cNvSpPr>
          <p:nvPr>
            <p:ph type="pic" sz="quarter" idx="71"/>
          </p:nvPr>
        </p:nvSpPr>
        <p:spPr>
          <a:xfrm>
            <a:off x="452439" y="3980811"/>
            <a:ext cx="1521358" cy="1825630"/>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30" name="Text Placeholder 7"/>
          <p:cNvSpPr>
            <a:spLocks noGrp="1"/>
          </p:cNvSpPr>
          <p:nvPr>
            <p:ph type="body" sz="quarter" idx="72" hasCustomPrompt="1"/>
          </p:nvPr>
        </p:nvSpPr>
        <p:spPr>
          <a:xfrm>
            <a:off x="6442076" y="3993263"/>
            <a:ext cx="2239962" cy="259199"/>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1" name="Text Placeholder 2"/>
          <p:cNvSpPr>
            <a:spLocks noGrp="1"/>
          </p:cNvSpPr>
          <p:nvPr>
            <p:ph type="body" sz="quarter" idx="73" hasCustomPrompt="1"/>
          </p:nvPr>
        </p:nvSpPr>
        <p:spPr>
          <a:xfrm>
            <a:off x="6442076" y="4288043"/>
            <a:ext cx="2239962" cy="1518588"/>
          </a:xfrm>
          <a:prstGeom prst="rect">
            <a:avLst/>
          </a:prstGeom>
        </p:spPr>
        <p:txBody>
          <a:bodyPr vert="horz" lIns="0" tIns="0" rIns="0" bIns="0"/>
          <a:lstStyle>
            <a:lvl1pPr marL="0" indent="0" algn="l">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32" name="Picture Placeholder 2"/>
          <p:cNvSpPr>
            <a:spLocks noGrp="1" noChangeAspect="1"/>
          </p:cNvSpPr>
          <p:nvPr>
            <p:ph type="pic" sz="quarter" idx="74"/>
          </p:nvPr>
        </p:nvSpPr>
        <p:spPr>
          <a:xfrm>
            <a:off x="4765677" y="3980811"/>
            <a:ext cx="1521358" cy="1825630"/>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Tree>
    <p:extLst>
      <p:ext uri="{BB962C8B-B14F-4D97-AF65-F5344CB8AC3E}">
        <p14:creationId xmlns:p14="http://schemas.microsoft.com/office/powerpoint/2010/main" val="63506454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
                                  </p:stCondLst>
                                  <p:childTnLst>
                                    <p:set>
                                      <p:cBhvr>
                                        <p:cTn id="19" dur="1" fill="hold">
                                          <p:stCondLst>
                                            <p:cond delay="0"/>
                                          </p:stCondLst>
                                        </p:cTn>
                                        <p:tgtEl>
                                          <p:spTgt spid="41">
                                            <p:txEl>
                                              <p:pRg st="0" end="0"/>
                                            </p:txEl>
                                          </p:spTgt>
                                        </p:tgtEl>
                                        <p:attrNameLst>
                                          <p:attrName>style.visibility</p:attrName>
                                        </p:attrNameLst>
                                      </p:cBhvr>
                                      <p:to>
                                        <p:strVal val="visible"/>
                                      </p:to>
                                    </p:set>
                                    <p:animEffect transition="in" filter="fade">
                                      <p:cBhvr>
                                        <p:cTn id="20" dur="500"/>
                                        <p:tgtEl>
                                          <p:spTgt spid="41">
                                            <p:txEl>
                                              <p:pRg st="0" end="0"/>
                                            </p:txEl>
                                          </p:spTgt>
                                        </p:tgtEl>
                                      </p:cBhvr>
                                    </p:animEffect>
                                    <p:anim calcmode="lin" valueType="num">
                                      <p:cBhvr>
                                        <p:cTn id="21"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41">
                                            <p:txEl>
                                              <p:pRg st="0" end="0"/>
                                            </p:txEl>
                                          </p:spTgt>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800"/>
                                  </p:stCondLst>
                                  <p:childTnLst>
                                    <p:set>
                                      <p:cBhvr>
                                        <p:cTn id="24" dur="1" fill="hold">
                                          <p:stCondLst>
                                            <p:cond delay="0"/>
                                          </p:stCondLst>
                                        </p:cTn>
                                        <p:tgtEl>
                                          <p:spTgt spid="42">
                                            <p:txEl>
                                              <p:pRg st="0" end="0"/>
                                            </p:txEl>
                                          </p:spTgt>
                                        </p:tgtEl>
                                        <p:attrNameLst>
                                          <p:attrName>style.visibility</p:attrName>
                                        </p:attrNameLst>
                                      </p:cBhvr>
                                      <p:to>
                                        <p:strVal val="visible"/>
                                      </p:to>
                                    </p:set>
                                    <p:animEffect transition="in" filter="fade">
                                      <p:cBhvr>
                                        <p:cTn id="25" dur="500"/>
                                        <p:tgtEl>
                                          <p:spTgt spid="42">
                                            <p:txEl>
                                              <p:pRg st="0" end="0"/>
                                            </p:txEl>
                                          </p:spTgt>
                                        </p:tgtEl>
                                      </p:cBhvr>
                                    </p:animEffect>
                                  </p:childTnLst>
                                </p:cTn>
                              </p:par>
                            </p:childTnLst>
                          </p:cTn>
                        </p:par>
                        <p:par>
                          <p:cTn id="26" fill="hold">
                            <p:stCondLst>
                              <p:cond delay="500"/>
                            </p:stCondLst>
                            <p:childTnLst>
                              <p:par>
                                <p:cTn id="27" presetID="53" presetClass="entr" presetSubtype="16" fill="hold" grpId="0" nodeType="afterEffect" nodePh="1">
                                  <p:stCondLst>
                                    <p:cond delay="0"/>
                                  </p:stCondLst>
                                  <p:endCondLst>
                                    <p:cond evt="begin" delay="0">
                                      <p:tn val="27"/>
                                    </p:cond>
                                  </p:end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par>
                                <p:cTn id="32" presetID="42" presetClass="entr" presetSubtype="0" fill="hold" grpId="0" nodeType="withEffect">
                                  <p:stCondLst>
                                    <p:cond delay="200"/>
                                  </p:stCondLst>
                                  <p:childTnLst>
                                    <p:set>
                                      <p:cBhvr>
                                        <p:cTn id="33" dur="1" fill="hold">
                                          <p:stCondLst>
                                            <p:cond delay="0"/>
                                          </p:stCondLst>
                                        </p:cTn>
                                        <p:tgtEl>
                                          <p:spTgt spid="23">
                                            <p:txEl>
                                              <p:pRg st="0" end="0"/>
                                            </p:txEl>
                                          </p:spTgt>
                                        </p:tgtEl>
                                        <p:attrNameLst>
                                          <p:attrName>style.visibility</p:attrName>
                                        </p:attrNameLst>
                                      </p:cBhvr>
                                      <p:to>
                                        <p:strVal val="visible"/>
                                      </p:to>
                                    </p:set>
                                    <p:animEffect transition="in" filter="fade">
                                      <p:cBhvr>
                                        <p:cTn id="34" dur="500"/>
                                        <p:tgtEl>
                                          <p:spTgt spid="23">
                                            <p:txEl>
                                              <p:pRg st="0" end="0"/>
                                            </p:txEl>
                                          </p:spTgt>
                                        </p:tgtEl>
                                      </p:cBhvr>
                                    </p:animEffect>
                                    <p:anim calcmode="lin" valueType="num">
                                      <p:cBhvr>
                                        <p:cTn id="35"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36" dur="500" fill="hold"/>
                                        <p:tgtEl>
                                          <p:spTgt spid="23">
                                            <p:txEl>
                                              <p:pRg st="0" end="0"/>
                                            </p:txEl>
                                          </p:spTgt>
                                        </p:tgtEl>
                                        <p:attrNameLst>
                                          <p:attrName>ppt_y</p:attrName>
                                        </p:attrNameLst>
                                      </p:cBhvr>
                                      <p:tavLst>
                                        <p:tav tm="0">
                                          <p:val>
                                            <p:strVal val="#ppt_y+.1"/>
                                          </p:val>
                                        </p:tav>
                                        <p:tav tm="100000">
                                          <p:val>
                                            <p:strVal val="#ppt_y"/>
                                          </p:val>
                                        </p:tav>
                                      </p:tavLst>
                                    </p:anim>
                                  </p:childTnLst>
                                </p:cTn>
                              </p:par>
                              <p:par>
                                <p:cTn id="37" presetID="10" presetClass="entr" presetSubtype="0" fill="hold" grpId="0" nodeType="withEffect">
                                  <p:stCondLst>
                                    <p:cond delay="800"/>
                                  </p:stCondLst>
                                  <p:childTnLst>
                                    <p:set>
                                      <p:cBhvr>
                                        <p:cTn id="38" dur="1" fill="hold">
                                          <p:stCondLst>
                                            <p:cond delay="0"/>
                                          </p:stCondLst>
                                        </p:cTn>
                                        <p:tgtEl>
                                          <p:spTgt spid="24">
                                            <p:txEl>
                                              <p:pRg st="0" end="0"/>
                                            </p:txEl>
                                          </p:spTgt>
                                        </p:tgtEl>
                                        <p:attrNameLst>
                                          <p:attrName>style.visibility</p:attrName>
                                        </p:attrNameLst>
                                      </p:cBhvr>
                                      <p:to>
                                        <p:strVal val="visible"/>
                                      </p:to>
                                    </p:set>
                                    <p:animEffect transition="in" filter="fade">
                                      <p:cBhvr>
                                        <p:cTn id="39" dur="500"/>
                                        <p:tgtEl>
                                          <p:spTgt spid="24">
                                            <p:txEl>
                                              <p:pRg st="0" end="0"/>
                                            </p:txEl>
                                          </p:spTgt>
                                        </p:tgtEl>
                                      </p:cBhvr>
                                    </p:animEffect>
                                  </p:childTnLst>
                                </p:cTn>
                              </p:par>
                            </p:childTnLst>
                          </p:cTn>
                        </p:par>
                        <p:par>
                          <p:cTn id="40" fill="hold">
                            <p:stCondLst>
                              <p:cond delay="1000"/>
                            </p:stCondLst>
                            <p:childTnLst>
                              <p:par>
                                <p:cTn id="41" presetID="53" presetClass="entr" presetSubtype="16" fill="hold" grpId="0" nodeType="afterEffect" nodePh="1">
                                  <p:stCondLst>
                                    <p:cond delay="0"/>
                                  </p:stCondLst>
                                  <p:endCondLst>
                                    <p:cond evt="begin" delay="0">
                                      <p:tn val="41"/>
                                    </p:cond>
                                  </p:end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fltVal val="0"/>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animEffect transition="in" filter="fade">
                                      <p:cBhvr>
                                        <p:cTn id="45" dur="500"/>
                                        <p:tgtEl>
                                          <p:spTgt spid="26"/>
                                        </p:tgtEl>
                                      </p:cBhvr>
                                    </p:animEffect>
                                  </p:childTnLst>
                                </p:cTn>
                              </p:par>
                              <p:par>
                                <p:cTn id="46" presetID="42" presetClass="entr" presetSubtype="0" fill="hold" grpId="0" nodeType="withEffect">
                                  <p:stCondLst>
                                    <p:cond delay="200"/>
                                  </p:stCondLst>
                                  <p:childTnLst>
                                    <p:set>
                                      <p:cBhvr>
                                        <p:cTn id="47" dur="1" fill="hold">
                                          <p:stCondLst>
                                            <p:cond delay="0"/>
                                          </p:stCondLst>
                                        </p:cTn>
                                        <p:tgtEl>
                                          <p:spTgt spid="27">
                                            <p:txEl>
                                              <p:pRg st="0" end="0"/>
                                            </p:txEl>
                                          </p:spTgt>
                                        </p:tgtEl>
                                        <p:attrNameLst>
                                          <p:attrName>style.visibility</p:attrName>
                                        </p:attrNameLst>
                                      </p:cBhvr>
                                      <p:to>
                                        <p:strVal val="visible"/>
                                      </p:to>
                                    </p:set>
                                    <p:animEffect transition="in" filter="fade">
                                      <p:cBhvr>
                                        <p:cTn id="48" dur="500"/>
                                        <p:tgtEl>
                                          <p:spTgt spid="27">
                                            <p:txEl>
                                              <p:pRg st="0" end="0"/>
                                            </p:txEl>
                                          </p:spTgt>
                                        </p:tgtEl>
                                      </p:cBhvr>
                                    </p:animEffect>
                                    <p:anim calcmode="lin" valueType="num">
                                      <p:cBhvr>
                                        <p:cTn id="49"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50" dur="500" fill="hold"/>
                                        <p:tgtEl>
                                          <p:spTgt spid="27">
                                            <p:txEl>
                                              <p:pRg st="0" end="0"/>
                                            </p:txEl>
                                          </p:spTgt>
                                        </p:tgtEl>
                                        <p:attrNameLst>
                                          <p:attrName>ppt_y</p:attrName>
                                        </p:attrNameLst>
                                      </p:cBhvr>
                                      <p:tavLst>
                                        <p:tav tm="0">
                                          <p:val>
                                            <p:strVal val="#ppt_y+.1"/>
                                          </p:val>
                                        </p:tav>
                                        <p:tav tm="100000">
                                          <p:val>
                                            <p:strVal val="#ppt_y"/>
                                          </p:val>
                                        </p:tav>
                                      </p:tavLst>
                                    </p:anim>
                                  </p:childTnLst>
                                </p:cTn>
                              </p:par>
                              <p:par>
                                <p:cTn id="51" presetID="10" presetClass="entr" presetSubtype="0" fill="hold" grpId="0" nodeType="withEffect">
                                  <p:stCondLst>
                                    <p:cond delay="800"/>
                                  </p:stCondLst>
                                  <p:childTnLst>
                                    <p:set>
                                      <p:cBhvr>
                                        <p:cTn id="52" dur="1" fill="hold">
                                          <p:stCondLst>
                                            <p:cond delay="0"/>
                                          </p:stCondLst>
                                        </p:cTn>
                                        <p:tgtEl>
                                          <p:spTgt spid="28">
                                            <p:txEl>
                                              <p:pRg st="0" end="0"/>
                                            </p:txEl>
                                          </p:spTgt>
                                        </p:tgtEl>
                                        <p:attrNameLst>
                                          <p:attrName>style.visibility</p:attrName>
                                        </p:attrNameLst>
                                      </p:cBhvr>
                                      <p:to>
                                        <p:strVal val="visible"/>
                                      </p:to>
                                    </p:set>
                                    <p:animEffect transition="in" filter="fade">
                                      <p:cBhvr>
                                        <p:cTn id="53" dur="500"/>
                                        <p:tgtEl>
                                          <p:spTgt spid="28">
                                            <p:txEl>
                                              <p:pRg st="0" end="0"/>
                                            </p:txEl>
                                          </p:spTgt>
                                        </p:tgtEl>
                                      </p:cBhvr>
                                    </p:animEffect>
                                  </p:childTnLst>
                                </p:cTn>
                              </p:par>
                            </p:childTnLst>
                          </p:cTn>
                        </p:par>
                        <p:par>
                          <p:cTn id="54" fill="hold">
                            <p:stCondLst>
                              <p:cond delay="1500"/>
                            </p:stCondLst>
                            <p:childTnLst>
                              <p:par>
                                <p:cTn id="55" presetID="53" presetClass="entr" presetSubtype="16" fill="hold" grpId="0" nodeType="afterEffect" nodePh="1">
                                  <p:stCondLst>
                                    <p:cond delay="0"/>
                                  </p:stCondLst>
                                  <p:endCondLst>
                                    <p:cond evt="begin" delay="0">
                                      <p:tn val="55"/>
                                    </p:cond>
                                  </p:endCondLst>
                                  <p:childTnLst>
                                    <p:set>
                                      <p:cBhvr>
                                        <p:cTn id="56" dur="1" fill="hold">
                                          <p:stCondLst>
                                            <p:cond delay="0"/>
                                          </p:stCondLst>
                                        </p:cTn>
                                        <p:tgtEl>
                                          <p:spTgt spid="29"/>
                                        </p:tgtEl>
                                        <p:attrNameLst>
                                          <p:attrName>style.visibility</p:attrName>
                                        </p:attrNameLst>
                                      </p:cBhvr>
                                      <p:to>
                                        <p:strVal val="visible"/>
                                      </p:to>
                                    </p:set>
                                    <p:anim calcmode="lin" valueType="num">
                                      <p:cBhvr>
                                        <p:cTn id="57" dur="500" fill="hold"/>
                                        <p:tgtEl>
                                          <p:spTgt spid="29"/>
                                        </p:tgtEl>
                                        <p:attrNameLst>
                                          <p:attrName>ppt_w</p:attrName>
                                        </p:attrNameLst>
                                      </p:cBhvr>
                                      <p:tavLst>
                                        <p:tav tm="0">
                                          <p:val>
                                            <p:fltVal val="0"/>
                                          </p:val>
                                        </p:tav>
                                        <p:tav tm="100000">
                                          <p:val>
                                            <p:strVal val="#ppt_w"/>
                                          </p:val>
                                        </p:tav>
                                      </p:tavLst>
                                    </p:anim>
                                    <p:anim calcmode="lin" valueType="num">
                                      <p:cBhvr>
                                        <p:cTn id="58" dur="500" fill="hold"/>
                                        <p:tgtEl>
                                          <p:spTgt spid="29"/>
                                        </p:tgtEl>
                                        <p:attrNameLst>
                                          <p:attrName>ppt_h</p:attrName>
                                        </p:attrNameLst>
                                      </p:cBhvr>
                                      <p:tavLst>
                                        <p:tav tm="0">
                                          <p:val>
                                            <p:fltVal val="0"/>
                                          </p:val>
                                        </p:tav>
                                        <p:tav tm="100000">
                                          <p:val>
                                            <p:strVal val="#ppt_h"/>
                                          </p:val>
                                        </p:tav>
                                      </p:tavLst>
                                    </p:anim>
                                    <p:animEffect transition="in" filter="fade">
                                      <p:cBhvr>
                                        <p:cTn id="59" dur="500"/>
                                        <p:tgtEl>
                                          <p:spTgt spid="29"/>
                                        </p:tgtEl>
                                      </p:cBhvr>
                                    </p:animEffect>
                                  </p:childTnLst>
                                </p:cTn>
                              </p:par>
                              <p:par>
                                <p:cTn id="60" presetID="42" presetClass="entr" presetSubtype="0" fill="hold" grpId="0" nodeType="withEffect">
                                  <p:stCondLst>
                                    <p:cond delay="200"/>
                                  </p:stCondLst>
                                  <p:childTnLst>
                                    <p:set>
                                      <p:cBhvr>
                                        <p:cTn id="61" dur="1" fill="hold">
                                          <p:stCondLst>
                                            <p:cond delay="0"/>
                                          </p:stCondLst>
                                        </p:cTn>
                                        <p:tgtEl>
                                          <p:spTgt spid="30">
                                            <p:txEl>
                                              <p:pRg st="0" end="0"/>
                                            </p:txEl>
                                          </p:spTgt>
                                        </p:tgtEl>
                                        <p:attrNameLst>
                                          <p:attrName>style.visibility</p:attrName>
                                        </p:attrNameLst>
                                      </p:cBhvr>
                                      <p:to>
                                        <p:strVal val="visible"/>
                                      </p:to>
                                    </p:set>
                                    <p:animEffect transition="in" filter="fade">
                                      <p:cBhvr>
                                        <p:cTn id="62" dur="500"/>
                                        <p:tgtEl>
                                          <p:spTgt spid="30">
                                            <p:txEl>
                                              <p:pRg st="0" end="0"/>
                                            </p:txEl>
                                          </p:spTgt>
                                        </p:tgtEl>
                                      </p:cBhvr>
                                    </p:animEffect>
                                    <p:anim calcmode="lin" valueType="num">
                                      <p:cBhvr>
                                        <p:cTn id="63"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64" dur="500" fill="hold"/>
                                        <p:tgtEl>
                                          <p:spTgt spid="30">
                                            <p:txEl>
                                              <p:pRg st="0" end="0"/>
                                            </p:txEl>
                                          </p:spTgt>
                                        </p:tgtEl>
                                        <p:attrNameLst>
                                          <p:attrName>ppt_y</p:attrName>
                                        </p:attrNameLst>
                                      </p:cBhvr>
                                      <p:tavLst>
                                        <p:tav tm="0">
                                          <p:val>
                                            <p:strVal val="#ppt_y+.1"/>
                                          </p:val>
                                        </p:tav>
                                        <p:tav tm="100000">
                                          <p:val>
                                            <p:strVal val="#ppt_y"/>
                                          </p:val>
                                        </p:tav>
                                      </p:tavLst>
                                    </p:anim>
                                  </p:childTnLst>
                                </p:cTn>
                              </p:par>
                              <p:par>
                                <p:cTn id="65" presetID="10" presetClass="entr" presetSubtype="0" fill="hold" grpId="0" nodeType="withEffect">
                                  <p:stCondLst>
                                    <p:cond delay="800"/>
                                  </p:stCondLst>
                                  <p:childTnLst>
                                    <p:set>
                                      <p:cBhvr>
                                        <p:cTn id="66" dur="1" fill="hold">
                                          <p:stCondLst>
                                            <p:cond delay="0"/>
                                          </p:stCondLst>
                                        </p:cTn>
                                        <p:tgtEl>
                                          <p:spTgt spid="31">
                                            <p:txEl>
                                              <p:pRg st="0" end="0"/>
                                            </p:txEl>
                                          </p:spTgt>
                                        </p:tgtEl>
                                        <p:attrNameLst>
                                          <p:attrName>style.visibility</p:attrName>
                                        </p:attrNameLst>
                                      </p:cBhvr>
                                      <p:to>
                                        <p:strVal val="visible"/>
                                      </p:to>
                                    </p:set>
                                    <p:animEffect transition="in" filter="fade">
                                      <p:cBhvr>
                                        <p:cTn id="67" dur="500"/>
                                        <p:tgtEl>
                                          <p:spTgt spid="31">
                                            <p:txEl>
                                              <p:pRg st="0" end="0"/>
                                            </p:txEl>
                                          </p:spTgt>
                                        </p:tgtEl>
                                      </p:cBhvr>
                                    </p:animEffect>
                                  </p:childTnLst>
                                </p:cTn>
                              </p:par>
                            </p:childTnLst>
                          </p:cTn>
                        </p:par>
                        <p:par>
                          <p:cTn id="68" fill="hold">
                            <p:stCondLst>
                              <p:cond delay="2000"/>
                            </p:stCondLst>
                            <p:childTnLst>
                              <p:par>
                                <p:cTn id="69" presetID="53" presetClass="entr" presetSubtype="16" fill="hold" grpId="0" nodeType="afterEffect" nodePh="1">
                                  <p:stCondLst>
                                    <p:cond delay="0"/>
                                  </p:stCondLst>
                                  <p:endCondLst>
                                    <p:cond evt="begin" delay="0">
                                      <p:tn val="69"/>
                                    </p:cond>
                                  </p:end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anim calcmode="lin" valueType="num">
                      <p:cBhvr>
                        <p:cTn dur="500" fill="hold"/>
                        <p:tgtEl>
                          <p:spTgt spid="41"/>
                        </p:tgtEl>
                        <p:attrNameLst>
                          <p:attrName>ppt_x</p:attrName>
                        </p:attrNameLst>
                      </p:cBhvr>
                      <p:tavLst>
                        <p:tav tm="0">
                          <p:val>
                            <p:strVal val="#ppt_x"/>
                          </p:val>
                        </p:tav>
                        <p:tav tm="100000">
                          <p:val>
                            <p:strVal val="#ppt_x"/>
                          </p:val>
                        </p:tav>
                      </p:tavLst>
                    </p:anim>
                    <p:anim calcmode="lin" valueType="num">
                      <p:cBhvr>
                        <p:cTn dur="500" fill="hold"/>
                        <p:tgtEl>
                          <p:spTgt spid="41"/>
                        </p:tgtEl>
                        <p:attrNameLst>
                          <p:attrName>ppt_y</p:attrName>
                        </p:attrNameLst>
                      </p:cBhvr>
                      <p:tavLst>
                        <p:tav tm="0">
                          <p:val>
                            <p:strVal val="#ppt_y+.1"/>
                          </p:val>
                        </p:tav>
                        <p:tav tm="100000">
                          <p:val>
                            <p:strVal val="#ppt_y"/>
                          </p:val>
                        </p:tav>
                      </p:tavLst>
                    </p:anim>
                  </p:childTnLst>
                </p:cTn>
              </p:par>
            </p:tnLst>
          </p:tmpl>
        </p:tmplLst>
      </p:bldP>
      <p:bldP spid="42" grpId="0" build="p">
        <p:tmplLst>
          <p:tmpl lvl="1">
            <p:tnLst>
              <p:par>
                <p:cTn presetID="10" presetClass="entr" presetSubtype="0" fill="hold" nodeType="withEffect">
                  <p:stCondLst>
                    <p:cond delay="8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25" grpId="0"/>
      <p:bldP spid="23" grpId="0" build="p">
        <p:tmplLst>
          <p:tmpl lvl="1">
            <p:tnLst>
              <p:par>
                <p:cTn presetID="42" presetClass="entr" presetSubtype="0"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anim calcmode="lin" valueType="num">
                      <p:cBhvr>
                        <p:cTn dur="500" fill="hold"/>
                        <p:tgtEl>
                          <p:spTgt spid="23"/>
                        </p:tgtEl>
                        <p:attrNameLst>
                          <p:attrName>ppt_x</p:attrName>
                        </p:attrNameLst>
                      </p:cBhvr>
                      <p:tavLst>
                        <p:tav tm="0">
                          <p:val>
                            <p:strVal val="#ppt_x"/>
                          </p:val>
                        </p:tav>
                        <p:tav tm="100000">
                          <p:val>
                            <p:strVal val="#ppt_x"/>
                          </p:val>
                        </p:tav>
                      </p:tavLst>
                    </p:anim>
                    <p:anim calcmode="lin" valueType="num">
                      <p:cBhvr>
                        <p:cTn dur="500" fill="hold"/>
                        <p:tgtEl>
                          <p:spTgt spid="23"/>
                        </p:tgtEl>
                        <p:attrNameLst>
                          <p:attrName>ppt_y</p:attrName>
                        </p:attrNameLst>
                      </p:cBhvr>
                      <p:tavLst>
                        <p:tav tm="0">
                          <p:val>
                            <p:strVal val="#ppt_y+.1"/>
                          </p:val>
                        </p:tav>
                        <p:tav tm="100000">
                          <p:val>
                            <p:strVal val="#ppt_y"/>
                          </p:val>
                        </p:tav>
                      </p:tavLst>
                    </p:anim>
                  </p:childTnLst>
                </p:cTn>
              </p:par>
            </p:tnLst>
          </p:tmpl>
        </p:tmplLst>
      </p:bldP>
      <p:bldP spid="24" grpId="0" build="p">
        <p:tmplLst>
          <p:tmpl lvl="1">
            <p:tnLst>
              <p:par>
                <p:cTn presetID="10" presetClass="entr" presetSubtype="0" fill="hold" nodeType="withEffect">
                  <p:stCondLst>
                    <p:cond delay="8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6" grpId="0"/>
      <p:bldP spid="27" grpId="0" build="p">
        <p:tmplLst>
          <p:tmpl lvl="1">
            <p:tnLst>
              <p:par>
                <p:cTn presetID="42" presetClass="entr" presetSubtype="0" fill="hold" nodeType="withEffect">
                  <p:stCondLst>
                    <p:cond delay="2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anim calcmode="lin" valueType="num">
                      <p:cBhvr>
                        <p:cTn dur="500" fill="hold"/>
                        <p:tgtEl>
                          <p:spTgt spid="27"/>
                        </p:tgtEl>
                        <p:attrNameLst>
                          <p:attrName>ppt_x</p:attrName>
                        </p:attrNameLst>
                      </p:cBhvr>
                      <p:tavLst>
                        <p:tav tm="0">
                          <p:val>
                            <p:strVal val="#ppt_x"/>
                          </p:val>
                        </p:tav>
                        <p:tav tm="100000">
                          <p:val>
                            <p:strVal val="#ppt_x"/>
                          </p:val>
                        </p:tav>
                      </p:tavLst>
                    </p:anim>
                    <p:anim calcmode="lin" valueType="num">
                      <p:cBhvr>
                        <p:cTn dur="500" fill="hold"/>
                        <p:tgtEl>
                          <p:spTgt spid="27"/>
                        </p:tgtEl>
                        <p:attrNameLst>
                          <p:attrName>ppt_y</p:attrName>
                        </p:attrNameLst>
                      </p:cBhvr>
                      <p:tavLst>
                        <p:tav tm="0">
                          <p:val>
                            <p:strVal val="#ppt_y+.1"/>
                          </p:val>
                        </p:tav>
                        <p:tav tm="100000">
                          <p:val>
                            <p:strVal val="#ppt_y"/>
                          </p:val>
                        </p:tav>
                      </p:tavLst>
                    </p:anim>
                  </p:childTnLst>
                </p:cTn>
              </p:par>
            </p:tnLst>
          </p:tmpl>
        </p:tmplLst>
      </p:bldP>
      <p:bldP spid="28" grpId="0" build="p">
        <p:tmplLst>
          <p:tmpl lvl="1">
            <p:tnLst>
              <p:par>
                <p:cTn presetID="10" presetClass="entr" presetSubtype="0" fill="hold" nodeType="withEffect">
                  <p:stCondLst>
                    <p:cond delay="8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p:bldP spid="30" grpId="0" build="p">
        <p:tmplLst>
          <p:tmpl lvl="1">
            <p:tnLst>
              <p:par>
                <p:cTn presetID="42" presetClass="entr" presetSubtype="0"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anim calcmode="lin" valueType="num">
                      <p:cBhvr>
                        <p:cTn dur="500" fill="hold"/>
                        <p:tgtEl>
                          <p:spTgt spid="30"/>
                        </p:tgtEl>
                        <p:attrNameLst>
                          <p:attrName>ppt_x</p:attrName>
                        </p:attrNameLst>
                      </p:cBhvr>
                      <p:tavLst>
                        <p:tav tm="0">
                          <p:val>
                            <p:strVal val="#ppt_x"/>
                          </p:val>
                        </p:tav>
                        <p:tav tm="100000">
                          <p:val>
                            <p:strVal val="#ppt_x"/>
                          </p:val>
                        </p:tav>
                      </p:tavLst>
                    </p:anim>
                    <p:anim calcmode="lin" valueType="num">
                      <p:cBhvr>
                        <p:cTn dur="500" fill="hold"/>
                        <p:tgtEl>
                          <p:spTgt spid="30"/>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10" presetClass="entr" presetSubtype="0" fill="hold" nodeType="withEffect">
                  <p:stCondLst>
                    <p:cond delay="8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ight circle images with caption">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324582"/>
            <a:ext cx="8229600" cy="431780"/>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452438" y="827103"/>
            <a:ext cx="8229600"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12" name="Group 11"/>
          <p:cNvGrpSpPr/>
          <p:nvPr userDrawn="1"/>
        </p:nvGrpSpPr>
        <p:grpSpPr>
          <a:xfrm>
            <a:off x="75982" y="385540"/>
            <a:ext cx="287999" cy="342172"/>
            <a:chOff x="5270500" y="1460500"/>
            <a:chExt cx="1701800" cy="2705100"/>
          </a:xfrm>
        </p:grpSpPr>
        <p:sp>
          <p:nvSpPr>
            <p:cNvPr id="13" name="Rounded Rectangle 1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4" name="Rounded Rectangle 1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5" name="Rounded Rectangle 14"/>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41" name="Text Placeholder 7"/>
          <p:cNvSpPr>
            <a:spLocks noGrp="1"/>
          </p:cNvSpPr>
          <p:nvPr>
            <p:ph type="body" sz="quarter" idx="65" hasCustomPrompt="1"/>
          </p:nvPr>
        </p:nvSpPr>
        <p:spPr>
          <a:xfrm>
            <a:off x="452439" y="3383782"/>
            <a:ext cx="1528762" cy="259199"/>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5" name="Picture Placeholder 2"/>
          <p:cNvSpPr>
            <a:spLocks noGrp="1" noChangeAspect="1"/>
          </p:cNvSpPr>
          <p:nvPr>
            <p:ph type="pic" sz="quarter" idx="17"/>
          </p:nvPr>
        </p:nvSpPr>
        <p:spPr>
          <a:xfrm>
            <a:off x="431804" y="1374773"/>
            <a:ext cx="1583999" cy="190079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36" name="Text Placeholder 7"/>
          <p:cNvSpPr>
            <a:spLocks noGrp="1"/>
          </p:cNvSpPr>
          <p:nvPr>
            <p:ph type="body" sz="quarter" idx="66" hasCustomPrompt="1"/>
          </p:nvPr>
        </p:nvSpPr>
        <p:spPr>
          <a:xfrm>
            <a:off x="2713040" y="3383782"/>
            <a:ext cx="1528762" cy="259199"/>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8" name="Picture Placeholder 2"/>
          <p:cNvSpPr>
            <a:spLocks noGrp="1" noChangeAspect="1"/>
          </p:cNvSpPr>
          <p:nvPr>
            <p:ph type="pic" sz="quarter" idx="68"/>
          </p:nvPr>
        </p:nvSpPr>
        <p:spPr>
          <a:xfrm>
            <a:off x="2692404" y="1374773"/>
            <a:ext cx="1583999" cy="190079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39" name="Text Placeholder 7"/>
          <p:cNvSpPr>
            <a:spLocks noGrp="1"/>
          </p:cNvSpPr>
          <p:nvPr>
            <p:ph type="body" sz="quarter" idx="69" hasCustomPrompt="1"/>
          </p:nvPr>
        </p:nvSpPr>
        <p:spPr>
          <a:xfrm>
            <a:off x="4910139" y="3383782"/>
            <a:ext cx="1528762" cy="259199"/>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3" name="Picture Placeholder 2"/>
          <p:cNvSpPr>
            <a:spLocks noGrp="1" noChangeAspect="1"/>
          </p:cNvSpPr>
          <p:nvPr>
            <p:ph type="pic" sz="quarter" idx="71"/>
          </p:nvPr>
        </p:nvSpPr>
        <p:spPr>
          <a:xfrm>
            <a:off x="4889504" y="1374773"/>
            <a:ext cx="1583999" cy="190079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44" name="Text Placeholder 7"/>
          <p:cNvSpPr>
            <a:spLocks noGrp="1"/>
          </p:cNvSpPr>
          <p:nvPr>
            <p:ph type="body" sz="quarter" idx="72" hasCustomPrompt="1"/>
          </p:nvPr>
        </p:nvSpPr>
        <p:spPr>
          <a:xfrm>
            <a:off x="7153277" y="3383782"/>
            <a:ext cx="1528762" cy="259199"/>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6" name="Picture Placeholder 2"/>
          <p:cNvSpPr>
            <a:spLocks noGrp="1" noChangeAspect="1"/>
          </p:cNvSpPr>
          <p:nvPr>
            <p:ph type="pic" sz="quarter" idx="74"/>
          </p:nvPr>
        </p:nvSpPr>
        <p:spPr>
          <a:xfrm>
            <a:off x="7132641" y="1374773"/>
            <a:ext cx="1583999" cy="190079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59" name="Text Placeholder 7"/>
          <p:cNvSpPr>
            <a:spLocks noGrp="1"/>
          </p:cNvSpPr>
          <p:nvPr>
            <p:ph type="body" sz="quarter" idx="75" hasCustomPrompt="1"/>
          </p:nvPr>
        </p:nvSpPr>
        <p:spPr>
          <a:xfrm>
            <a:off x="452439" y="6005062"/>
            <a:ext cx="1528762" cy="259199"/>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60" name="Picture Placeholder 2"/>
          <p:cNvSpPr>
            <a:spLocks noGrp="1" noChangeAspect="1"/>
          </p:cNvSpPr>
          <p:nvPr>
            <p:ph type="pic" sz="quarter" idx="76"/>
          </p:nvPr>
        </p:nvSpPr>
        <p:spPr>
          <a:xfrm>
            <a:off x="393704" y="3996053"/>
            <a:ext cx="1583999" cy="190079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61" name="Text Placeholder 7"/>
          <p:cNvSpPr>
            <a:spLocks noGrp="1"/>
          </p:cNvSpPr>
          <p:nvPr>
            <p:ph type="body" sz="quarter" idx="77" hasCustomPrompt="1"/>
          </p:nvPr>
        </p:nvSpPr>
        <p:spPr>
          <a:xfrm>
            <a:off x="2713040" y="6005062"/>
            <a:ext cx="1528762" cy="259199"/>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62" name="Picture Placeholder 2"/>
          <p:cNvSpPr>
            <a:spLocks noGrp="1" noChangeAspect="1"/>
          </p:cNvSpPr>
          <p:nvPr>
            <p:ph type="pic" sz="quarter" idx="78"/>
          </p:nvPr>
        </p:nvSpPr>
        <p:spPr>
          <a:xfrm>
            <a:off x="2654304" y="3996053"/>
            <a:ext cx="1583999" cy="190079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63" name="Text Placeholder 7"/>
          <p:cNvSpPr>
            <a:spLocks noGrp="1"/>
          </p:cNvSpPr>
          <p:nvPr>
            <p:ph type="body" sz="quarter" idx="79" hasCustomPrompt="1"/>
          </p:nvPr>
        </p:nvSpPr>
        <p:spPr>
          <a:xfrm>
            <a:off x="4910139" y="6005062"/>
            <a:ext cx="1528762" cy="259199"/>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64" name="Picture Placeholder 2"/>
          <p:cNvSpPr>
            <a:spLocks noGrp="1" noChangeAspect="1"/>
          </p:cNvSpPr>
          <p:nvPr>
            <p:ph type="pic" sz="quarter" idx="80"/>
          </p:nvPr>
        </p:nvSpPr>
        <p:spPr>
          <a:xfrm>
            <a:off x="4851404" y="3996053"/>
            <a:ext cx="1583999" cy="190079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65" name="Text Placeholder 7"/>
          <p:cNvSpPr>
            <a:spLocks noGrp="1"/>
          </p:cNvSpPr>
          <p:nvPr>
            <p:ph type="body" sz="quarter" idx="81" hasCustomPrompt="1"/>
          </p:nvPr>
        </p:nvSpPr>
        <p:spPr>
          <a:xfrm>
            <a:off x="7153277" y="6005062"/>
            <a:ext cx="1528762" cy="259199"/>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66" name="Picture Placeholder 2"/>
          <p:cNvSpPr>
            <a:spLocks noGrp="1" noChangeAspect="1"/>
          </p:cNvSpPr>
          <p:nvPr>
            <p:ph type="pic" sz="quarter" idx="82"/>
          </p:nvPr>
        </p:nvSpPr>
        <p:spPr>
          <a:xfrm>
            <a:off x="7094541" y="3996053"/>
            <a:ext cx="1583999" cy="190079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Tree>
    <p:extLst>
      <p:ext uri="{BB962C8B-B14F-4D97-AF65-F5344CB8AC3E}">
        <p14:creationId xmlns:p14="http://schemas.microsoft.com/office/powerpoint/2010/main" val="252831302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
                                  </p:stCondLst>
                                  <p:childTnLst>
                                    <p:set>
                                      <p:cBhvr>
                                        <p:cTn id="19" dur="1" fill="hold">
                                          <p:stCondLst>
                                            <p:cond delay="0"/>
                                          </p:stCondLst>
                                        </p:cTn>
                                        <p:tgtEl>
                                          <p:spTgt spid="41">
                                            <p:txEl>
                                              <p:pRg st="0" end="0"/>
                                            </p:txEl>
                                          </p:spTgt>
                                        </p:tgtEl>
                                        <p:attrNameLst>
                                          <p:attrName>style.visibility</p:attrName>
                                        </p:attrNameLst>
                                      </p:cBhvr>
                                      <p:to>
                                        <p:strVal val="visible"/>
                                      </p:to>
                                    </p:set>
                                    <p:animEffect transition="in" filter="fade">
                                      <p:cBhvr>
                                        <p:cTn id="20" dur="500"/>
                                        <p:tgtEl>
                                          <p:spTgt spid="41">
                                            <p:txEl>
                                              <p:pRg st="0" end="0"/>
                                            </p:txEl>
                                          </p:spTgt>
                                        </p:tgtEl>
                                      </p:cBhvr>
                                    </p:animEffect>
                                    <p:anim calcmode="lin" valueType="num">
                                      <p:cBhvr>
                                        <p:cTn id="21"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53" presetClass="entr" presetSubtype="16" fill="hold" grpId="0" nodeType="afterEffect" nodePh="1">
                                  <p:stCondLst>
                                    <p:cond delay="0"/>
                                  </p:stCondLst>
                                  <p:endCondLst>
                                    <p:cond evt="begin" delay="0">
                                      <p:tn val="24"/>
                                    </p:cond>
                                  </p:end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42" presetClass="entr" presetSubtype="0" fill="hold" grpId="0" nodeType="withEffect">
                                  <p:stCondLst>
                                    <p:cond delay="200"/>
                                  </p:stCondLst>
                                  <p:childTnLst>
                                    <p:set>
                                      <p:cBhvr>
                                        <p:cTn id="30" dur="1" fill="hold">
                                          <p:stCondLst>
                                            <p:cond delay="0"/>
                                          </p:stCondLst>
                                        </p:cTn>
                                        <p:tgtEl>
                                          <p:spTgt spid="36">
                                            <p:txEl>
                                              <p:pRg st="0" end="0"/>
                                            </p:txEl>
                                          </p:spTgt>
                                        </p:tgtEl>
                                        <p:attrNameLst>
                                          <p:attrName>style.visibility</p:attrName>
                                        </p:attrNameLst>
                                      </p:cBhvr>
                                      <p:to>
                                        <p:strVal val="visible"/>
                                      </p:to>
                                    </p:set>
                                    <p:animEffect transition="in" filter="fade">
                                      <p:cBhvr>
                                        <p:cTn id="31" dur="500"/>
                                        <p:tgtEl>
                                          <p:spTgt spid="36">
                                            <p:txEl>
                                              <p:pRg st="0" end="0"/>
                                            </p:txEl>
                                          </p:spTgt>
                                        </p:tgtEl>
                                      </p:cBhvr>
                                    </p:animEffect>
                                    <p:anim calcmode="lin" valueType="num">
                                      <p:cBhvr>
                                        <p:cTn id="32"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33" dur="5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53" presetClass="entr" presetSubtype="16" fill="hold" grpId="0" nodeType="afterEffect" nodePh="1">
                                  <p:stCondLst>
                                    <p:cond delay="0"/>
                                  </p:stCondLst>
                                  <p:endCondLst>
                                    <p:cond evt="begin" delay="0">
                                      <p:tn val="35"/>
                                    </p:cond>
                                  </p:end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42" presetClass="entr" presetSubtype="0" fill="hold" grpId="0" nodeType="withEffect">
                                  <p:stCondLst>
                                    <p:cond delay="200"/>
                                  </p:stCondLst>
                                  <p:childTnLst>
                                    <p:set>
                                      <p:cBhvr>
                                        <p:cTn id="41" dur="1" fill="hold">
                                          <p:stCondLst>
                                            <p:cond delay="0"/>
                                          </p:stCondLst>
                                        </p:cTn>
                                        <p:tgtEl>
                                          <p:spTgt spid="39">
                                            <p:txEl>
                                              <p:pRg st="0" end="0"/>
                                            </p:txEl>
                                          </p:spTgt>
                                        </p:tgtEl>
                                        <p:attrNameLst>
                                          <p:attrName>style.visibility</p:attrName>
                                        </p:attrNameLst>
                                      </p:cBhvr>
                                      <p:to>
                                        <p:strVal val="visible"/>
                                      </p:to>
                                    </p:set>
                                    <p:animEffect transition="in" filter="fade">
                                      <p:cBhvr>
                                        <p:cTn id="42" dur="500"/>
                                        <p:tgtEl>
                                          <p:spTgt spid="39">
                                            <p:txEl>
                                              <p:pRg st="0" end="0"/>
                                            </p:txEl>
                                          </p:spTgt>
                                        </p:tgtEl>
                                      </p:cBhvr>
                                    </p:animEffect>
                                    <p:anim calcmode="lin" valueType="num">
                                      <p:cBhvr>
                                        <p:cTn id="43"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44" dur="5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1500"/>
                            </p:stCondLst>
                            <p:childTnLst>
                              <p:par>
                                <p:cTn id="46" presetID="53" presetClass="entr" presetSubtype="16" fill="hold" grpId="0" nodeType="afterEffect" nodePh="1">
                                  <p:stCondLst>
                                    <p:cond delay="0"/>
                                  </p:stCondLst>
                                  <p:endCondLst>
                                    <p:cond evt="begin" delay="0">
                                      <p:tn val="46"/>
                                    </p:cond>
                                  </p:endCondLst>
                                  <p:childTnLst>
                                    <p:set>
                                      <p:cBhvr>
                                        <p:cTn id="47" dur="1" fill="hold">
                                          <p:stCondLst>
                                            <p:cond delay="0"/>
                                          </p:stCondLst>
                                        </p:cTn>
                                        <p:tgtEl>
                                          <p:spTgt spid="43"/>
                                        </p:tgtEl>
                                        <p:attrNameLst>
                                          <p:attrName>style.visibility</p:attrName>
                                        </p:attrNameLst>
                                      </p:cBhvr>
                                      <p:to>
                                        <p:strVal val="visible"/>
                                      </p:to>
                                    </p:set>
                                    <p:anim calcmode="lin" valueType="num">
                                      <p:cBhvr>
                                        <p:cTn id="48" dur="500" fill="hold"/>
                                        <p:tgtEl>
                                          <p:spTgt spid="43"/>
                                        </p:tgtEl>
                                        <p:attrNameLst>
                                          <p:attrName>ppt_w</p:attrName>
                                        </p:attrNameLst>
                                      </p:cBhvr>
                                      <p:tavLst>
                                        <p:tav tm="0">
                                          <p:val>
                                            <p:fltVal val="0"/>
                                          </p:val>
                                        </p:tav>
                                        <p:tav tm="100000">
                                          <p:val>
                                            <p:strVal val="#ppt_w"/>
                                          </p:val>
                                        </p:tav>
                                      </p:tavLst>
                                    </p:anim>
                                    <p:anim calcmode="lin" valueType="num">
                                      <p:cBhvr>
                                        <p:cTn id="49" dur="500" fill="hold"/>
                                        <p:tgtEl>
                                          <p:spTgt spid="43"/>
                                        </p:tgtEl>
                                        <p:attrNameLst>
                                          <p:attrName>ppt_h</p:attrName>
                                        </p:attrNameLst>
                                      </p:cBhvr>
                                      <p:tavLst>
                                        <p:tav tm="0">
                                          <p:val>
                                            <p:fltVal val="0"/>
                                          </p:val>
                                        </p:tav>
                                        <p:tav tm="100000">
                                          <p:val>
                                            <p:strVal val="#ppt_h"/>
                                          </p:val>
                                        </p:tav>
                                      </p:tavLst>
                                    </p:anim>
                                    <p:animEffect transition="in" filter="fade">
                                      <p:cBhvr>
                                        <p:cTn id="50" dur="500"/>
                                        <p:tgtEl>
                                          <p:spTgt spid="43"/>
                                        </p:tgtEl>
                                      </p:cBhvr>
                                    </p:animEffect>
                                  </p:childTnLst>
                                </p:cTn>
                              </p:par>
                              <p:par>
                                <p:cTn id="51" presetID="42" presetClass="entr" presetSubtype="0" fill="hold" grpId="0" nodeType="withEffect">
                                  <p:stCondLst>
                                    <p:cond delay="200"/>
                                  </p:stCondLst>
                                  <p:childTnLst>
                                    <p:set>
                                      <p:cBhvr>
                                        <p:cTn id="52" dur="1" fill="hold">
                                          <p:stCondLst>
                                            <p:cond delay="0"/>
                                          </p:stCondLst>
                                        </p:cTn>
                                        <p:tgtEl>
                                          <p:spTgt spid="44">
                                            <p:txEl>
                                              <p:pRg st="0" end="0"/>
                                            </p:txEl>
                                          </p:spTgt>
                                        </p:tgtEl>
                                        <p:attrNameLst>
                                          <p:attrName>style.visibility</p:attrName>
                                        </p:attrNameLst>
                                      </p:cBhvr>
                                      <p:to>
                                        <p:strVal val="visible"/>
                                      </p:to>
                                    </p:set>
                                    <p:animEffect transition="in" filter="fade">
                                      <p:cBhvr>
                                        <p:cTn id="53" dur="500"/>
                                        <p:tgtEl>
                                          <p:spTgt spid="44">
                                            <p:txEl>
                                              <p:pRg st="0" end="0"/>
                                            </p:txEl>
                                          </p:spTgt>
                                        </p:tgtEl>
                                      </p:cBhvr>
                                    </p:animEffect>
                                    <p:anim calcmode="lin" valueType="num">
                                      <p:cBhvr>
                                        <p:cTn id="54"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5"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2000"/>
                            </p:stCondLst>
                            <p:childTnLst>
                              <p:par>
                                <p:cTn id="57" presetID="53" presetClass="entr" presetSubtype="16" fill="hold" grpId="0" nodeType="afterEffect" nodePh="1">
                                  <p:stCondLst>
                                    <p:cond delay="0"/>
                                  </p:stCondLst>
                                  <p:endCondLst>
                                    <p:cond evt="begin" delay="0">
                                      <p:tn val="57"/>
                                    </p:cond>
                                  </p:endCondLst>
                                  <p:childTnLst>
                                    <p:set>
                                      <p:cBhvr>
                                        <p:cTn id="58" dur="1" fill="hold">
                                          <p:stCondLst>
                                            <p:cond delay="0"/>
                                          </p:stCondLst>
                                        </p:cTn>
                                        <p:tgtEl>
                                          <p:spTgt spid="46"/>
                                        </p:tgtEl>
                                        <p:attrNameLst>
                                          <p:attrName>style.visibility</p:attrName>
                                        </p:attrNameLst>
                                      </p:cBhvr>
                                      <p:to>
                                        <p:strVal val="visible"/>
                                      </p:to>
                                    </p:set>
                                    <p:anim calcmode="lin" valueType="num">
                                      <p:cBhvr>
                                        <p:cTn id="59" dur="500" fill="hold"/>
                                        <p:tgtEl>
                                          <p:spTgt spid="46"/>
                                        </p:tgtEl>
                                        <p:attrNameLst>
                                          <p:attrName>ppt_w</p:attrName>
                                        </p:attrNameLst>
                                      </p:cBhvr>
                                      <p:tavLst>
                                        <p:tav tm="0">
                                          <p:val>
                                            <p:fltVal val="0"/>
                                          </p:val>
                                        </p:tav>
                                        <p:tav tm="100000">
                                          <p:val>
                                            <p:strVal val="#ppt_w"/>
                                          </p:val>
                                        </p:tav>
                                      </p:tavLst>
                                    </p:anim>
                                    <p:anim calcmode="lin" valueType="num">
                                      <p:cBhvr>
                                        <p:cTn id="60" dur="500" fill="hold"/>
                                        <p:tgtEl>
                                          <p:spTgt spid="46"/>
                                        </p:tgtEl>
                                        <p:attrNameLst>
                                          <p:attrName>ppt_h</p:attrName>
                                        </p:attrNameLst>
                                      </p:cBhvr>
                                      <p:tavLst>
                                        <p:tav tm="0">
                                          <p:val>
                                            <p:fltVal val="0"/>
                                          </p:val>
                                        </p:tav>
                                        <p:tav tm="100000">
                                          <p:val>
                                            <p:strVal val="#ppt_h"/>
                                          </p:val>
                                        </p:tav>
                                      </p:tavLst>
                                    </p:anim>
                                    <p:animEffect transition="in" filter="fade">
                                      <p:cBhvr>
                                        <p:cTn id="61" dur="500"/>
                                        <p:tgtEl>
                                          <p:spTgt spid="46"/>
                                        </p:tgtEl>
                                      </p:cBhvr>
                                    </p:animEffect>
                                  </p:childTnLst>
                                </p:cTn>
                              </p:par>
                              <p:par>
                                <p:cTn id="62" presetID="42" presetClass="entr" presetSubtype="0" fill="hold" grpId="0" nodeType="withEffect">
                                  <p:stCondLst>
                                    <p:cond delay="200"/>
                                  </p:stCondLst>
                                  <p:childTnLst>
                                    <p:set>
                                      <p:cBhvr>
                                        <p:cTn id="63" dur="1" fill="hold">
                                          <p:stCondLst>
                                            <p:cond delay="0"/>
                                          </p:stCondLst>
                                        </p:cTn>
                                        <p:tgtEl>
                                          <p:spTgt spid="59">
                                            <p:txEl>
                                              <p:pRg st="0" end="0"/>
                                            </p:txEl>
                                          </p:spTgt>
                                        </p:tgtEl>
                                        <p:attrNameLst>
                                          <p:attrName>style.visibility</p:attrName>
                                        </p:attrNameLst>
                                      </p:cBhvr>
                                      <p:to>
                                        <p:strVal val="visible"/>
                                      </p:to>
                                    </p:set>
                                    <p:animEffect transition="in" filter="fade">
                                      <p:cBhvr>
                                        <p:cTn id="64" dur="500"/>
                                        <p:tgtEl>
                                          <p:spTgt spid="59">
                                            <p:txEl>
                                              <p:pRg st="0" end="0"/>
                                            </p:txEl>
                                          </p:spTgt>
                                        </p:tgtEl>
                                      </p:cBhvr>
                                    </p:animEffect>
                                    <p:anim calcmode="lin" valueType="num">
                                      <p:cBhvr>
                                        <p:cTn id="65" dur="50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66" dur="50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2500"/>
                            </p:stCondLst>
                            <p:childTnLst>
                              <p:par>
                                <p:cTn id="68" presetID="53" presetClass="entr" presetSubtype="16" fill="hold" grpId="0" nodeType="afterEffect" nodePh="1">
                                  <p:stCondLst>
                                    <p:cond delay="0"/>
                                  </p:stCondLst>
                                  <p:endCondLst>
                                    <p:cond evt="begin" delay="0">
                                      <p:tn val="68"/>
                                    </p:cond>
                                  </p:endCondLst>
                                  <p:childTnLst>
                                    <p:set>
                                      <p:cBhvr>
                                        <p:cTn id="69" dur="1" fill="hold">
                                          <p:stCondLst>
                                            <p:cond delay="0"/>
                                          </p:stCondLst>
                                        </p:cTn>
                                        <p:tgtEl>
                                          <p:spTgt spid="60"/>
                                        </p:tgtEl>
                                        <p:attrNameLst>
                                          <p:attrName>style.visibility</p:attrName>
                                        </p:attrNameLst>
                                      </p:cBhvr>
                                      <p:to>
                                        <p:strVal val="visible"/>
                                      </p:to>
                                    </p:set>
                                    <p:anim calcmode="lin" valueType="num">
                                      <p:cBhvr>
                                        <p:cTn id="70" dur="500" fill="hold"/>
                                        <p:tgtEl>
                                          <p:spTgt spid="60"/>
                                        </p:tgtEl>
                                        <p:attrNameLst>
                                          <p:attrName>ppt_w</p:attrName>
                                        </p:attrNameLst>
                                      </p:cBhvr>
                                      <p:tavLst>
                                        <p:tav tm="0">
                                          <p:val>
                                            <p:fltVal val="0"/>
                                          </p:val>
                                        </p:tav>
                                        <p:tav tm="100000">
                                          <p:val>
                                            <p:strVal val="#ppt_w"/>
                                          </p:val>
                                        </p:tav>
                                      </p:tavLst>
                                    </p:anim>
                                    <p:anim calcmode="lin" valueType="num">
                                      <p:cBhvr>
                                        <p:cTn id="71" dur="500" fill="hold"/>
                                        <p:tgtEl>
                                          <p:spTgt spid="60"/>
                                        </p:tgtEl>
                                        <p:attrNameLst>
                                          <p:attrName>ppt_h</p:attrName>
                                        </p:attrNameLst>
                                      </p:cBhvr>
                                      <p:tavLst>
                                        <p:tav tm="0">
                                          <p:val>
                                            <p:fltVal val="0"/>
                                          </p:val>
                                        </p:tav>
                                        <p:tav tm="100000">
                                          <p:val>
                                            <p:strVal val="#ppt_h"/>
                                          </p:val>
                                        </p:tav>
                                      </p:tavLst>
                                    </p:anim>
                                    <p:animEffect transition="in" filter="fade">
                                      <p:cBhvr>
                                        <p:cTn id="72" dur="500"/>
                                        <p:tgtEl>
                                          <p:spTgt spid="60"/>
                                        </p:tgtEl>
                                      </p:cBhvr>
                                    </p:animEffect>
                                  </p:childTnLst>
                                </p:cTn>
                              </p:par>
                              <p:par>
                                <p:cTn id="73" presetID="42" presetClass="entr" presetSubtype="0" fill="hold" grpId="0" nodeType="withEffect">
                                  <p:stCondLst>
                                    <p:cond delay="200"/>
                                  </p:stCondLst>
                                  <p:childTnLst>
                                    <p:set>
                                      <p:cBhvr>
                                        <p:cTn id="74" dur="1" fill="hold">
                                          <p:stCondLst>
                                            <p:cond delay="0"/>
                                          </p:stCondLst>
                                        </p:cTn>
                                        <p:tgtEl>
                                          <p:spTgt spid="61">
                                            <p:txEl>
                                              <p:pRg st="0" end="0"/>
                                            </p:txEl>
                                          </p:spTgt>
                                        </p:tgtEl>
                                        <p:attrNameLst>
                                          <p:attrName>style.visibility</p:attrName>
                                        </p:attrNameLst>
                                      </p:cBhvr>
                                      <p:to>
                                        <p:strVal val="visible"/>
                                      </p:to>
                                    </p:set>
                                    <p:animEffect transition="in" filter="fade">
                                      <p:cBhvr>
                                        <p:cTn id="75" dur="500"/>
                                        <p:tgtEl>
                                          <p:spTgt spid="61">
                                            <p:txEl>
                                              <p:pRg st="0" end="0"/>
                                            </p:txEl>
                                          </p:spTgt>
                                        </p:tgtEl>
                                      </p:cBhvr>
                                    </p:animEffect>
                                    <p:anim calcmode="lin" valueType="num">
                                      <p:cBhvr>
                                        <p:cTn id="76" dur="5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77" dur="5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3000"/>
                            </p:stCondLst>
                            <p:childTnLst>
                              <p:par>
                                <p:cTn id="79" presetID="53" presetClass="entr" presetSubtype="16" fill="hold" grpId="0" nodeType="afterEffect" nodePh="1">
                                  <p:stCondLst>
                                    <p:cond delay="0"/>
                                  </p:stCondLst>
                                  <p:endCondLst>
                                    <p:cond evt="begin" delay="0">
                                      <p:tn val="79"/>
                                    </p:cond>
                                  </p:endCondLst>
                                  <p:childTnLst>
                                    <p:set>
                                      <p:cBhvr>
                                        <p:cTn id="80" dur="1" fill="hold">
                                          <p:stCondLst>
                                            <p:cond delay="0"/>
                                          </p:stCondLst>
                                        </p:cTn>
                                        <p:tgtEl>
                                          <p:spTgt spid="62"/>
                                        </p:tgtEl>
                                        <p:attrNameLst>
                                          <p:attrName>style.visibility</p:attrName>
                                        </p:attrNameLst>
                                      </p:cBhvr>
                                      <p:to>
                                        <p:strVal val="visible"/>
                                      </p:to>
                                    </p:set>
                                    <p:anim calcmode="lin" valueType="num">
                                      <p:cBhvr>
                                        <p:cTn id="81" dur="500" fill="hold"/>
                                        <p:tgtEl>
                                          <p:spTgt spid="62"/>
                                        </p:tgtEl>
                                        <p:attrNameLst>
                                          <p:attrName>ppt_w</p:attrName>
                                        </p:attrNameLst>
                                      </p:cBhvr>
                                      <p:tavLst>
                                        <p:tav tm="0">
                                          <p:val>
                                            <p:fltVal val="0"/>
                                          </p:val>
                                        </p:tav>
                                        <p:tav tm="100000">
                                          <p:val>
                                            <p:strVal val="#ppt_w"/>
                                          </p:val>
                                        </p:tav>
                                      </p:tavLst>
                                    </p:anim>
                                    <p:anim calcmode="lin" valueType="num">
                                      <p:cBhvr>
                                        <p:cTn id="82" dur="500" fill="hold"/>
                                        <p:tgtEl>
                                          <p:spTgt spid="62"/>
                                        </p:tgtEl>
                                        <p:attrNameLst>
                                          <p:attrName>ppt_h</p:attrName>
                                        </p:attrNameLst>
                                      </p:cBhvr>
                                      <p:tavLst>
                                        <p:tav tm="0">
                                          <p:val>
                                            <p:fltVal val="0"/>
                                          </p:val>
                                        </p:tav>
                                        <p:tav tm="100000">
                                          <p:val>
                                            <p:strVal val="#ppt_h"/>
                                          </p:val>
                                        </p:tav>
                                      </p:tavLst>
                                    </p:anim>
                                    <p:animEffect transition="in" filter="fade">
                                      <p:cBhvr>
                                        <p:cTn id="83" dur="500"/>
                                        <p:tgtEl>
                                          <p:spTgt spid="62"/>
                                        </p:tgtEl>
                                      </p:cBhvr>
                                    </p:animEffect>
                                  </p:childTnLst>
                                </p:cTn>
                              </p:par>
                              <p:par>
                                <p:cTn id="84" presetID="42" presetClass="entr" presetSubtype="0" fill="hold" grpId="0" nodeType="withEffect">
                                  <p:stCondLst>
                                    <p:cond delay="200"/>
                                  </p:stCondLst>
                                  <p:childTnLst>
                                    <p:set>
                                      <p:cBhvr>
                                        <p:cTn id="85" dur="1" fill="hold">
                                          <p:stCondLst>
                                            <p:cond delay="0"/>
                                          </p:stCondLst>
                                        </p:cTn>
                                        <p:tgtEl>
                                          <p:spTgt spid="63">
                                            <p:txEl>
                                              <p:pRg st="0" end="0"/>
                                            </p:txEl>
                                          </p:spTgt>
                                        </p:tgtEl>
                                        <p:attrNameLst>
                                          <p:attrName>style.visibility</p:attrName>
                                        </p:attrNameLst>
                                      </p:cBhvr>
                                      <p:to>
                                        <p:strVal val="visible"/>
                                      </p:to>
                                    </p:set>
                                    <p:animEffect transition="in" filter="fade">
                                      <p:cBhvr>
                                        <p:cTn id="86" dur="500"/>
                                        <p:tgtEl>
                                          <p:spTgt spid="63">
                                            <p:txEl>
                                              <p:pRg st="0" end="0"/>
                                            </p:txEl>
                                          </p:spTgt>
                                        </p:tgtEl>
                                      </p:cBhvr>
                                    </p:animEffect>
                                    <p:anim calcmode="lin" valueType="num">
                                      <p:cBhvr>
                                        <p:cTn id="87"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3500"/>
                            </p:stCondLst>
                            <p:childTnLst>
                              <p:par>
                                <p:cTn id="90" presetID="53" presetClass="entr" presetSubtype="16" fill="hold" grpId="0" nodeType="afterEffect" nodePh="1">
                                  <p:stCondLst>
                                    <p:cond delay="0"/>
                                  </p:stCondLst>
                                  <p:endCondLst>
                                    <p:cond evt="begin" delay="0">
                                      <p:tn val="90"/>
                                    </p:cond>
                                  </p:endCondLst>
                                  <p:childTnLst>
                                    <p:set>
                                      <p:cBhvr>
                                        <p:cTn id="91" dur="1" fill="hold">
                                          <p:stCondLst>
                                            <p:cond delay="0"/>
                                          </p:stCondLst>
                                        </p:cTn>
                                        <p:tgtEl>
                                          <p:spTgt spid="64"/>
                                        </p:tgtEl>
                                        <p:attrNameLst>
                                          <p:attrName>style.visibility</p:attrName>
                                        </p:attrNameLst>
                                      </p:cBhvr>
                                      <p:to>
                                        <p:strVal val="visible"/>
                                      </p:to>
                                    </p:set>
                                    <p:anim calcmode="lin" valueType="num">
                                      <p:cBhvr>
                                        <p:cTn id="92" dur="500" fill="hold"/>
                                        <p:tgtEl>
                                          <p:spTgt spid="64"/>
                                        </p:tgtEl>
                                        <p:attrNameLst>
                                          <p:attrName>ppt_w</p:attrName>
                                        </p:attrNameLst>
                                      </p:cBhvr>
                                      <p:tavLst>
                                        <p:tav tm="0">
                                          <p:val>
                                            <p:fltVal val="0"/>
                                          </p:val>
                                        </p:tav>
                                        <p:tav tm="100000">
                                          <p:val>
                                            <p:strVal val="#ppt_w"/>
                                          </p:val>
                                        </p:tav>
                                      </p:tavLst>
                                    </p:anim>
                                    <p:anim calcmode="lin" valueType="num">
                                      <p:cBhvr>
                                        <p:cTn id="93" dur="500" fill="hold"/>
                                        <p:tgtEl>
                                          <p:spTgt spid="64"/>
                                        </p:tgtEl>
                                        <p:attrNameLst>
                                          <p:attrName>ppt_h</p:attrName>
                                        </p:attrNameLst>
                                      </p:cBhvr>
                                      <p:tavLst>
                                        <p:tav tm="0">
                                          <p:val>
                                            <p:fltVal val="0"/>
                                          </p:val>
                                        </p:tav>
                                        <p:tav tm="100000">
                                          <p:val>
                                            <p:strVal val="#ppt_h"/>
                                          </p:val>
                                        </p:tav>
                                      </p:tavLst>
                                    </p:anim>
                                    <p:animEffect transition="in" filter="fade">
                                      <p:cBhvr>
                                        <p:cTn id="94" dur="500"/>
                                        <p:tgtEl>
                                          <p:spTgt spid="64"/>
                                        </p:tgtEl>
                                      </p:cBhvr>
                                    </p:animEffect>
                                  </p:childTnLst>
                                </p:cTn>
                              </p:par>
                              <p:par>
                                <p:cTn id="95" presetID="42" presetClass="entr" presetSubtype="0" fill="hold" grpId="0" nodeType="withEffect">
                                  <p:stCondLst>
                                    <p:cond delay="200"/>
                                  </p:stCondLst>
                                  <p:childTnLst>
                                    <p:set>
                                      <p:cBhvr>
                                        <p:cTn id="96" dur="1" fill="hold">
                                          <p:stCondLst>
                                            <p:cond delay="0"/>
                                          </p:stCondLst>
                                        </p:cTn>
                                        <p:tgtEl>
                                          <p:spTgt spid="65">
                                            <p:txEl>
                                              <p:pRg st="0" end="0"/>
                                            </p:txEl>
                                          </p:spTgt>
                                        </p:tgtEl>
                                        <p:attrNameLst>
                                          <p:attrName>style.visibility</p:attrName>
                                        </p:attrNameLst>
                                      </p:cBhvr>
                                      <p:to>
                                        <p:strVal val="visible"/>
                                      </p:to>
                                    </p:set>
                                    <p:animEffect transition="in" filter="fade">
                                      <p:cBhvr>
                                        <p:cTn id="97" dur="500"/>
                                        <p:tgtEl>
                                          <p:spTgt spid="65">
                                            <p:txEl>
                                              <p:pRg st="0" end="0"/>
                                            </p:txEl>
                                          </p:spTgt>
                                        </p:tgtEl>
                                      </p:cBhvr>
                                    </p:animEffect>
                                    <p:anim calcmode="lin" valueType="num">
                                      <p:cBhvr>
                                        <p:cTn id="98" dur="500" fill="hold"/>
                                        <p:tgtEl>
                                          <p:spTgt spid="65">
                                            <p:txEl>
                                              <p:pRg st="0" end="0"/>
                                            </p:txEl>
                                          </p:spTgt>
                                        </p:tgtEl>
                                        <p:attrNameLst>
                                          <p:attrName>ppt_x</p:attrName>
                                        </p:attrNameLst>
                                      </p:cBhvr>
                                      <p:tavLst>
                                        <p:tav tm="0">
                                          <p:val>
                                            <p:strVal val="#ppt_x"/>
                                          </p:val>
                                        </p:tav>
                                        <p:tav tm="100000">
                                          <p:val>
                                            <p:strVal val="#ppt_x"/>
                                          </p:val>
                                        </p:tav>
                                      </p:tavLst>
                                    </p:anim>
                                    <p:anim calcmode="lin" valueType="num">
                                      <p:cBhvr>
                                        <p:cTn id="99" dur="500" fill="hold"/>
                                        <p:tgtEl>
                                          <p:spTgt spid="65">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4000"/>
                            </p:stCondLst>
                            <p:childTnLst>
                              <p:par>
                                <p:cTn id="101" presetID="53" presetClass="entr" presetSubtype="16" fill="hold" grpId="0" nodeType="afterEffect" nodePh="1">
                                  <p:stCondLst>
                                    <p:cond delay="0"/>
                                  </p:stCondLst>
                                  <p:endCondLst>
                                    <p:cond evt="begin" delay="0">
                                      <p:tn val="101"/>
                                    </p:cond>
                                  </p:end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anim calcmode="lin" valueType="num">
                      <p:cBhvr>
                        <p:cTn dur="500" fill="hold"/>
                        <p:tgtEl>
                          <p:spTgt spid="41"/>
                        </p:tgtEl>
                        <p:attrNameLst>
                          <p:attrName>ppt_x</p:attrName>
                        </p:attrNameLst>
                      </p:cBhvr>
                      <p:tavLst>
                        <p:tav tm="0">
                          <p:val>
                            <p:strVal val="#ppt_x"/>
                          </p:val>
                        </p:tav>
                        <p:tav tm="100000">
                          <p:val>
                            <p:strVal val="#ppt_x"/>
                          </p:val>
                        </p:tav>
                      </p:tavLst>
                    </p:anim>
                    <p:anim calcmode="lin" valueType="num">
                      <p:cBhvr>
                        <p:cTn dur="500" fill="hold"/>
                        <p:tgtEl>
                          <p:spTgt spid="41"/>
                        </p:tgtEl>
                        <p:attrNameLst>
                          <p:attrName>ppt_y</p:attrName>
                        </p:attrNameLst>
                      </p:cBhvr>
                      <p:tavLst>
                        <p:tav tm="0">
                          <p:val>
                            <p:strVal val="#ppt_y+.1"/>
                          </p:val>
                        </p:tav>
                        <p:tav tm="100000">
                          <p:val>
                            <p:strVal val="#ppt_y"/>
                          </p:val>
                        </p:tav>
                      </p:tavLst>
                    </p:anim>
                  </p:childTnLst>
                </p:cTn>
              </p:par>
            </p:tnLst>
          </p:tmpl>
        </p:tmplLst>
      </p:bldP>
      <p:bldP spid="25" grpId="0"/>
      <p:bldP spid="36" grpId="0" build="p">
        <p:tmplLst>
          <p:tmpl lvl="1">
            <p:tnLst>
              <p:par>
                <p:cTn presetID="42" presetClass="entr" presetSubtype="0" fill="hold" nodeType="withEffect">
                  <p:stCondLst>
                    <p:cond delay="2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anim calcmode="lin" valueType="num">
                      <p:cBhvr>
                        <p:cTn dur="500" fill="hold"/>
                        <p:tgtEl>
                          <p:spTgt spid="36"/>
                        </p:tgtEl>
                        <p:attrNameLst>
                          <p:attrName>ppt_x</p:attrName>
                        </p:attrNameLst>
                      </p:cBhvr>
                      <p:tavLst>
                        <p:tav tm="0">
                          <p:val>
                            <p:strVal val="#ppt_x"/>
                          </p:val>
                        </p:tav>
                        <p:tav tm="100000">
                          <p:val>
                            <p:strVal val="#ppt_x"/>
                          </p:val>
                        </p:tav>
                      </p:tavLst>
                    </p:anim>
                    <p:anim calcmode="lin" valueType="num">
                      <p:cBhvr>
                        <p:cTn dur="500" fill="hold"/>
                        <p:tgtEl>
                          <p:spTgt spid="36"/>
                        </p:tgtEl>
                        <p:attrNameLst>
                          <p:attrName>ppt_y</p:attrName>
                        </p:attrNameLst>
                      </p:cBhvr>
                      <p:tavLst>
                        <p:tav tm="0">
                          <p:val>
                            <p:strVal val="#ppt_y+.1"/>
                          </p:val>
                        </p:tav>
                        <p:tav tm="100000">
                          <p:val>
                            <p:strVal val="#ppt_y"/>
                          </p:val>
                        </p:tav>
                      </p:tavLst>
                    </p:anim>
                  </p:childTnLst>
                </p:cTn>
              </p:par>
            </p:tnLst>
          </p:tmpl>
        </p:tmplLst>
      </p:bldP>
      <p:bldP spid="38" grpId="0"/>
      <p:bldP spid="39" grpId="0" build="p">
        <p:tmplLst>
          <p:tmpl lvl="1">
            <p:tnLst>
              <p:par>
                <p:cTn presetID="42" presetClass="entr" presetSubtype="0" fill="hold" nodeType="withEffect">
                  <p:stCondLst>
                    <p:cond delay="2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anim calcmode="lin" valueType="num">
                      <p:cBhvr>
                        <p:cTn dur="500" fill="hold"/>
                        <p:tgtEl>
                          <p:spTgt spid="39"/>
                        </p:tgtEl>
                        <p:attrNameLst>
                          <p:attrName>ppt_x</p:attrName>
                        </p:attrNameLst>
                      </p:cBhvr>
                      <p:tavLst>
                        <p:tav tm="0">
                          <p:val>
                            <p:strVal val="#ppt_x"/>
                          </p:val>
                        </p:tav>
                        <p:tav tm="100000">
                          <p:val>
                            <p:strVal val="#ppt_x"/>
                          </p:val>
                        </p:tav>
                      </p:tavLst>
                    </p:anim>
                    <p:anim calcmode="lin" valueType="num">
                      <p:cBhvr>
                        <p:cTn dur="500" fill="hold"/>
                        <p:tgtEl>
                          <p:spTgt spid="39"/>
                        </p:tgtEl>
                        <p:attrNameLst>
                          <p:attrName>ppt_y</p:attrName>
                        </p:attrNameLst>
                      </p:cBhvr>
                      <p:tavLst>
                        <p:tav tm="0">
                          <p:val>
                            <p:strVal val="#ppt_y+.1"/>
                          </p:val>
                        </p:tav>
                        <p:tav tm="100000">
                          <p:val>
                            <p:strVal val="#ppt_y"/>
                          </p:val>
                        </p:tav>
                      </p:tavLst>
                    </p:anim>
                  </p:childTnLst>
                </p:cTn>
              </p:par>
            </p:tnLst>
          </p:tmpl>
        </p:tmplLst>
      </p:bldP>
      <p:bldP spid="43" grpId="0"/>
      <p:bldP spid="44" grpId="0" build="p">
        <p:tmplLst>
          <p:tmpl lvl="1">
            <p:tnLst>
              <p:par>
                <p:cTn presetID="42" presetClass="entr" presetSubtype="0" fill="hold" nodeType="withEffect">
                  <p:stCondLst>
                    <p:cond delay="20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anim calcmode="lin" valueType="num">
                      <p:cBhvr>
                        <p:cTn dur="500" fill="hold"/>
                        <p:tgtEl>
                          <p:spTgt spid="44"/>
                        </p:tgtEl>
                        <p:attrNameLst>
                          <p:attrName>ppt_x</p:attrName>
                        </p:attrNameLst>
                      </p:cBhvr>
                      <p:tavLst>
                        <p:tav tm="0">
                          <p:val>
                            <p:strVal val="#ppt_x"/>
                          </p:val>
                        </p:tav>
                        <p:tav tm="100000">
                          <p:val>
                            <p:strVal val="#ppt_x"/>
                          </p:val>
                        </p:tav>
                      </p:tavLst>
                    </p:anim>
                    <p:anim calcmode="lin" valueType="num">
                      <p:cBhvr>
                        <p:cTn dur="500" fill="hold"/>
                        <p:tgtEl>
                          <p:spTgt spid="44"/>
                        </p:tgtEl>
                        <p:attrNameLst>
                          <p:attrName>ppt_y</p:attrName>
                        </p:attrNameLst>
                      </p:cBhvr>
                      <p:tavLst>
                        <p:tav tm="0">
                          <p:val>
                            <p:strVal val="#ppt_y+.1"/>
                          </p:val>
                        </p:tav>
                        <p:tav tm="100000">
                          <p:val>
                            <p:strVal val="#ppt_y"/>
                          </p:val>
                        </p:tav>
                      </p:tavLst>
                    </p:anim>
                  </p:childTnLst>
                </p:cTn>
              </p:par>
            </p:tnLst>
          </p:tmpl>
        </p:tmplLst>
      </p:bldP>
      <p:bldP spid="46" grpId="0"/>
      <p:bldP spid="59" grpId="0" build="p">
        <p:tmplLst>
          <p:tmpl lvl="1">
            <p:tnLst>
              <p:par>
                <p:cTn presetID="42" presetClass="entr" presetSubtype="0" fill="hold" nodeType="withEffect">
                  <p:stCondLst>
                    <p:cond delay="2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anim calcmode="lin" valueType="num">
                      <p:cBhvr>
                        <p:cTn dur="500" fill="hold"/>
                        <p:tgtEl>
                          <p:spTgt spid="59"/>
                        </p:tgtEl>
                        <p:attrNameLst>
                          <p:attrName>ppt_x</p:attrName>
                        </p:attrNameLst>
                      </p:cBhvr>
                      <p:tavLst>
                        <p:tav tm="0">
                          <p:val>
                            <p:strVal val="#ppt_x"/>
                          </p:val>
                        </p:tav>
                        <p:tav tm="100000">
                          <p:val>
                            <p:strVal val="#ppt_x"/>
                          </p:val>
                        </p:tav>
                      </p:tavLst>
                    </p:anim>
                    <p:anim calcmode="lin" valueType="num">
                      <p:cBhvr>
                        <p:cTn dur="500" fill="hold"/>
                        <p:tgtEl>
                          <p:spTgt spid="59"/>
                        </p:tgtEl>
                        <p:attrNameLst>
                          <p:attrName>ppt_y</p:attrName>
                        </p:attrNameLst>
                      </p:cBhvr>
                      <p:tavLst>
                        <p:tav tm="0">
                          <p:val>
                            <p:strVal val="#ppt_y+.1"/>
                          </p:val>
                        </p:tav>
                        <p:tav tm="100000">
                          <p:val>
                            <p:strVal val="#ppt_y"/>
                          </p:val>
                        </p:tav>
                      </p:tavLst>
                    </p:anim>
                  </p:childTnLst>
                </p:cTn>
              </p:par>
            </p:tnLst>
          </p:tmpl>
        </p:tmplLst>
      </p:bldP>
      <p:bldP spid="60" grpId="0"/>
      <p:bldP spid="61" grpId="0" build="p">
        <p:tmplLst>
          <p:tmpl lvl="1">
            <p:tnLst>
              <p:par>
                <p:cTn presetID="42" presetClass="entr" presetSubtype="0" fill="hold" nodeType="withEffect">
                  <p:stCondLst>
                    <p:cond delay="20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anim calcmode="lin" valueType="num">
                      <p:cBhvr>
                        <p:cTn dur="500" fill="hold"/>
                        <p:tgtEl>
                          <p:spTgt spid="61"/>
                        </p:tgtEl>
                        <p:attrNameLst>
                          <p:attrName>ppt_x</p:attrName>
                        </p:attrNameLst>
                      </p:cBhvr>
                      <p:tavLst>
                        <p:tav tm="0">
                          <p:val>
                            <p:strVal val="#ppt_x"/>
                          </p:val>
                        </p:tav>
                        <p:tav tm="100000">
                          <p:val>
                            <p:strVal val="#ppt_x"/>
                          </p:val>
                        </p:tav>
                      </p:tavLst>
                    </p:anim>
                    <p:anim calcmode="lin" valueType="num">
                      <p:cBhvr>
                        <p:cTn dur="500" fill="hold"/>
                        <p:tgtEl>
                          <p:spTgt spid="61"/>
                        </p:tgtEl>
                        <p:attrNameLst>
                          <p:attrName>ppt_y</p:attrName>
                        </p:attrNameLst>
                      </p:cBhvr>
                      <p:tavLst>
                        <p:tav tm="0">
                          <p:val>
                            <p:strVal val="#ppt_y+.1"/>
                          </p:val>
                        </p:tav>
                        <p:tav tm="100000">
                          <p:val>
                            <p:strVal val="#ppt_y"/>
                          </p:val>
                        </p:tav>
                      </p:tavLst>
                    </p:anim>
                  </p:childTnLst>
                </p:cTn>
              </p:par>
            </p:tnLst>
          </p:tmpl>
        </p:tmplLst>
      </p:bldP>
      <p:bldP spid="62" grpId="0"/>
      <p:bldP spid="63" grpId="0" build="p">
        <p:tmplLst>
          <p:tmpl lvl="1">
            <p:tnLst>
              <p:par>
                <p:cTn presetID="42" presetClass="entr" presetSubtype="0" fill="hold" nodeType="withEffect">
                  <p:stCondLst>
                    <p:cond delay="20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anim calcmode="lin" valueType="num">
                      <p:cBhvr>
                        <p:cTn dur="500" fill="hold"/>
                        <p:tgtEl>
                          <p:spTgt spid="63"/>
                        </p:tgtEl>
                        <p:attrNameLst>
                          <p:attrName>ppt_x</p:attrName>
                        </p:attrNameLst>
                      </p:cBhvr>
                      <p:tavLst>
                        <p:tav tm="0">
                          <p:val>
                            <p:strVal val="#ppt_x"/>
                          </p:val>
                        </p:tav>
                        <p:tav tm="100000">
                          <p:val>
                            <p:strVal val="#ppt_x"/>
                          </p:val>
                        </p:tav>
                      </p:tavLst>
                    </p:anim>
                    <p:anim calcmode="lin" valueType="num">
                      <p:cBhvr>
                        <p:cTn dur="500" fill="hold"/>
                        <p:tgtEl>
                          <p:spTgt spid="63"/>
                        </p:tgtEl>
                        <p:attrNameLst>
                          <p:attrName>ppt_y</p:attrName>
                        </p:attrNameLst>
                      </p:cBhvr>
                      <p:tavLst>
                        <p:tav tm="0">
                          <p:val>
                            <p:strVal val="#ppt_y+.1"/>
                          </p:val>
                        </p:tav>
                        <p:tav tm="100000">
                          <p:val>
                            <p:strVal val="#ppt_y"/>
                          </p:val>
                        </p:tav>
                      </p:tavLst>
                    </p:anim>
                  </p:childTnLst>
                </p:cTn>
              </p:par>
            </p:tnLst>
          </p:tmpl>
        </p:tmplLst>
      </p:bldP>
      <p:bldP spid="64" grpId="0"/>
      <p:bldP spid="65" grpId="0" build="p">
        <p:tmplLst>
          <p:tmpl lvl="1">
            <p:tnLst>
              <p:par>
                <p:cTn presetID="42" presetClass="entr" presetSubtype="0" fill="hold" nodeType="withEffect">
                  <p:stCondLst>
                    <p:cond delay="2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anim calcmode="lin" valueType="num">
                      <p:cBhvr>
                        <p:cTn dur="500" fill="hold"/>
                        <p:tgtEl>
                          <p:spTgt spid="65"/>
                        </p:tgtEl>
                        <p:attrNameLst>
                          <p:attrName>ppt_x</p:attrName>
                        </p:attrNameLst>
                      </p:cBhvr>
                      <p:tavLst>
                        <p:tav tm="0">
                          <p:val>
                            <p:strVal val="#ppt_x"/>
                          </p:val>
                        </p:tav>
                        <p:tav tm="100000">
                          <p:val>
                            <p:strVal val="#ppt_x"/>
                          </p:val>
                        </p:tav>
                      </p:tavLst>
                    </p:anim>
                    <p:anim calcmode="lin" valueType="num">
                      <p:cBhvr>
                        <p:cTn dur="500" fill="hold"/>
                        <p:tgtEl>
                          <p:spTgt spid="65"/>
                        </p:tgtEl>
                        <p:attrNameLst>
                          <p:attrName>ppt_y</p:attrName>
                        </p:attrNameLst>
                      </p:cBhvr>
                      <p:tavLst>
                        <p:tav tm="0">
                          <p:val>
                            <p:strVal val="#ppt_y+.1"/>
                          </p:val>
                        </p:tav>
                        <p:tav tm="100000">
                          <p:val>
                            <p:strVal val="#ppt_y"/>
                          </p:val>
                        </p:tav>
                      </p:tavLst>
                    </p:anim>
                  </p:childTnLst>
                </p:cTn>
              </p:par>
            </p:tnLst>
          </p:tmpl>
        </p:tmplLst>
      </p:bldP>
      <p:bldP spid="6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312162924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ive images with description">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324582"/>
            <a:ext cx="8229600" cy="431780"/>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452438" y="827103"/>
            <a:ext cx="8229600"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5" name="Picture Placeholder 2"/>
          <p:cNvSpPr>
            <a:spLocks noGrp="1"/>
          </p:cNvSpPr>
          <p:nvPr>
            <p:ph type="pic" sz="quarter" idx="48"/>
          </p:nvPr>
        </p:nvSpPr>
        <p:spPr>
          <a:xfrm>
            <a:off x="474665" y="1356362"/>
            <a:ext cx="1455736" cy="3249925"/>
          </a:xfrm>
          <a:custGeom>
            <a:avLst/>
            <a:gdLst/>
            <a:ahLst/>
            <a:cxnLst/>
            <a:rect l="l" t="t" r="r" b="b"/>
            <a:pathLst>
              <a:path w="1455736" h="2708271">
                <a:moveTo>
                  <a:pt x="268845" y="0"/>
                </a:moveTo>
                <a:lnTo>
                  <a:pt x="1186891" y="0"/>
                </a:lnTo>
                <a:cubicBezTo>
                  <a:pt x="1335370" y="0"/>
                  <a:pt x="1455736" y="120366"/>
                  <a:pt x="1455736" y="268845"/>
                </a:cubicBezTo>
                <a:lnTo>
                  <a:pt x="1455736" y="2642626"/>
                </a:lnTo>
                <a:cubicBezTo>
                  <a:pt x="1455736" y="2661186"/>
                  <a:pt x="1453855" y="2679307"/>
                  <a:pt x="1450274" y="2696808"/>
                </a:cubicBezTo>
                <a:lnTo>
                  <a:pt x="1446716" y="2708271"/>
                </a:lnTo>
                <a:lnTo>
                  <a:pt x="9020" y="2708271"/>
                </a:lnTo>
                <a:lnTo>
                  <a:pt x="5462" y="2696808"/>
                </a:lnTo>
                <a:cubicBezTo>
                  <a:pt x="1881" y="2679307"/>
                  <a:pt x="0" y="2661186"/>
                  <a:pt x="0" y="2642626"/>
                </a:cubicBezTo>
                <a:lnTo>
                  <a:pt x="0" y="268845"/>
                </a:lnTo>
                <a:cubicBezTo>
                  <a:pt x="0" y="120366"/>
                  <a:pt x="120366" y="0"/>
                  <a:pt x="268845"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grpSp>
        <p:nvGrpSpPr>
          <p:cNvPr id="16" name="Group 15"/>
          <p:cNvGrpSpPr/>
          <p:nvPr userDrawn="1"/>
        </p:nvGrpSpPr>
        <p:grpSpPr>
          <a:xfrm>
            <a:off x="75982" y="385540"/>
            <a:ext cx="287999" cy="342172"/>
            <a:chOff x="5270500" y="1460500"/>
            <a:chExt cx="1701800" cy="2705100"/>
          </a:xfrm>
        </p:grpSpPr>
        <p:sp>
          <p:nvSpPr>
            <p:cNvPr id="17" name="Rounded Rectangle 1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8" name="Rounded Rectangle 1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9" name="Rounded Rectangle 1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31" name="Rounded Rectangle 30"/>
          <p:cNvSpPr/>
          <p:nvPr userDrawn="1"/>
        </p:nvSpPr>
        <p:spPr>
          <a:xfrm>
            <a:off x="466836" y="4606285"/>
            <a:ext cx="1453930" cy="243840"/>
          </a:xfrm>
          <a:custGeom>
            <a:avLst/>
            <a:gdLst/>
            <a:ahLst/>
            <a:cxnLst/>
            <a:rect l="l" t="t" r="r" b="b"/>
            <a:pathLst>
              <a:path w="1453930" h="203200">
                <a:moveTo>
                  <a:pt x="0" y="0"/>
                </a:moveTo>
                <a:lnTo>
                  <a:pt x="1453930" y="0"/>
                </a:lnTo>
                <a:lnTo>
                  <a:pt x="1442258" y="37601"/>
                </a:lnTo>
                <a:cubicBezTo>
                  <a:pt x="1401097" y="134917"/>
                  <a:pt x="1304736" y="203200"/>
                  <a:pt x="1192427" y="203200"/>
                </a:cubicBezTo>
                <a:lnTo>
                  <a:pt x="261503" y="203200"/>
                </a:lnTo>
                <a:cubicBezTo>
                  <a:pt x="149194" y="203200"/>
                  <a:pt x="52834" y="134917"/>
                  <a:pt x="11672" y="37601"/>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36" name="Picture Placeholder 2"/>
          <p:cNvSpPr>
            <a:spLocks noGrp="1"/>
          </p:cNvSpPr>
          <p:nvPr>
            <p:ph type="pic" sz="quarter" idx="65"/>
          </p:nvPr>
        </p:nvSpPr>
        <p:spPr>
          <a:xfrm>
            <a:off x="2100264" y="1356362"/>
            <a:ext cx="1455736" cy="3249925"/>
          </a:xfrm>
          <a:custGeom>
            <a:avLst/>
            <a:gdLst/>
            <a:ahLst/>
            <a:cxnLst/>
            <a:rect l="l" t="t" r="r" b="b"/>
            <a:pathLst>
              <a:path w="1455736" h="2708271">
                <a:moveTo>
                  <a:pt x="268845" y="0"/>
                </a:moveTo>
                <a:lnTo>
                  <a:pt x="1186891" y="0"/>
                </a:lnTo>
                <a:cubicBezTo>
                  <a:pt x="1335370" y="0"/>
                  <a:pt x="1455736" y="120366"/>
                  <a:pt x="1455736" y="268845"/>
                </a:cubicBezTo>
                <a:lnTo>
                  <a:pt x="1455736" y="2642626"/>
                </a:lnTo>
                <a:cubicBezTo>
                  <a:pt x="1455736" y="2661186"/>
                  <a:pt x="1453855" y="2679307"/>
                  <a:pt x="1450274" y="2696808"/>
                </a:cubicBezTo>
                <a:lnTo>
                  <a:pt x="1446716" y="2708271"/>
                </a:lnTo>
                <a:lnTo>
                  <a:pt x="9020" y="2708271"/>
                </a:lnTo>
                <a:lnTo>
                  <a:pt x="5462" y="2696808"/>
                </a:lnTo>
                <a:cubicBezTo>
                  <a:pt x="1881" y="2679307"/>
                  <a:pt x="0" y="2661186"/>
                  <a:pt x="0" y="2642626"/>
                </a:cubicBezTo>
                <a:lnTo>
                  <a:pt x="0" y="268845"/>
                </a:lnTo>
                <a:cubicBezTo>
                  <a:pt x="0" y="120366"/>
                  <a:pt x="120366" y="0"/>
                  <a:pt x="268845"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37" name="Rounded Rectangle 30"/>
          <p:cNvSpPr/>
          <p:nvPr userDrawn="1"/>
        </p:nvSpPr>
        <p:spPr>
          <a:xfrm>
            <a:off x="2092436" y="4606285"/>
            <a:ext cx="1453930" cy="243840"/>
          </a:xfrm>
          <a:custGeom>
            <a:avLst/>
            <a:gdLst/>
            <a:ahLst/>
            <a:cxnLst/>
            <a:rect l="l" t="t" r="r" b="b"/>
            <a:pathLst>
              <a:path w="1453930" h="203200">
                <a:moveTo>
                  <a:pt x="0" y="0"/>
                </a:moveTo>
                <a:lnTo>
                  <a:pt x="1453930" y="0"/>
                </a:lnTo>
                <a:lnTo>
                  <a:pt x="1442258" y="37601"/>
                </a:lnTo>
                <a:cubicBezTo>
                  <a:pt x="1401097" y="134917"/>
                  <a:pt x="1304736" y="203200"/>
                  <a:pt x="1192427" y="203200"/>
                </a:cubicBezTo>
                <a:lnTo>
                  <a:pt x="261503" y="203200"/>
                </a:lnTo>
                <a:cubicBezTo>
                  <a:pt x="149194" y="203200"/>
                  <a:pt x="52834" y="134917"/>
                  <a:pt x="11672" y="37601"/>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38" name="Picture Placeholder 2"/>
          <p:cNvSpPr>
            <a:spLocks noGrp="1"/>
          </p:cNvSpPr>
          <p:nvPr>
            <p:ph type="pic" sz="quarter" idx="66"/>
          </p:nvPr>
        </p:nvSpPr>
        <p:spPr>
          <a:xfrm>
            <a:off x="3798999" y="1356362"/>
            <a:ext cx="1455736" cy="3249925"/>
          </a:xfrm>
          <a:custGeom>
            <a:avLst/>
            <a:gdLst/>
            <a:ahLst/>
            <a:cxnLst/>
            <a:rect l="l" t="t" r="r" b="b"/>
            <a:pathLst>
              <a:path w="1455736" h="2708271">
                <a:moveTo>
                  <a:pt x="268845" y="0"/>
                </a:moveTo>
                <a:lnTo>
                  <a:pt x="1186891" y="0"/>
                </a:lnTo>
                <a:cubicBezTo>
                  <a:pt x="1335370" y="0"/>
                  <a:pt x="1455736" y="120366"/>
                  <a:pt x="1455736" y="268845"/>
                </a:cubicBezTo>
                <a:lnTo>
                  <a:pt x="1455736" y="2642626"/>
                </a:lnTo>
                <a:cubicBezTo>
                  <a:pt x="1455736" y="2661186"/>
                  <a:pt x="1453855" y="2679307"/>
                  <a:pt x="1450274" y="2696808"/>
                </a:cubicBezTo>
                <a:lnTo>
                  <a:pt x="1446716" y="2708271"/>
                </a:lnTo>
                <a:lnTo>
                  <a:pt x="9020" y="2708271"/>
                </a:lnTo>
                <a:lnTo>
                  <a:pt x="5462" y="2696808"/>
                </a:lnTo>
                <a:cubicBezTo>
                  <a:pt x="1881" y="2679307"/>
                  <a:pt x="0" y="2661186"/>
                  <a:pt x="0" y="2642626"/>
                </a:cubicBezTo>
                <a:lnTo>
                  <a:pt x="0" y="268845"/>
                </a:lnTo>
                <a:cubicBezTo>
                  <a:pt x="0" y="120366"/>
                  <a:pt x="120366" y="0"/>
                  <a:pt x="268845"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39" name="Rounded Rectangle 30"/>
          <p:cNvSpPr/>
          <p:nvPr userDrawn="1"/>
        </p:nvSpPr>
        <p:spPr>
          <a:xfrm>
            <a:off x="3791171" y="4606285"/>
            <a:ext cx="1453930" cy="243840"/>
          </a:xfrm>
          <a:custGeom>
            <a:avLst/>
            <a:gdLst/>
            <a:ahLst/>
            <a:cxnLst/>
            <a:rect l="l" t="t" r="r" b="b"/>
            <a:pathLst>
              <a:path w="1453930" h="203200">
                <a:moveTo>
                  <a:pt x="0" y="0"/>
                </a:moveTo>
                <a:lnTo>
                  <a:pt x="1453930" y="0"/>
                </a:lnTo>
                <a:lnTo>
                  <a:pt x="1442258" y="37601"/>
                </a:lnTo>
                <a:cubicBezTo>
                  <a:pt x="1401097" y="134917"/>
                  <a:pt x="1304736" y="203200"/>
                  <a:pt x="1192427" y="203200"/>
                </a:cubicBezTo>
                <a:lnTo>
                  <a:pt x="261503" y="203200"/>
                </a:lnTo>
                <a:cubicBezTo>
                  <a:pt x="149194" y="203200"/>
                  <a:pt x="52834" y="134917"/>
                  <a:pt x="11672" y="37601"/>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40" name="Picture Placeholder 2"/>
          <p:cNvSpPr>
            <a:spLocks noGrp="1"/>
          </p:cNvSpPr>
          <p:nvPr>
            <p:ph type="pic" sz="quarter" idx="67"/>
          </p:nvPr>
        </p:nvSpPr>
        <p:spPr>
          <a:xfrm>
            <a:off x="5513499" y="1356362"/>
            <a:ext cx="1455736" cy="3249925"/>
          </a:xfrm>
          <a:custGeom>
            <a:avLst/>
            <a:gdLst/>
            <a:ahLst/>
            <a:cxnLst/>
            <a:rect l="l" t="t" r="r" b="b"/>
            <a:pathLst>
              <a:path w="1455736" h="2708271">
                <a:moveTo>
                  <a:pt x="268845" y="0"/>
                </a:moveTo>
                <a:lnTo>
                  <a:pt x="1186891" y="0"/>
                </a:lnTo>
                <a:cubicBezTo>
                  <a:pt x="1335370" y="0"/>
                  <a:pt x="1455736" y="120366"/>
                  <a:pt x="1455736" y="268845"/>
                </a:cubicBezTo>
                <a:lnTo>
                  <a:pt x="1455736" y="2642626"/>
                </a:lnTo>
                <a:cubicBezTo>
                  <a:pt x="1455736" y="2661186"/>
                  <a:pt x="1453855" y="2679307"/>
                  <a:pt x="1450274" y="2696808"/>
                </a:cubicBezTo>
                <a:lnTo>
                  <a:pt x="1446716" y="2708271"/>
                </a:lnTo>
                <a:lnTo>
                  <a:pt x="9020" y="2708271"/>
                </a:lnTo>
                <a:lnTo>
                  <a:pt x="5462" y="2696808"/>
                </a:lnTo>
                <a:cubicBezTo>
                  <a:pt x="1881" y="2679307"/>
                  <a:pt x="0" y="2661186"/>
                  <a:pt x="0" y="2642626"/>
                </a:cubicBezTo>
                <a:lnTo>
                  <a:pt x="0" y="268845"/>
                </a:lnTo>
                <a:cubicBezTo>
                  <a:pt x="0" y="120366"/>
                  <a:pt x="120366" y="0"/>
                  <a:pt x="268845"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41" name="Rounded Rectangle 30"/>
          <p:cNvSpPr/>
          <p:nvPr userDrawn="1"/>
        </p:nvSpPr>
        <p:spPr>
          <a:xfrm>
            <a:off x="5505671" y="4606285"/>
            <a:ext cx="1453930" cy="243840"/>
          </a:xfrm>
          <a:custGeom>
            <a:avLst/>
            <a:gdLst/>
            <a:ahLst/>
            <a:cxnLst/>
            <a:rect l="l" t="t" r="r" b="b"/>
            <a:pathLst>
              <a:path w="1453930" h="203200">
                <a:moveTo>
                  <a:pt x="0" y="0"/>
                </a:moveTo>
                <a:lnTo>
                  <a:pt x="1453930" y="0"/>
                </a:lnTo>
                <a:lnTo>
                  <a:pt x="1442258" y="37601"/>
                </a:lnTo>
                <a:cubicBezTo>
                  <a:pt x="1401097" y="134917"/>
                  <a:pt x="1304736" y="203200"/>
                  <a:pt x="1192427" y="203200"/>
                </a:cubicBezTo>
                <a:lnTo>
                  <a:pt x="261503" y="203200"/>
                </a:lnTo>
                <a:cubicBezTo>
                  <a:pt x="149194" y="203200"/>
                  <a:pt x="52834" y="134917"/>
                  <a:pt x="11672" y="37601"/>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42" name="Picture Placeholder 2"/>
          <p:cNvSpPr>
            <a:spLocks noGrp="1"/>
          </p:cNvSpPr>
          <p:nvPr>
            <p:ph type="pic" sz="quarter" idx="68"/>
          </p:nvPr>
        </p:nvSpPr>
        <p:spPr>
          <a:xfrm>
            <a:off x="7218365" y="1356362"/>
            <a:ext cx="1455736" cy="3249925"/>
          </a:xfrm>
          <a:custGeom>
            <a:avLst/>
            <a:gdLst/>
            <a:ahLst/>
            <a:cxnLst/>
            <a:rect l="l" t="t" r="r" b="b"/>
            <a:pathLst>
              <a:path w="1455736" h="2708271">
                <a:moveTo>
                  <a:pt x="268845" y="0"/>
                </a:moveTo>
                <a:lnTo>
                  <a:pt x="1186891" y="0"/>
                </a:lnTo>
                <a:cubicBezTo>
                  <a:pt x="1335370" y="0"/>
                  <a:pt x="1455736" y="120366"/>
                  <a:pt x="1455736" y="268845"/>
                </a:cubicBezTo>
                <a:lnTo>
                  <a:pt x="1455736" y="2642626"/>
                </a:lnTo>
                <a:cubicBezTo>
                  <a:pt x="1455736" y="2661186"/>
                  <a:pt x="1453855" y="2679307"/>
                  <a:pt x="1450274" y="2696808"/>
                </a:cubicBezTo>
                <a:lnTo>
                  <a:pt x="1446716" y="2708271"/>
                </a:lnTo>
                <a:lnTo>
                  <a:pt x="9020" y="2708271"/>
                </a:lnTo>
                <a:lnTo>
                  <a:pt x="5462" y="2696808"/>
                </a:lnTo>
                <a:cubicBezTo>
                  <a:pt x="1881" y="2679307"/>
                  <a:pt x="0" y="2661186"/>
                  <a:pt x="0" y="2642626"/>
                </a:cubicBezTo>
                <a:lnTo>
                  <a:pt x="0" y="268845"/>
                </a:lnTo>
                <a:cubicBezTo>
                  <a:pt x="0" y="120366"/>
                  <a:pt x="120366" y="0"/>
                  <a:pt x="268845"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43" name="Rounded Rectangle 30"/>
          <p:cNvSpPr/>
          <p:nvPr userDrawn="1"/>
        </p:nvSpPr>
        <p:spPr>
          <a:xfrm>
            <a:off x="7210536" y="4606285"/>
            <a:ext cx="1453930" cy="243840"/>
          </a:xfrm>
          <a:custGeom>
            <a:avLst/>
            <a:gdLst/>
            <a:ahLst/>
            <a:cxnLst/>
            <a:rect l="l" t="t" r="r" b="b"/>
            <a:pathLst>
              <a:path w="1453930" h="203200">
                <a:moveTo>
                  <a:pt x="0" y="0"/>
                </a:moveTo>
                <a:lnTo>
                  <a:pt x="1453930" y="0"/>
                </a:lnTo>
                <a:lnTo>
                  <a:pt x="1442258" y="37601"/>
                </a:lnTo>
                <a:cubicBezTo>
                  <a:pt x="1401097" y="134917"/>
                  <a:pt x="1304736" y="203200"/>
                  <a:pt x="1192427" y="203200"/>
                </a:cubicBezTo>
                <a:lnTo>
                  <a:pt x="261503" y="203200"/>
                </a:lnTo>
                <a:cubicBezTo>
                  <a:pt x="149194" y="203200"/>
                  <a:pt x="52834" y="134917"/>
                  <a:pt x="11672" y="37601"/>
                </a:cubicBez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44" name="Text Placeholder 2"/>
          <p:cNvSpPr>
            <a:spLocks noGrp="1"/>
          </p:cNvSpPr>
          <p:nvPr>
            <p:ph type="body" sz="quarter" idx="64" hasCustomPrompt="1"/>
          </p:nvPr>
        </p:nvSpPr>
        <p:spPr>
          <a:xfrm>
            <a:off x="443974" y="5563772"/>
            <a:ext cx="8230129" cy="779972"/>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45" name="Text Placeholder 7"/>
          <p:cNvSpPr>
            <a:spLocks noGrp="1"/>
          </p:cNvSpPr>
          <p:nvPr>
            <p:ph type="body" sz="quarter" idx="18" hasCustomPrompt="1"/>
          </p:nvPr>
        </p:nvSpPr>
        <p:spPr>
          <a:xfrm>
            <a:off x="427039" y="5109393"/>
            <a:ext cx="8247062" cy="431780"/>
          </a:xfrm>
          <a:prstGeom prst="rect">
            <a:avLst/>
          </a:prstGeom>
        </p:spPr>
        <p:txBody>
          <a:bodyPr vert="horz" lIns="0" tIns="40504" rIns="0" bIns="40504" anchor="ctr"/>
          <a:lstStyle>
            <a:lvl1pPr marL="0" indent="0" algn="l">
              <a:lnSpc>
                <a:spcPct val="100000"/>
              </a:lnSpc>
              <a:spcBef>
                <a:spcPts val="0"/>
              </a:spcBef>
              <a:buNone/>
              <a:defRPr sz="1440" b="1" baseline="0">
                <a:solidFill>
                  <a:schemeClr val="bg1"/>
                </a:solidFill>
                <a:latin typeface="Lato Light"/>
                <a:cs typeface="Lato Light"/>
              </a:defRPr>
            </a:lvl1pPr>
          </a:lstStyle>
          <a:p>
            <a:pPr lvl="0"/>
            <a:r>
              <a:rPr lang="es-ES_tradnl" dirty="0" err="1"/>
              <a:t>Put</a:t>
            </a:r>
            <a:r>
              <a:rPr lang="es-ES_tradnl" dirty="0"/>
              <a:t> </a:t>
            </a:r>
            <a:r>
              <a:rPr lang="es-ES_tradnl" dirty="0" err="1"/>
              <a:t>your</a:t>
            </a:r>
            <a:r>
              <a:rPr lang="es-ES_tradnl" dirty="0"/>
              <a:t> </a:t>
            </a:r>
            <a:r>
              <a:rPr lang="es-ES_tradnl" dirty="0" err="1"/>
              <a:t>title</a:t>
            </a:r>
            <a:r>
              <a:rPr lang="es-ES_tradnl" dirty="0"/>
              <a:t> </a:t>
            </a:r>
            <a:r>
              <a:rPr lang="es-ES_tradnl" dirty="0" err="1"/>
              <a:t>here</a:t>
            </a:r>
            <a:endParaRPr lang="es-ES_tradnl" dirty="0"/>
          </a:p>
        </p:txBody>
      </p:sp>
    </p:spTree>
    <p:extLst>
      <p:ext uri="{BB962C8B-B14F-4D97-AF65-F5344CB8AC3E}">
        <p14:creationId xmlns:p14="http://schemas.microsoft.com/office/powerpoint/2010/main" val="127032804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53" presetClass="entr" presetSubtype="16" fill="hold" grpId="0" nodeType="withEffect" nodePh="1">
                                  <p:stCondLst>
                                    <p:cond delay="800"/>
                                  </p:stCondLst>
                                  <p:endCondLst>
                                    <p:cond evt="begin" delay="0">
                                      <p:tn val="18"/>
                                    </p:cond>
                                  </p:endCondLst>
                                  <p:childTnLst>
                                    <p:set>
                                      <p:cBhvr>
                                        <p:cTn id="19" dur="1" fill="hold">
                                          <p:stCondLst>
                                            <p:cond delay="0"/>
                                          </p:stCondLst>
                                        </p:cTn>
                                        <p:tgtEl>
                                          <p:spTgt spid="25"/>
                                        </p:tgtEl>
                                        <p:attrNameLst>
                                          <p:attrName>style.visibility</p:attrName>
                                        </p:attrNameLst>
                                      </p:cBhvr>
                                      <p:to>
                                        <p:strVal val="visible"/>
                                      </p:to>
                                    </p:set>
                                    <p:anim calcmode="lin" valueType="num">
                                      <p:cBhvr>
                                        <p:cTn id="20" dur="1000" fill="hold"/>
                                        <p:tgtEl>
                                          <p:spTgt spid="25"/>
                                        </p:tgtEl>
                                        <p:attrNameLst>
                                          <p:attrName>ppt_w</p:attrName>
                                        </p:attrNameLst>
                                      </p:cBhvr>
                                      <p:tavLst>
                                        <p:tav tm="0">
                                          <p:val>
                                            <p:fltVal val="0"/>
                                          </p:val>
                                        </p:tav>
                                        <p:tav tm="100000">
                                          <p:val>
                                            <p:strVal val="#ppt_w"/>
                                          </p:val>
                                        </p:tav>
                                      </p:tavLst>
                                    </p:anim>
                                    <p:anim calcmode="lin" valueType="num">
                                      <p:cBhvr>
                                        <p:cTn id="21" dur="1000" fill="hold"/>
                                        <p:tgtEl>
                                          <p:spTgt spid="25"/>
                                        </p:tgtEl>
                                        <p:attrNameLst>
                                          <p:attrName>ppt_h</p:attrName>
                                        </p:attrNameLst>
                                      </p:cBhvr>
                                      <p:tavLst>
                                        <p:tav tm="0">
                                          <p:val>
                                            <p:fltVal val="0"/>
                                          </p:val>
                                        </p:tav>
                                        <p:tav tm="100000">
                                          <p:val>
                                            <p:strVal val="#ppt_h"/>
                                          </p:val>
                                        </p:tav>
                                      </p:tavLst>
                                    </p:anim>
                                    <p:animEffect transition="in" filter="fade">
                                      <p:cBhvr>
                                        <p:cTn id="22" dur="1000"/>
                                        <p:tgtEl>
                                          <p:spTgt spid="25"/>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down)">
                                      <p:cBhvr>
                                        <p:cTn id="26" dur="500"/>
                                        <p:tgtEl>
                                          <p:spTgt spid="31"/>
                                        </p:tgtEl>
                                      </p:cBhvr>
                                    </p:animEffect>
                                  </p:childTnLst>
                                </p:cTn>
                              </p:par>
                              <p:par>
                                <p:cTn id="27" presetID="53" presetClass="entr" presetSubtype="16" fill="hold" grpId="0" nodeType="withEffect" nodePh="1">
                                  <p:stCondLst>
                                    <p:cond delay="800"/>
                                  </p:stCondLst>
                                  <p:endCondLst>
                                    <p:cond evt="begin" delay="0">
                                      <p:tn val="27"/>
                                    </p:cond>
                                  </p:endCondLst>
                                  <p:childTnLst>
                                    <p:set>
                                      <p:cBhvr>
                                        <p:cTn id="28" dur="1" fill="hold">
                                          <p:stCondLst>
                                            <p:cond delay="0"/>
                                          </p:stCondLst>
                                        </p:cTn>
                                        <p:tgtEl>
                                          <p:spTgt spid="36"/>
                                        </p:tgtEl>
                                        <p:attrNameLst>
                                          <p:attrName>style.visibility</p:attrName>
                                        </p:attrNameLst>
                                      </p:cBhvr>
                                      <p:to>
                                        <p:strVal val="visible"/>
                                      </p:to>
                                    </p:set>
                                    <p:anim calcmode="lin" valueType="num">
                                      <p:cBhvr>
                                        <p:cTn id="29" dur="1000" fill="hold"/>
                                        <p:tgtEl>
                                          <p:spTgt spid="36"/>
                                        </p:tgtEl>
                                        <p:attrNameLst>
                                          <p:attrName>ppt_w</p:attrName>
                                        </p:attrNameLst>
                                      </p:cBhvr>
                                      <p:tavLst>
                                        <p:tav tm="0">
                                          <p:val>
                                            <p:fltVal val="0"/>
                                          </p:val>
                                        </p:tav>
                                        <p:tav tm="100000">
                                          <p:val>
                                            <p:strVal val="#ppt_w"/>
                                          </p:val>
                                        </p:tav>
                                      </p:tavLst>
                                    </p:anim>
                                    <p:anim calcmode="lin" valueType="num">
                                      <p:cBhvr>
                                        <p:cTn id="30" dur="1000" fill="hold"/>
                                        <p:tgtEl>
                                          <p:spTgt spid="36"/>
                                        </p:tgtEl>
                                        <p:attrNameLst>
                                          <p:attrName>ppt_h</p:attrName>
                                        </p:attrNameLst>
                                      </p:cBhvr>
                                      <p:tavLst>
                                        <p:tav tm="0">
                                          <p:val>
                                            <p:fltVal val="0"/>
                                          </p:val>
                                        </p:tav>
                                        <p:tav tm="100000">
                                          <p:val>
                                            <p:strVal val="#ppt_h"/>
                                          </p:val>
                                        </p:tav>
                                      </p:tavLst>
                                    </p:anim>
                                    <p:animEffect transition="in" filter="fade">
                                      <p:cBhvr>
                                        <p:cTn id="31" dur="1000"/>
                                        <p:tgtEl>
                                          <p:spTgt spid="36"/>
                                        </p:tgtEl>
                                      </p:cBhvr>
                                    </p:animEffect>
                                  </p:childTnLst>
                                </p:cTn>
                              </p:par>
                            </p:childTnLst>
                          </p:cTn>
                        </p:par>
                        <p:par>
                          <p:cTn id="32" fill="hold">
                            <p:stCondLst>
                              <p:cond delay="1000"/>
                            </p:stCondLst>
                            <p:childTnLst>
                              <p:par>
                                <p:cTn id="33" presetID="22" presetClass="entr" presetSubtype="4"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down)">
                                      <p:cBhvr>
                                        <p:cTn id="35" dur="500"/>
                                        <p:tgtEl>
                                          <p:spTgt spid="37"/>
                                        </p:tgtEl>
                                      </p:cBhvr>
                                    </p:animEffect>
                                  </p:childTnLst>
                                </p:cTn>
                              </p:par>
                              <p:par>
                                <p:cTn id="36" presetID="53" presetClass="entr" presetSubtype="16" fill="hold" grpId="0" nodeType="withEffect" nodePh="1">
                                  <p:stCondLst>
                                    <p:cond delay="800"/>
                                  </p:stCondLst>
                                  <p:endCondLst>
                                    <p:cond evt="begin" delay="0">
                                      <p:tn val="36"/>
                                    </p:cond>
                                  </p:endCondLst>
                                  <p:childTnLst>
                                    <p:set>
                                      <p:cBhvr>
                                        <p:cTn id="37" dur="1" fill="hold">
                                          <p:stCondLst>
                                            <p:cond delay="0"/>
                                          </p:stCondLst>
                                        </p:cTn>
                                        <p:tgtEl>
                                          <p:spTgt spid="38"/>
                                        </p:tgtEl>
                                        <p:attrNameLst>
                                          <p:attrName>style.visibility</p:attrName>
                                        </p:attrNameLst>
                                      </p:cBhvr>
                                      <p:to>
                                        <p:strVal val="visible"/>
                                      </p:to>
                                    </p:set>
                                    <p:anim calcmode="lin" valueType="num">
                                      <p:cBhvr>
                                        <p:cTn id="38" dur="1000" fill="hold"/>
                                        <p:tgtEl>
                                          <p:spTgt spid="38"/>
                                        </p:tgtEl>
                                        <p:attrNameLst>
                                          <p:attrName>ppt_w</p:attrName>
                                        </p:attrNameLst>
                                      </p:cBhvr>
                                      <p:tavLst>
                                        <p:tav tm="0">
                                          <p:val>
                                            <p:fltVal val="0"/>
                                          </p:val>
                                        </p:tav>
                                        <p:tav tm="100000">
                                          <p:val>
                                            <p:strVal val="#ppt_w"/>
                                          </p:val>
                                        </p:tav>
                                      </p:tavLst>
                                    </p:anim>
                                    <p:anim calcmode="lin" valueType="num">
                                      <p:cBhvr>
                                        <p:cTn id="39" dur="1000" fill="hold"/>
                                        <p:tgtEl>
                                          <p:spTgt spid="38"/>
                                        </p:tgtEl>
                                        <p:attrNameLst>
                                          <p:attrName>ppt_h</p:attrName>
                                        </p:attrNameLst>
                                      </p:cBhvr>
                                      <p:tavLst>
                                        <p:tav tm="0">
                                          <p:val>
                                            <p:fltVal val="0"/>
                                          </p:val>
                                        </p:tav>
                                        <p:tav tm="100000">
                                          <p:val>
                                            <p:strVal val="#ppt_h"/>
                                          </p:val>
                                        </p:tav>
                                      </p:tavLst>
                                    </p:anim>
                                    <p:animEffect transition="in" filter="fade">
                                      <p:cBhvr>
                                        <p:cTn id="40" dur="1000"/>
                                        <p:tgtEl>
                                          <p:spTgt spid="38"/>
                                        </p:tgtEl>
                                      </p:cBhvr>
                                    </p:animEffect>
                                  </p:childTnLst>
                                </p:cTn>
                              </p:par>
                            </p:childTnLst>
                          </p:cTn>
                        </p:par>
                        <p:par>
                          <p:cTn id="41" fill="hold">
                            <p:stCondLst>
                              <p:cond delay="1500"/>
                            </p:stCondLst>
                            <p:childTnLst>
                              <p:par>
                                <p:cTn id="42" presetID="22" presetClass="entr" presetSubtype="4"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wipe(down)">
                                      <p:cBhvr>
                                        <p:cTn id="44" dur="500"/>
                                        <p:tgtEl>
                                          <p:spTgt spid="39"/>
                                        </p:tgtEl>
                                      </p:cBhvr>
                                    </p:animEffect>
                                  </p:childTnLst>
                                </p:cTn>
                              </p:par>
                              <p:par>
                                <p:cTn id="45" presetID="53" presetClass="entr" presetSubtype="16" fill="hold" grpId="0" nodeType="withEffect" nodePh="1">
                                  <p:stCondLst>
                                    <p:cond delay="800"/>
                                  </p:stCondLst>
                                  <p:endCondLst>
                                    <p:cond evt="begin" delay="0">
                                      <p:tn val="45"/>
                                    </p:cond>
                                  </p:endCondLst>
                                  <p:childTnLst>
                                    <p:set>
                                      <p:cBhvr>
                                        <p:cTn id="46" dur="1" fill="hold">
                                          <p:stCondLst>
                                            <p:cond delay="0"/>
                                          </p:stCondLst>
                                        </p:cTn>
                                        <p:tgtEl>
                                          <p:spTgt spid="40"/>
                                        </p:tgtEl>
                                        <p:attrNameLst>
                                          <p:attrName>style.visibility</p:attrName>
                                        </p:attrNameLst>
                                      </p:cBhvr>
                                      <p:to>
                                        <p:strVal val="visible"/>
                                      </p:to>
                                    </p:set>
                                    <p:anim calcmode="lin" valueType="num">
                                      <p:cBhvr>
                                        <p:cTn id="47" dur="1000" fill="hold"/>
                                        <p:tgtEl>
                                          <p:spTgt spid="40"/>
                                        </p:tgtEl>
                                        <p:attrNameLst>
                                          <p:attrName>ppt_w</p:attrName>
                                        </p:attrNameLst>
                                      </p:cBhvr>
                                      <p:tavLst>
                                        <p:tav tm="0">
                                          <p:val>
                                            <p:fltVal val="0"/>
                                          </p:val>
                                        </p:tav>
                                        <p:tav tm="100000">
                                          <p:val>
                                            <p:strVal val="#ppt_w"/>
                                          </p:val>
                                        </p:tav>
                                      </p:tavLst>
                                    </p:anim>
                                    <p:anim calcmode="lin" valueType="num">
                                      <p:cBhvr>
                                        <p:cTn id="48" dur="1000" fill="hold"/>
                                        <p:tgtEl>
                                          <p:spTgt spid="40"/>
                                        </p:tgtEl>
                                        <p:attrNameLst>
                                          <p:attrName>ppt_h</p:attrName>
                                        </p:attrNameLst>
                                      </p:cBhvr>
                                      <p:tavLst>
                                        <p:tav tm="0">
                                          <p:val>
                                            <p:fltVal val="0"/>
                                          </p:val>
                                        </p:tav>
                                        <p:tav tm="100000">
                                          <p:val>
                                            <p:strVal val="#ppt_h"/>
                                          </p:val>
                                        </p:tav>
                                      </p:tavLst>
                                    </p:anim>
                                    <p:animEffect transition="in" filter="fade">
                                      <p:cBhvr>
                                        <p:cTn id="49" dur="1000"/>
                                        <p:tgtEl>
                                          <p:spTgt spid="40"/>
                                        </p:tgtEl>
                                      </p:cBhvr>
                                    </p:animEffect>
                                  </p:childTnLst>
                                </p:cTn>
                              </p:par>
                            </p:childTnLst>
                          </p:cTn>
                        </p:par>
                        <p:par>
                          <p:cTn id="50" fill="hold">
                            <p:stCondLst>
                              <p:cond delay="2000"/>
                            </p:stCondLst>
                            <p:childTnLst>
                              <p:par>
                                <p:cTn id="51" presetID="22" presetClass="entr" presetSubtype="4"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wipe(down)">
                                      <p:cBhvr>
                                        <p:cTn id="53" dur="500"/>
                                        <p:tgtEl>
                                          <p:spTgt spid="41"/>
                                        </p:tgtEl>
                                      </p:cBhvr>
                                    </p:animEffect>
                                  </p:childTnLst>
                                </p:cTn>
                              </p:par>
                              <p:par>
                                <p:cTn id="54" presetID="53" presetClass="entr" presetSubtype="16" fill="hold" grpId="0" nodeType="withEffect" nodePh="1">
                                  <p:stCondLst>
                                    <p:cond delay="800"/>
                                  </p:stCondLst>
                                  <p:endCondLst>
                                    <p:cond evt="begin" delay="0">
                                      <p:tn val="54"/>
                                    </p:cond>
                                  </p:endCondLst>
                                  <p:childTnLst>
                                    <p:set>
                                      <p:cBhvr>
                                        <p:cTn id="55" dur="1" fill="hold">
                                          <p:stCondLst>
                                            <p:cond delay="0"/>
                                          </p:stCondLst>
                                        </p:cTn>
                                        <p:tgtEl>
                                          <p:spTgt spid="42"/>
                                        </p:tgtEl>
                                        <p:attrNameLst>
                                          <p:attrName>style.visibility</p:attrName>
                                        </p:attrNameLst>
                                      </p:cBhvr>
                                      <p:to>
                                        <p:strVal val="visible"/>
                                      </p:to>
                                    </p:set>
                                    <p:anim calcmode="lin" valueType="num">
                                      <p:cBhvr>
                                        <p:cTn id="56" dur="1000" fill="hold"/>
                                        <p:tgtEl>
                                          <p:spTgt spid="42"/>
                                        </p:tgtEl>
                                        <p:attrNameLst>
                                          <p:attrName>ppt_w</p:attrName>
                                        </p:attrNameLst>
                                      </p:cBhvr>
                                      <p:tavLst>
                                        <p:tav tm="0">
                                          <p:val>
                                            <p:fltVal val="0"/>
                                          </p:val>
                                        </p:tav>
                                        <p:tav tm="100000">
                                          <p:val>
                                            <p:strVal val="#ppt_w"/>
                                          </p:val>
                                        </p:tav>
                                      </p:tavLst>
                                    </p:anim>
                                    <p:anim calcmode="lin" valueType="num">
                                      <p:cBhvr>
                                        <p:cTn id="57" dur="1000" fill="hold"/>
                                        <p:tgtEl>
                                          <p:spTgt spid="42"/>
                                        </p:tgtEl>
                                        <p:attrNameLst>
                                          <p:attrName>ppt_h</p:attrName>
                                        </p:attrNameLst>
                                      </p:cBhvr>
                                      <p:tavLst>
                                        <p:tav tm="0">
                                          <p:val>
                                            <p:fltVal val="0"/>
                                          </p:val>
                                        </p:tav>
                                        <p:tav tm="100000">
                                          <p:val>
                                            <p:strVal val="#ppt_h"/>
                                          </p:val>
                                        </p:tav>
                                      </p:tavLst>
                                    </p:anim>
                                    <p:animEffect transition="in" filter="fade">
                                      <p:cBhvr>
                                        <p:cTn id="58" dur="1000"/>
                                        <p:tgtEl>
                                          <p:spTgt spid="42"/>
                                        </p:tgtEl>
                                      </p:cBhvr>
                                    </p:animEffect>
                                  </p:childTnLst>
                                </p:cTn>
                              </p:par>
                            </p:childTnLst>
                          </p:cTn>
                        </p:par>
                        <p:par>
                          <p:cTn id="59" fill="hold">
                            <p:stCondLst>
                              <p:cond delay="2500"/>
                            </p:stCondLst>
                            <p:childTnLst>
                              <p:par>
                                <p:cTn id="60" presetID="22" presetClass="entr" presetSubtype="4" fill="hold" grpId="0"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down)">
                                      <p:cBhvr>
                                        <p:cTn id="62" dur="500"/>
                                        <p:tgtEl>
                                          <p:spTgt spid="43"/>
                                        </p:tgtEl>
                                      </p:cBhvr>
                                    </p:animEffect>
                                  </p:childTnLst>
                                </p:cTn>
                              </p:par>
                              <p:par>
                                <p:cTn id="63" presetID="10" presetClass="entr" presetSubtype="0" fill="hold" grpId="0" nodeType="withEffect">
                                  <p:stCondLst>
                                    <p:cond delay="80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500"/>
                                        <p:tgtEl>
                                          <p:spTgt spid="44">
                                            <p:txEl>
                                              <p:pRg st="0" end="0"/>
                                            </p:txEl>
                                          </p:spTgt>
                                        </p:tgtEl>
                                      </p:cBhvr>
                                    </p:animEffect>
                                  </p:childTnLst>
                                </p:cTn>
                              </p:par>
                              <p:par>
                                <p:cTn id="66" presetID="42" presetClass="entr" presetSubtype="0" fill="hold" grpId="0" nodeType="withEffect">
                                  <p:stCondLst>
                                    <p:cond delay="200"/>
                                  </p:stCondLst>
                                  <p:childTnLst>
                                    <p:set>
                                      <p:cBhvr>
                                        <p:cTn id="67" dur="1" fill="hold">
                                          <p:stCondLst>
                                            <p:cond delay="0"/>
                                          </p:stCondLst>
                                        </p:cTn>
                                        <p:tgtEl>
                                          <p:spTgt spid="45">
                                            <p:txEl>
                                              <p:pRg st="0" end="0"/>
                                            </p:txEl>
                                          </p:spTgt>
                                        </p:tgtEl>
                                        <p:attrNameLst>
                                          <p:attrName>style.visibility</p:attrName>
                                        </p:attrNameLst>
                                      </p:cBhvr>
                                      <p:to>
                                        <p:strVal val="visible"/>
                                      </p:to>
                                    </p:set>
                                    <p:animEffect transition="in" filter="fade">
                                      <p:cBhvr>
                                        <p:cTn id="68" dur="400"/>
                                        <p:tgtEl>
                                          <p:spTgt spid="45">
                                            <p:txEl>
                                              <p:pRg st="0" end="0"/>
                                            </p:txEl>
                                          </p:spTgt>
                                        </p:tgtEl>
                                      </p:cBhvr>
                                    </p:animEffect>
                                    <p:anim calcmode="lin" valueType="num">
                                      <p:cBhvr>
                                        <p:cTn id="69" dur="4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70" dur="4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25" grpId="0"/>
      <p:bldP spid="31" grpId="0" animBg="1"/>
      <p:bldP spid="36" grpId="0"/>
      <p:bldP spid="37" grpId="0" animBg="1"/>
      <p:bldP spid="38" grpId="0"/>
      <p:bldP spid="39" grpId="0" animBg="1"/>
      <p:bldP spid="40" grpId="0"/>
      <p:bldP spid="41" grpId="0" animBg="1"/>
      <p:bldP spid="42" grpId="0"/>
      <p:bldP spid="43" grpId="0" animBg="1"/>
      <p:bldP spid="44" grpId="0" build="p">
        <p:tmplLst>
          <p:tmpl lvl="1">
            <p:tnLst>
              <p:par>
                <p:cTn presetID="10" presetClass="entr" presetSubtype="0" fill="hold" nodeType="withEffect">
                  <p:stCondLst>
                    <p:cond delay="80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build="p">
        <p:tmplLst>
          <p:tmpl lvl="1">
            <p:tnLst>
              <p:par>
                <p:cTn presetID="42" presetClass="entr" presetSubtype="0"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Effect transition="in" filter="fade">
                      <p:cBhvr>
                        <p:cTn dur="400"/>
                        <p:tgtEl>
                          <p:spTgt spid="45"/>
                        </p:tgtEl>
                      </p:cBhvr>
                    </p:animEffect>
                    <p:anim calcmode="lin" valueType="num">
                      <p:cBhvr>
                        <p:cTn dur="400" fill="hold"/>
                        <p:tgtEl>
                          <p:spTgt spid="45"/>
                        </p:tgtEl>
                        <p:attrNameLst>
                          <p:attrName>ppt_x</p:attrName>
                        </p:attrNameLst>
                      </p:cBhvr>
                      <p:tavLst>
                        <p:tav tm="0">
                          <p:val>
                            <p:strVal val="#ppt_x"/>
                          </p:val>
                        </p:tav>
                        <p:tav tm="100000">
                          <p:val>
                            <p:strVal val="#ppt_x"/>
                          </p:val>
                        </p:tav>
                      </p:tavLst>
                    </p:anim>
                    <p:anim calcmode="lin" valueType="num">
                      <p:cBhvr>
                        <p:cTn dur="400" fill="hold"/>
                        <p:tgtEl>
                          <p:spTgt spid="4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ext Slid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324582"/>
            <a:ext cx="8229600" cy="431780"/>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452438" y="827103"/>
            <a:ext cx="8229600"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7" name="Text Placeholder 2"/>
          <p:cNvSpPr>
            <a:spLocks noGrp="1"/>
          </p:cNvSpPr>
          <p:nvPr>
            <p:ph type="body" sz="quarter" idx="16" hasCustomPrompt="1"/>
          </p:nvPr>
        </p:nvSpPr>
        <p:spPr>
          <a:xfrm>
            <a:off x="452438" y="1394298"/>
            <a:ext cx="8229600" cy="4574704"/>
          </a:xfrm>
          <a:prstGeom prst="rect">
            <a:avLst/>
          </a:prstGeom>
        </p:spPr>
        <p:txBody>
          <a:bodyPr vert="horz" lIns="95057" tIns="47529" rIns="95057" bIns="47529"/>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r>
              <a:rPr lang="en-US" dirty="0" err="1"/>
              <a:t>Morbi</a:t>
            </a:r>
            <a:r>
              <a:rPr lang="en-US" dirty="0"/>
              <a:t> </a:t>
            </a:r>
            <a:r>
              <a:rPr lang="en-US" dirty="0" err="1"/>
              <a:t>sodales</a:t>
            </a:r>
            <a:r>
              <a:rPr lang="en-US" dirty="0"/>
              <a:t> </a:t>
            </a:r>
            <a:r>
              <a:rPr lang="en-US" dirty="0" err="1"/>
              <a:t>volutpat</a:t>
            </a:r>
            <a:r>
              <a:rPr lang="en-US" dirty="0"/>
              <a:t> </a:t>
            </a:r>
            <a:r>
              <a:rPr lang="en-US" dirty="0" err="1"/>
              <a:t>tellus</a:t>
            </a:r>
            <a:r>
              <a:rPr lang="en-US" dirty="0"/>
              <a:t>, </a:t>
            </a:r>
            <a:r>
              <a:rPr lang="en-US" dirty="0" err="1"/>
              <a:t>quis</a:t>
            </a:r>
            <a:r>
              <a:rPr lang="en-US" dirty="0"/>
              <a:t> </a:t>
            </a:r>
            <a:r>
              <a:rPr lang="en-US" dirty="0" err="1"/>
              <a:t>aliquam</a:t>
            </a:r>
            <a:r>
              <a:rPr lang="en-US" dirty="0"/>
              <a:t> </a:t>
            </a:r>
            <a:r>
              <a:rPr lang="en-US" dirty="0" err="1"/>
              <a:t>urna</a:t>
            </a:r>
            <a:r>
              <a:rPr lang="en-US" dirty="0"/>
              <a:t> </a:t>
            </a:r>
            <a:r>
              <a:rPr lang="en-US" dirty="0" err="1"/>
              <a:t>cursus</a:t>
            </a:r>
            <a:r>
              <a:rPr lang="en-US" dirty="0"/>
              <a:t> et. </a:t>
            </a:r>
            <a:r>
              <a:rPr lang="en-US" dirty="0" err="1"/>
              <a:t>Proin</a:t>
            </a:r>
            <a:r>
              <a:rPr lang="en-US" dirty="0"/>
              <a:t> </a:t>
            </a:r>
            <a:r>
              <a:rPr lang="en-US" dirty="0" err="1"/>
              <a:t>commodo</a:t>
            </a:r>
            <a:r>
              <a:rPr lang="en-US" dirty="0"/>
              <a:t> </a:t>
            </a:r>
            <a:r>
              <a:rPr lang="en-US" dirty="0" err="1"/>
              <a:t>arcu</a:t>
            </a:r>
            <a:r>
              <a:rPr lang="en-US" dirty="0"/>
              <a:t> </a:t>
            </a:r>
            <a:r>
              <a:rPr lang="en-US" dirty="0" err="1"/>
              <a:t>nec</a:t>
            </a:r>
            <a:r>
              <a:rPr lang="en-US" dirty="0"/>
              <a:t> nisi </a:t>
            </a:r>
            <a:r>
              <a:rPr lang="en-US" dirty="0" err="1"/>
              <a:t>rhoncus</a:t>
            </a:r>
            <a:r>
              <a:rPr lang="en-US" dirty="0"/>
              <a:t> </a:t>
            </a:r>
            <a:r>
              <a:rPr lang="en-US" dirty="0" err="1"/>
              <a:t>dapibus</a:t>
            </a:r>
            <a:r>
              <a:rPr lang="en-US" dirty="0"/>
              <a:t>. </a:t>
            </a:r>
            <a:r>
              <a:rPr lang="en-US" dirty="0" err="1"/>
              <a:t>Praesent</a:t>
            </a:r>
            <a:r>
              <a:rPr lang="en-US" dirty="0"/>
              <a:t> </a:t>
            </a:r>
            <a:r>
              <a:rPr lang="en-US" dirty="0" err="1"/>
              <a:t>nec</a:t>
            </a:r>
            <a:r>
              <a:rPr lang="en-US" dirty="0"/>
              <a:t> </a:t>
            </a:r>
            <a:r>
              <a:rPr lang="en-US" dirty="0" err="1"/>
              <a:t>elit</a:t>
            </a:r>
            <a:r>
              <a:rPr lang="en-US" dirty="0"/>
              <a:t> non </a:t>
            </a:r>
            <a:r>
              <a:rPr lang="en-US" dirty="0" err="1"/>
              <a:t>metus</a:t>
            </a:r>
            <a:r>
              <a:rPr lang="en-US" dirty="0"/>
              <a:t> </a:t>
            </a:r>
            <a:r>
              <a:rPr lang="en-US" dirty="0" err="1"/>
              <a:t>mollis</a:t>
            </a:r>
            <a:r>
              <a:rPr lang="en-US" dirty="0"/>
              <a:t> </a:t>
            </a:r>
            <a:r>
              <a:rPr lang="en-US" dirty="0" err="1"/>
              <a:t>placerat</a:t>
            </a:r>
            <a:r>
              <a:rPr lang="en-US" dirty="0"/>
              <a:t>. </a:t>
            </a:r>
            <a:r>
              <a:rPr lang="en-US" dirty="0" err="1"/>
              <a:t>Vivamus</a:t>
            </a:r>
            <a:r>
              <a:rPr lang="en-US" dirty="0"/>
              <a:t> </a:t>
            </a:r>
            <a:r>
              <a:rPr lang="en-US" dirty="0" err="1"/>
              <a:t>porta</a:t>
            </a:r>
            <a:r>
              <a:rPr lang="en-US" dirty="0"/>
              <a:t> </a:t>
            </a:r>
            <a:r>
              <a:rPr lang="en-US" dirty="0" err="1"/>
              <a:t>pulvinar</a:t>
            </a:r>
            <a:r>
              <a:rPr lang="en-US" dirty="0"/>
              <a:t> </a:t>
            </a:r>
            <a:r>
              <a:rPr lang="en-US" dirty="0" err="1"/>
              <a:t>iaculis</a:t>
            </a:r>
            <a:r>
              <a:rPr lang="en-US" dirty="0"/>
              <a:t>. </a:t>
            </a:r>
            <a:r>
              <a:rPr lang="en-US" dirty="0" err="1"/>
              <a:t>Donec</a:t>
            </a:r>
            <a:r>
              <a:rPr lang="en-US" dirty="0"/>
              <a:t> </a:t>
            </a:r>
            <a:r>
              <a:rPr lang="en-US" dirty="0" err="1"/>
              <a:t>augue</a:t>
            </a:r>
            <a:r>
              <a:rPr lang="en-US" dirty="0"/>
              <a:t> </a:t>
            </a:r>
            <a:r>
              <a:rPr lang="en-US" dirty="0" err="1"/>
              <a:t>arcu</a:t>
            </a:r>
            <a:r>
              <a:rPr lang="en-US" dirty="0"/>
              <a:t>, </a:t>
            </a:r>
            <a:r>
              <a:rPr lang="en-US" dirty="0" err="1"/>
              <a:t>volutpat</a:t>
            </a:r>
            <a:r>
              <a:rPr lang="en-US" dirty="0"/>
              <a:t> </a:t>
            </a:r>
            <a:r>
              <a:rPr lang="en-US" dirty="0" err="1"/>
              <a:t>nec</a:t>
            </a:r>
            <a:r>
              <a:rPr lang="en-US" dirty="0"/>
              <a:t> </a:t>
            </a:r>
            <a:r>
              <a:rPr lang="en-US" dirty="0" err="1"/>
              <a:t>risus</a:t>
            </a:r>
            <a:r>
              <a:rPr lang="en-US" dirty="0"/>
              <a:t> </a:t>
            </a:r>
            <a:r>
              <a:rPr lang="en-US" dirty="0" err="1"/>
              <a:t>eget</a:t>
            </a:r>
            <a:r>
              <a:rPr lang="en-US" dirty="0"/>
              <a:t>, </a:t>
            </a:r>
            <a:r>
              <a:rPr lang="en-US" dirty="0" err="1"/>
              <a:t>finibus</a:t>
            </a:r>
            <a:r>
              <a:rPr lang="en-US" dirty="0"/>
              <a:t> </a:t>
            </a:r>
            <a:r>
              <a:rPr lang="en-US" dirty="0" err="1"/>
              <a:t>lacinia</a:t>
            </a:r>
            <a:r>
              <a:rPr lang="en-US" dirty="0"/>
              <a:t> ligula. </a:t>
            </a:r>
            <a:r>
              <a:rPr lang="en-US" dirty="0" err="1"/>
              <a:t>Curabitur</a:t>
            </a:r>
            <a:r>
              <a:rPr lang="en-US" dirty="0"/>
              <a:t> </a:t>
            </a:r>
            <a:r>
              <a:rPr lang="en-US" dirty="0" err="1"/>
              <a:t>bibendum</a:t>
            </a:r>
            <a:r>
              <a:rPr lang="en-US" dirty="0"/>
              <a:t> </a:t>
            </a:r>
            <a:r>
              <a:rPr lang="en-US" dirty="0" err="1"/>
              <a:t>arcu</a:t>
            </a:r>
            <a:r>
              <a:rPr lang="en-US" dirty="0"/>
              <a:t> sit </a:t>
            </a:r>
            <a:r>
              <a:rPr lang="en-US" dirty="0" err="1"/>
              <a:t>amet</a:t>
            </a:r>
            <a:r>
              <a:rPr lang="en-US" dirty="0"/>
              <a:t> </a:t>
            </a:r>
            <a:r>
              <a:rPr lang="en-US" dirty="0" err="1"/>
              <a:t>faucibus</a:t>
            </a:r>
            <a:r>
              <a:rPr lang="en-US" dirty="0"/>
              <a:t> </a:t>
            </a:r>
            <a:r>
              <a:rPr lang="en-US" dirty="0" err="1"/>
              <a:t>posuere</a:t>
            </a:r>
            <a:r>
              <a:rPr lang="en-US" dirty="0"/>
              <a:t>. </a:t>
            </a:r>
            <a:r>
              <a:rPr lang="en-US" dirty="0" err="1"/>
              <a:t>Donec</a:t>
            </a:r>
            <a:r>
              <a:rPr lang="en-US" dirty="0"/>
              <a:t> a </a:t>
            </a:r>
            <a:r>
              <a:rPr lang="en-US" dirty="0" err="1"/>
              <a:t>est</a:t>
            </a:r>
            <a:r>
              <a:rPr lang="en-US" dirty="0"/>
              <a:t> at </a:t>
            </a:r>
            <a:r>
              <a:rPr lang="en-US" dirty="0" err="1"/>
              <a:t>arcu</a:t>
            </a:r>
            <a:r>
              <a:rPr lang="en-US" dirty="0"/>
              <a:t> </a:t>
            </a:r>
            <a:r>
              <a:rPr lang="en-US" dirty="0" err="1"/>
              <a:t>congue</a:t>
            </a:r>
            <a:r>
              <a:rPr lang="en-US" dirty="0"/>
              <a:t> </a:t>
            </a:r>
            <a:r>
              <a:rPr lang="en-US" dirty="0" err="1"/>
              <a:t>congue</a:t>
            </a:r>
            <a:r>
              <a:rPr lang="en-US" dirty="0"/>
              <a:t> </a:t>
            </a:r>
            <a:r>
              <a:rPr lang="en-US" dirty="0" err="1"/>
              <a:t>vel</a:t>
            </a:r>
            <a:r>
              <a:rPr lang="en-US" dirty="0"/>
              <a:t> </a:t>
            </a:r>
            <a:r>
              <a:rPr lang="en-US" dirty="0" err="1"/>
              <a:t>eget</a:t>
            </a:r>
            <a:r>
              <a:rPr lang="en-US" dirty="0"/>
              <a:t> ex. </a:t>
            </a:r>
            <a:r>
              <a:rPr lang="en-US" dirty="0" err="1"/>
              <a:t>Duis</a:t>
            </a:r>
            <a:r>
              <a:rPr lang="en-US" dirty="0"/>
              <a:t> </a:t>
            </a:r>
            <a:r>
              <a:rPr lang="en-US" dirty="0" err="1"/>
              <a:t>auctor</a:t>
            </a:r>
            <a:r>
              <a:rPr lang="en-US" dirty="0"/>
              <a:t> </a:t>
            </a:r>
            <a:r>
              <a:rPr lang="en-US" dirty="0" err="1"/>
              <a:t>lectus</a:t>
            </a:r>
            <a:r>
              <a:rPr lang="en-US" dirty="0"/>
              <a:t> </a:t>
            </a:r>
            <a:r>
              <a:rPr lang="en-US" dirty="0" err="1"/>
              <a:t>maximus</a:t>
            </a:r>
            <a:r>
              <a:rPr lang="en-US" dirty="0"/>
              <a:t> </a:t>
            </a:r>
            <a:r>
              <a:rPr lang="en-US" dirty="0" err="1"/>
              <a:t>sapien</a:t>
            </a:r>
            <a:r>
              <a:rPr lang="en-US" dirty="0"/>
              <a:t> </a:t>
            </a:r>
            <a:r>
              <a:rPr lang="en-US" dirty="0" err="1"/>
              <a:t>suscipit</a:t>
            </a:r>
            <a:r>
              <a:rPr lang="en-US" dirty="0"/>
              <a:t> </a:t>
            </a:r>
            <a:r>
              <a:rPr lang="en-US" dirty="0" err="1"/>
              <a:t>interdum</a:t>
            </a:r>
            <a:r>
              <a:rPr lang="en-US" dirty="0"/>
              <a:t>.</a:t>
            </a:r>
          </a:p>
          <a:p>
            <a:pPr lvl="0"/>
            <a:endParaRPr lang="en-US" dirty="0"/>
          </a:p>
          <a:p>
            <a:pPr lvl="0"/>
            <a:r>
              <a:rPr lang="en-US" dirty="0" err="1"/>
              <a:t>Curabitur</a:t>
            </a:r>
            <a:r>
              <a:rPr lang="en-US" dirty="0"/>
              <a:t> </a:t>
            </a:r>
            <a:r>
              <a:rPr lang="en-US" dirty="0" err="1"/>
              <a:t>rhoncus</a:t>
            </a:r>
            <a:r>
              <a:rPr lang="en-US" dirty="0"/>
              <a:t>, </a:t>
            </a:r>
            <a:r>
              <a:rPr lang="en-US" dirty="0" err="1"/>
              <a:t>diam</a:t>
            </a:r>
            <a:r>
              <a:rPr lang="en-US" dirty="0"/>
              <a:t> </a:t>
            </a:r>
            <a:r>
              <a:rPr lang="en-US" dirty="0" err="1"/>
              <a:t>vel</a:t>
            </a:r>
            <a:r>
              <a:rPr lang="en-US" dirty="0"/>
              <a:t> </a:t>
            </a:r>
            <a:r>
              <a:rPr lang="en-US" dirty="0" err="1"/>
              <a:t>congue</a:t>
            </a:r>
            <a:r>
              <a:rPr lang="en-US" dirty="0"/>
              <a:t> </a:t>
            </a:r>
            <a:r>
              <a:rPr lang="en-US" dirty="0" err="1"/>
              <a:t>pulvinar</a:t>
            </a:r>
            <a:r>
              <a:rPr lang="en-US" dirty="0"/>
              <a:t>, </a:t>
            </a:r>
            <a:r>
              <a:rPr lang="en-US" dirty="0" err="1"/>
              <a:t>erat</a:t>
            </a:r>
            <a:r>
              <a:rPr lang="en-US" dirty="0"/>
              <a:t> </a:t>
            </a:r>
            <a:r>
              <a:rPr lang="en-US" dirty="0" err="1"/>
              <a:t>massa</a:t>
            </a:r>
            <a:r>
              <a:rPr lang="en-US" dirty="0"/>
              <a:t> </a:t>
            </a:r>
            <a:r>
              <a:rPr lang="en-US" dirty="0" err="1"/>
              <a:t>lacinia</a:t>
            </a:r>
            <a:r>
              <a:rPr lang="en-US" dirty="0"/>
              <a:t> </a:t>
            </a:r>
            <a:r>
              <a:rPr lang="en-US" dirty="0" err="1"/>
              <a:t>purus</a:t>
            </a:r>
            <a:r>
              <a:rPr lang="en-US" dirty="0"/>
              <a:t>, in </a:t>
            </a:r>
            <a:r>
              <a:rPr lang="en-US" dirty="0" err="1"/>
              <a:t>laoreet</a:t>
            </a:r>
            <a:r>
              <a:rPr lang="en-US" dirty="0"/>
              <a:t> </a:t>
            </a:r>
            <a:r>
              <a:rPr lang="en-US" dirty="0" err="1"/>
              <a:t>purus</a:t>
            </a:r>
            <a:r>
              <a:rPr lang="en-US" dirty="0"/>
              <a:t> </a:t>
            </a:r>
            <a:r>
              <a:rPr lang="en-US" dirty="0" err="1"/>
              <a:t>massa</a:t>
            </a:r>
            <a:r>
              <a:rPr lang="en-US" dirty="0"/>
              <a:t> in </a:t>
            </a:r>
            <a:r>
              <a:rPr lang="en-US" dirty="0" err="1"/>
              <a:t>nunc</a:t>
            </a:r>
            <a:r>
              <a:rPr lang="en-US" dirty="0"/>
              <a:t>. </a:t>
            </a:r>
            <a:r>
              <a:rPr lang="en-US" dirty="0" err="1"/>
              <a:t>Phasellus</a:t>
            </a:r>
            <a:r>
              <a:rPr lang="en-US" dirty="0"/>
              <a:t> </a:t>
            </a:r>
            <a:r>
              <a:rPr lang="en-US" dirty="0" err="1"/>
              <a:t>finibus</a:t>
            </a:r>
            <a:r>
              <a:rPr lang="en-US" dirty="0"/>
              <a:t> </a:t>
            </a:r>
            <a:r>
              <a:rPr lang="en-US" dirty="0" err="1"/>
              <a:t>malesuada</a:t>
            </a:r>
            <a:r>
              <a:rPr lang="en-US" dirty="0"/>
              <a:t> </a:t>
            </a:r>
            <a:r>
              <a:rPr lang="en-US" dirty="0" err="1"/>
              <a:t>lobortis</a:t>
            </a:r>
            <a:r>
              <a:rPr lang="en-US" dirty="0"/>
              <a:t>. </a:t>
            </a:r>
            <a:r>
              <a:rPr lang="en-US" dirty="0" err="1"/>
              <a:t>Sed</a:t>
            </a:r>
            <a:r>
              <a:rPr lang="en-US" dirty="0"/>
              <a:t> </a:t>
            </a:r>
            <a:r>
              <a:rPr lang="en-US" dirty="0" err="1"/>
              <a:t>quis</a:t>
            </a:r>
            <a:r>
              <a:rPr lang="en-US" dirty="0"/>
              <a:t> </a:t>
            </a:r>
            <a:r>
              <a:rPr lang="en-US" dirty="0" err="1"/>
              <a:t>tellus</a:t>
            </a:r>
            <a:r>
              <a:rPr lang="en-US" dirty="0"/>
              <a:t> id </a:t>
            </a:r>
            <a:r>
              <a:rPr lang="en-US" dirty="0" err="1"/>
              <a:t>nulla</a:t>
            </a:r>
            <a:r>
              <a:rPr lang="en-US" dirty="0"/>
              <a:t> </a:t>
            </a:r>
            <a:r>
              <a:rPr lang="en-US" dirty="0" err="1"/>
              <a:t>mollis</a:t>
            </a:r>
            <a:r>
              <a:rPr lang="en-US" dirty="0"/>
              <a:t> </a:t>
            </a:r>
            <a:r>
              <a:rPr lang="en-US" dirty="0" err="1"/>
              <a:t>iaculis</a:t>
            </a:r>
            <a:r>
              <a:rPr lang="en-US" dirty="0"/>
              <a:t>. Nam </a:t>
            </a:r>
            <a:r>
              <a:rPr lang="en-US" dirty="0" err="1"/>
              <a:t>nec</a:t>
            </a:r>
            <a:r>
              <a:rPr lang="en-US" dirty="0"/>
              <a:t> </a:t>
            </a:r>
            <a:r>
              <a:rPr lang="en-US" dirty="0" err="1"/>
              <a:t>auctor</a:t>
            </a:r>
            <a:r>
              <a:rPr lang="en-US" dirty="0"/>
              <a:t> </a:t>
            </a:r>
            <a:r>
              <a:rPr lang="en-US" dirty="0" err="1"/>
              <a:t>arcu</a:t>
            </a:r>
            <a:r>
              <a:rPr lang="en-US" dirty="0"/>
              <a:t>. </a:t>
            </a:r>
            <a:r>
              <a:rPr lang="en-US" dirty="0" err="1"/>
              <a:t>Aenean</a:t>
            </a:r>
            <a:r>
              <a:rPr lang="en-US" dirty="0"/>
              <a:t> </a:t>
            </a:r>
            <a:r>
              <a:rPr lang="en-US" dirty="0" err="1"/>
              <a:t>molestie</a:t>
            </a:r>
            <a:r>
              <a:rPr lang="en-US" dirty="0"/>
              <a:t> lacus </a:t>
            </a:r>
            <a:r>
              <a:rPr lang="en-US" dirty="0" err="1"/>
              <a:t>ut</a:t>
            </a:r>
            <a:r>
              <a:rPr lang="en-US" dirty="0"/>
              <a:t> </a:t>
            </a:r>
            <a:r>
              <a:rPr lang="en-US" dirty="0" err="1"/>
              <a:t>urna</a:t>
            </a:r>
            <a:r>
              <a:rPr lang="en-US" dirty="0"/>
              <a:t> </a:t>
            </a:r>
            <a:r>
              <a:rPr lang="en-US" dirty="0" err="1"/>
              <a:t>accumsan</a:t>
            </a:r>
            <a:r>
              <a:rPr lang="en-US" dirty="0"/>
              <a:t>, a </a:t>
            </a:r>
            <a:r>
              <a:rPr lang="en-US" dirty="0" err="1"/>
              <a:t>rhoncus</a:t>
            </a:r>
            <a:r>
              <a:rPr lang="en-US" dirty="0"/>
              <a:t> </a:t>
            </a:r>
            <a:r>
              <a:rPr lang="en-US" dirty="0" err="1"/>
              <a:t>orci</a:t>
            </a:r>
            <a:r>
              <a:rPr lang="en-US" dirty="0"/>
              <a:t> </a:t>
            </a:r>
            <a:r>
              <a:rPr lang="en-US" dirty="0" err="1"/>
              <a:t>rhoncus</a:t>
            </a:r>
            <a:r>
              <a:rPr lang="en-US" dirty="0"/>
              <a:t>. </a:t>
            </a:r>
            <a:r>
              <a:rPr lang="en-US" dirty="0" err="1"/>
              <a:t>Fusce</a:t>
            </a:r>
            <a:r>
              <a:rPr lang="en-US" dirty="0"/>
              <a:t> </a:t>
            </a:r>
            <a:r>
              <a:rPr lang="en-US" dirty="0" err="1"/>
              <a:t>orci</a:t>
            </a:r>
            <a:r>
              <a:rPr lang="en-US" dirty="0"/>
              <a:t> </a:t>
            </a:r>
            <a:r>
              <a:rPr lang="en-US" dirty="0" err="1"/>
              <a:t>velit</a:t>
            </a:r>
            <a:r>
              <a:rPr lang="en-US" dirty="0"/>
              <a:t>, </a:t>
            </a:r>
            <a:r>
              <a:rPr lang="en-US" dirty="0" err="1"/>
              <a:t>euismod</a:t>
            </a:r>
            <a:r>
              <a:rPr lang="en-US" dirty="0"/>
              <a:t> </a:t>
            </a:r>
            <a:r>
              <a:rPr lang="en-US" dirty="0" err="1"/>
              <a:t>quis</a:t>
            </a:r>
            <a:r>
              <a:rPr lang="en-US" dirty="0"/>
              <a:t> </a:t>
            </a:r>
            <a:r>
              <a:rPr lang="en-US" dirty="0" err="1"/>
              <a:t>pulvinar</a:t>
            </a:r>
            <a:r>
              <a:rPr lang="en-US" dirty="0"/>
              <a:t> ac, </a:t>
            </a:r>
            <a:r>
              <a:rPr lang="en-US" dirty="0" err="1"/>
              <a:t>ultrices</a:t>
            </a:r>
            <a:r>
              <a:rPr lang="en-US" dirty="0"/>
              <a:t> </a:t>
            </a:r>
            <a:r>
              <a:rPr lang="en-US" dirty="0" err="1"/>
              <a:t>vel</a:t>
            </a:r>
            <a:r>
              <a:rPr lang="en-US" dirty="0"/>
              <a:t> dui. </a:t>
            </a:r>
            <a:r>
              <a:rPr lang="en-US" dirty="0" err="1"/>
              <a:t>Praesent</a:t>
            </a:r>
            <a:r>
              <a:rPr lang="en-US" dirty="0"/>
              <a:t> </a:t>
            </a:r>
            <a:r>
              <a:rPr lang="en-US" dirty="0" err="1"/>
              <a:t>commodo</a:t>
            </a:r>
            <a:r>
              <a:rPr lang="en-US" dirty="0"/>
              <a:t>, </a:t>
            </a:r>
            <a:r>
              <a:rPr lang="en-US" dirty="0" err="1"/>
              <a:t>odio</a:t>
            </a:r>
            <a:r>
              <a:rPr lang="en-US" dirty="0"/>
              <a:t> </a:t>
            </a:r>
            <a:r>
              <a:rPr lang="en-US" dirty="0" err="1"/>
              <a:t>eu</a:t>
            </a:r>
            <a:r>
              <a:rPr lang="en-US" dirty="0"/>
              <a:t> </a:t>
            </a:r>
            <a:r>
              <a:rPr lang="en-US" dirty="0" err="1"/>
              <a:t>ullamcorper</a:t>
            </a:r>
            <a:r>
              <a:rPr lang="en-US" dirty="0"/>
              <a:t> </a:t>
            </a:r>
            <a:r>
              <a:rPr lang="en-US" dirty="0" err="1"/>
              <a:t>eleifend</a:t>
            </a:r>
            <a:r>
              <a:rPr lang="en-US" dirty="0"/>
              <a:t>, magna </a:t>
            </a:r>
            <a:r>
              <a:rPr lang="en-US" dirty="0" err="1"/>
              <a:t>metus</a:t>
            </a:r>
            <a:r>
              <a:rPr lang="en-US" dirty="0"/>
              <a:t> </a:t>
            </a:r>
            <a:r>
              <a:rPr lang="en-US" dirty="0" err="1"/>
              <a:t>euismod</a:t>
            </a:r>
            <a:r>
              <a:rPr lang="en-US" dirty="0"/>
              <a:t> </a:t>
            </a:r>
            <a:r>
              <a:rPr lang="en-US" dirty="0" err="1"/>
              <a:t>elit</a:t>
            </a:r>
            <a:r>
              <a:rPr lang="en-US" dirty="0"/>
              <a:t>, in </a:t>
            </a:r>
            <a:r>
              <a:rPr lang="en-US" dirty="0" err="1"/>
              <a:t>porttitor</a:t>
            </a:r>
            <a:r>
              <a:rPr lang="en-US" dirty="0"/>
              <a:t> </a:t>
            </a:r>
            <a:r>
              <a:rPr lang="en-US" dirty="0" err="1"/>
              <a:t>urna</a:t>
            </a:r>
            <a:r>
              <a:rPr lang="en-US" dirty="0"/>
              <a:t> </a:t>
            </a:r>
            <a:r>
              <a:rPr lang="en-US" dirty="0" err="1"/>
              <a:t>nisl</a:t>
            </a:r>
            <a:r>
              <a:rPr lang="en-US" dirty="0"/>
              <a:t> </a:t>
            </a:r>
            <a:r>
              <a:rPr lang="en-US" dirty="0" err="1"/>
              <a:t>ut</a:t>
            </a:r>
            <a:r>
              <a:rPr lang="en-US" dirty="0"/>
              <a:t> </a:t>
            </a:r>
            <a:r>
              <a:rPr lang="en-US" dirty="0" err="1"/>
              <a:t>nulla</a:t>
            </a:r>
            <a:r>
              <a:rPr lang="en-US" dirty="0"/>
              <a:t>. </a:t>
            </a:r>
            <a:r>
              <a:rPr lang="en-US" dirty="0" err="1"/>
              <a:t>Donec</a:t>
            </a:r>
            <a:r>
              <a:rPr lang="en-US" dirty="0"/>
              <a:t> </a:t>
            </a:r>
            <a:r>
              <a:rPr lang="en-US" dirty="0" err="1"/>
              <a:t>accumsan</a:t>
            </a:r>
            <a:r>
              <a:rPr lang="en-US" dirty="0"/>
              <a:t> </a:t>
            </a:r>
            <a:r>
              <a:rPr lang="en-US" dirty="0" err="1"/>
              <a:t>egestas</a:t>
            </a:r>
            <a:r>
              <a:rPr lang="en-US" dirty="0"/>
              <a:t> </a:t>
            </a:r>
            <a:r>
              <a:rPr lang="en-US" dirty="0" err="1"/>
              <a:t>nulla</a:t>
            </a:r>
            <a:r>
              <a:rPr lang="en-US" dirty="0"/>
              <a:t>, </a:t>
            </a:r>
            <a:r>
              <a:rPr lang="en-US" dirty="0" err="1"/>
              <a:t>ut</a:t>
            </a:r>
            <a:r>
              <a:rPr lang="en-US" dirty="0"/>
              <a:t> </a:t>
            </a:r>
            <a:r>
              <a:rPr lang="en-US" dirty="0" err="1"/>
              <a:t>sollicitudin</a:t>
            </a:r>
            <a:r>
              <a:rPr lang="en-US" dirty="0"/>
              <a:t> </a:t>
            </a:r>
            <a:r>
              <a:rPr lang="en-US" dirty="0" err="1"/>
              <a:t>nulla</a:t>
            </a:r>
            <a:r>
              <a:rPr lang="en-US" dirty="0"/>
              <a:t> </a:t>
            </a:r>
            <a:r>
              <a:rPr lang="en-US" dirty="0" err="1"/>
              <a:t>lacinia</a:t>
            </a:r>
            <a:r>
              <a:rPr lang="en-US" dirty="0"/>
              <a:t> ac. </a:t>
            </a:r>
            <a:r>
              <a:rPr lang="en-US" dirty="0" err="1"/>
              <a:t>Pellentesque</a:t>
            </a:r>
            <a:r>
              <a:rPr lang="en-US" dirty="0"/>
              <a:t> </a:t>
            </a:r>
            <a:r>
              <a:rPr lang="en-US" dirty="0" err="1"/>
              <a:t>felis</a:t>
            </a:r>
            <a:r>
              <a:rPr lang="en-US" dirty="0"/>
              <a:t> </a:t>
            </a:r>
            <a:r>
              <a:rPr lang="en-US" dirty="0" err="1"/>
              <a:t>est</a:t>
            </a:r>
            <a:r>
              <a:rPr lang="en-US" dirty="0"/>
              <a:t>, </a:t>
            </a:r>
            <a:r>
              <a:rPr lang="en-US" dirty="0" err="1"/>
              <a:t>tincidunt</a:t>
            </a:r>
            <a:r>
              <a:rPr lang="en-US" dirty="0"/>
              <a:t> et </a:t>
            </a:r>
            <a:r>
              <a:rPr lang="en-US" dirty="0" err="1"/>
              <a:t>suscipit</a:t>
            </a:r>
            <a:r>
              <a:rPr lang="en-US" dirty="0"/>
              <a:t> id, </a:t>
            </a:r>
            <a:r>
              <a:rPr lang="en-US" dirty="0" err="1"/>
              <a:t>rutrum</a:t>
            </a:r>
            <a:r>
              <a:rPr lang="en-US" dirty="0"/>
              <a:t> at </a:t>
            </a:r>
            <a:r>
              <a:rPr lang="en-US" dirty="0" err="1"/>
              <a:t>odio</a:t>
            </a:r>
            <a:r>
              <a:rPr lang="en-US" dirty="0"/>
              <a:t>. </a:t>
            </a:r>
            <a:r>
              <a:rPr lang="en-US" dirty="0" err="1"/>
              <a:t>Sed</a:t>
            </a:r>
            <a:r>
              <a:rPr lang="en-US" dirty="0"/>
              <a:t> </a:t>
            </a:r>
            <a:r>
              <a:rPr lang="en-US" dirty="0" err="1"/>
              <a:t>fringilla</a:t>
            </a:r>
            <a:r>
              <a:rPr lang="en-US" dirty="0"/>
              <a:t> </a:t>
            </a:r>
            <a:r>
              <a:rPr lang="en-US" dirty="0" err="1"/>
              <a:t>porttitor</a:t>
            </a:r>
            <a:r>
              <a:rPr lang="en-US" dirty="0"/>
              <a:t> </a:t>
            </a:r>
            <a:r>
              <a:rPr lang="en-US" dirty="0" err="1"/>
              <a:t>ipsum</a:t>
            </a:r>
            <a:r>
              <a:rPr lang="en-US" dirty="0"/>
              <a:t>. </a:t>
            </a:r>
            <a:r>
              <a:rPr lang="en-US" dirty="0" err="1"/>
              <a:t>Morbi</a:t>
            </a:r>
            <a:r>
              <a:rPr lang="en-US" dirty="0"/>
              <a:t> </a:t>
            </a:r>
            <a:r>
              <a:rPr lang="en-US" dirty="0" err="1"/>
              <a:t>cursus</a:t>
            </a:r>
            <a:r>
              <a:rPr lang="en-US" dirty="0"/>
              <a:t> </a:t>
            </a:r>
            <a:r>
              <a:rPr lang="en-US" dirty="0" err="1"/>
              <a:t>massa</a:t>
            </a:r>
            <a:r>
              <a:rPr lang="en-US" dirty="0"/>
              <a:t> </a:t>
            </a:r>
            <a:r>
              <a:rPr lang="en-US" dirty="0" err="1"/>
              <a:t>eget</a:t>
            </a:r>
            <a:r>
              <a:rPr lang="en-US" dirty="0"/>
              <a:t> </a:t>
            </a:r>
            <a:r>
              <a:rPr lang="en-US" dirty="0" err="1"/>
              <a:t>arcu</a:t>
            </a:r>
            <a:r>
              <a:rPr lang="en-US" dirty="0"/>
              <a:t> </a:t>
            </a:r>
            <a:r>
              <a:rPr lang="en-US" dirty="0" err="1"/>
              <a:t>hendrerit</a:t>
            </a:r>
            <a:r>
              <a:rPr lang="en-US" dirty="0"/>
              <a:t> </a:t>
            </a:r>
            <a:r>
              <a:rPr lang="en-US" dirty="0" err="1"/>
              <a:t>eleifend</a:t>
            </a:r>
            <a:r>
              <a:rPr lang="en-US" dirty="0"/>
              <a:t>. </a:t>
            </a:r>
            <a:r>
              <a:rPr lang="en-US" dirty="0" err="1"/>
              <a:t>Morbi</a:t>
            </a:r>
            <a:r>
              <a:rPr lang="en-US" dirty="0"/>
              <a:t> sit </a:t>
            </a:r>
            <a:r>
              <a:rPr lang="en-US" dirty="0" err="1"/>
              <a:t>amet</a:t>
            </a:r>
            <a:r>
              <a:rPr lang="en-US" dirty="0"/>
              <a:t> </a:t>
            </a:r>
            <a:r>
              <a:rPr lang="en-US" dirty="0" err="1"/>
              <a:t>accumsan</a:t>
            </a:r>
            <a:r>
              <a:rPr lang="en-US" dirty="0"/>
              <a:t> dui, </a:t>
            </a:r>
            <a:r>
              <a:rPr lang="en-US" dirty="0" err="1"/>
              <a:t>vel</a:t>
            </a:r>
            <a:r>
              <a:rPr lang="en-US" dirty="0"/>
              <a:t> tempus </a:t>
            </a:r>
            <a:r>
              <a:rPr lang="en-US" dirty="0" err="1"/>
              <a:t>urna</a:t>
            </a:r>
            <a:r>
              <a:rPr lang="en-US" dirty="0"/>
              <a:t>. </a:t>
            </a:r>
            <a:r>
              <a:rPr lang="en-US" dirty="0" err="1"/>
              <a:t>Cras</a:t>
            </a:r>
            <a:r>
              <a:rPr lang="en-US" dirty="0"/>
              <a:t> in </a:t>
            </a:r>
            <a:r>
              <a:rPr lang="en-US" dirty="0" err="1"/>
              <a:t>sapien</a:t>
            </a:r>
            <a:r>
              <a:rPr lang="en-US" dirty="0"/>
              <a:t> at </a:t>
            </a:r>
            <a:r>
              <a:rPr lang="en-US" dirty="0" err="1"/>
              <a:t>justo</a:t>
            </a:r>
            <a:r>
              <a:rPr lang="en-US" dirty="0"/>
              <a:t> </a:t>
            </a:r>
            <a:r>
              <a:rPr lang="en-US" dirty="0" err="1"/>
              <a:t>convallis</a:t>
            </a:r>
            <a:r>
              <a:rPr lang="en-US" dirty="0"/>
              <a:t> </a:t>
            </a:r>
            <a:r>
              <a:rPr lang="en-US" dirty="0" err="1"/>
              <a:t>lacinia</a:t>
            </a:r>
            <a:r>
              <a:rPr lang="en-US" dirty="0"/>
              <a:t> et in </a:t>
            </a:r>
            <a:r>
              <a:rPr lang="en-US" dirty="0" err="1"/>
              <a:t>felis</a:t>
            </a:r>
            <a:r>
              <a:rPr lang="en-US" dirty="0"/>
              <a:t>. </a:t>
            </a:r>
            <a:r>
              <a:rPr lang="en-US" dirty="0" err="1"/>
              <a:t>Vestibulum</a:t>
            </a:r>
            <a:r>
              <a:rPr lang="en-US" dirty="0"/>
              <a:t> </a:t>
            </a:r>
            <a:r>
              <a:rPr lang="en-US" dirty="0" err="1"/>
              <a:t>luctus</a:t>
            </a:r>
            <a:r>
              <a:rPr lang="en-US" dirty="0"/>
              <a:t>, </a:t>
            </a:r>
            <a:r>
              <a:rPr lang="en-US" dirty="0" err="1"/>
              <a:t>odio</a:t>
            </a:r>
            <a:r>
              <a:rPr lang="en-US" dirty="0"/>
              <a:t> non </a:t>
            </a:r>
            <a:r>
              <a:rPr lang="en-US" dirty="0" err="1"/>
              <a:t>accumsan</a:t>
            </a:r>
            <a:r>
              <a:rPr lang="en-US" dirty="0"/>
              <a:t> </a:t>
            </a:r>
            <a:r>
              <a:rPr lang="en-US" dirty="0" err="1"/>
              <a:t>eleifend</a:t>
            </a:r>
            <a:r>
              <a:rPr lang="en-US" dirty="0"/>
              <a:t>, </a:t>
            </a:r>
            <a:r>
              <a:rPr lang="en-US" dirty="0" err="1"/>
              <a:t>lectus</a:t>
            </a:r>
            <a:r>
              <a:rPr lang="en-US" dirty="0"/>
              <a:t> </a:t>
            </a:r>
            <a:r>
              <a:rPr lang="en-US" dirty="0" err="1"/>
              <a:t>metus</a:t>
            </a:r>
            <a:r>
              <a:rPr lang="en-US" dirty="0"/>
              <a:t> </a:t>
            </a:r>
            <a:r>
              <a:rPr lang="en-US" dirty="0" err="1"/>
              <a:t>rutrum</a:t>
            </a:r>
            <a:r>
              <a:rPr lang="en-US" dirty="0"/>
              <a:t> </a:t>
            </a:r>
            <a:r>
              <a:rPr lang="en-US" dirty="0" err="1"/>
              <a:t>orci</a:t>
            </a:r>
            <a:r>
              <a:rPr lang="en-US" dirty="0"/>
              <a:t>, </a:t>
            </a:r>
            <a:r>
              <a:rPr lang="en-US" dirty="0" err="1"/>
              <a:t>quis</a:t>
            </a:r>
            <a:r>
              <a:rPr lang="en-US" dirty="0"/>
              <a:t> </a:t>
            </a:r>
            <a:r>
              <a:rPr lang="en-US" dirty="0" err="1"/>
              <a:t>molestie</a:t>
            </a:r>
            <a:r>
              <a:rPr lang="en-US" dirty="0"/>
              <a:t> </a:t>
            </a:r>
            <a:r>
              <a:rPr lang="en-US" dirty="0" err="1"/>
              <a:t>enim</a:t>
            </a:r>
            <a:r>
              <a:rPr lang="en-US" dirty="0"/>
              <a:t> </a:t>
            </a:r>
            <a:r>
              <a:rPr lang="en-US" dirty="0" err="1"/>
              <a:t>augue</a:t>
            </a:r>
            <a:r>
              <a:rPr lang="en-US" dirty="0"/>
              <a:t> in </a:t>
            </a:r>
            <a:r>
              <a:rPr lang="en-US" dirty="0" err="1"/>
              <a:t>lorem</a:t>
            </a:r>
            <a:r>
              <a:rPr lang="en-US" dirty="0"/>
              <a:t>. </a:t>
            </a:r>
            <a:r>
              <a:rPr lang="en-US" dirty="0" err="1"/>
              <a:t>Vestibulum</a:t>
            </a:r>
            <a:r>
              <a:rPr lang="en-US" dirty="0"/>
              <a:t> </a:t>
            </a:r>
            <a:r>
              <a:rPr lang="en-US" dirty="0" err="1"/>
              <a:t>volutpat</a:t>
            </a:r>
            <a:r>
              <a:rPr lang="en-US" dirty="0"/>
              <a:t> </a:t>
            </a:r>
            <a:r>
              <a:rPr lang="en-US" dirty="0" err="1"/>
              <a:t>sagittis</a:t>
            </a:r>
            <a:r>
              <a:rPr lang="en-US" dirty="0"/>
              <a:t> quam </a:t>
            </a:r>
            <a:r>
              <a:rPr lang="en-US" dirty="0" err="1"/>
              <a:t>varius</a:t>
            </a:r>
            <a:r>
              <a:rPr lang="en-US" dirty="0"/>
              <a:t> </a:t>
            </a:r>
            <a:r>
              <a:rPr lang="en-US" dirty="0" err="1"/>
              <a:t>facilisis</a:t>
            </a:r>
            <a:r>
              <a:rPr lang="en-US" dirty="0"/>
              <a:t>.</a:t>
            </a:r>
          </a:p>
          <a:p>
            <a:pPr lvl="0"/>
            <a:endParaRPr lang="en-US" dirty="0"/>
          </a:p>
          <a:p>
            <a:pPr lvl="0"/>
            <a:r>
              <a:rPr lang="en-US" dirty="0" err="1"/>
              <a:t>Donec</a:t>
            </a:r>
            <a:r>
              <a:rPr lang="en-US" dirty="0"/>
              <a:t> ligula </a:t>
            </a:r>
            <a:r>
              <a:rPr lang="en-US" dirty="0" err="1"/>
              <a:t>diam</a:t>
            </a:r>
            <a:r>
              <a:rPr lang="en-US" dirty="0"/>
              <a:t>, </a:t>
            </a:r>
            <a:r>
              <a:rPr lang="en-US" dirty="0" err="1"/>
              <a:t>tincidunt</a:t>
            </a:r>
            <a:r>
              <a:rPr lang="en-US" dirty="0"/>
              <a:t> id </a:t>
            </a:r>
            <a:r>
              <a:rPr lang="en-US" dirty="0" err="1"/>
              <a:t>nisl</a:t>
            </a:r>
            <a:r>
              <a:rPr lang="en-US" dirty="0"/>
              <a:t> </a:t>
            </a:r>
            <a:r>
              <a:rPr lang="en-US" dirty="0" err="1"/>
              <a:t>vel</a:t>
            </a:r>
            <a:r>
              <a:rPr lang="en-US" dirty="0"/>
              <a:t>, </a:t>
            </a:r>
            <a:r>
              <a:rPr lang="en-US" dirty="0" err="1"/>
              <a:t>accumsan</a:t>
            </a:r>
            <a:r>
              <a:rPr lang="en-US" dirty="0"/>
              <a:t> </a:t>
            </a:r>
            <a:r>
              <a:rPr lang="en-US" dirty="0" err="1"/>
              <a:t>placerat</a:t>
            </a:r>
            <a:r>
              <a:rPr lang="en-US" dirty="0"/>
              <a:t> </a:t>
            </a:r>
            <a:r>
              <a:rPr lang="en-US" dirty="0" err="1"/>
              <a:t>velit</a:t>
            </a:r>
            <a:r>
              <a:rPr lang="en-US" dirty="0"/>
              <a:t>. </a:t>
            </a:r>
            <a:r>
              <a:rPr lang="en-US" dirty="0" err="1"/>
              <a:t>Nullam</a:t>
            </a:r>
            <a:r>
              <a:rPr lang="en-US" dirty="0"/>
              <a:t> </a:t>
            </a:r>
            <a:r>
              <a:rPr lang="en-US" dirty="0" err="1"/>
              <a:t>sagittis</a:t>
            </a:r>
            <a:r>
              <a:rPr lang="en-US" dirty="0"/>
              <a:t> </a:t>
            </a:r>
            <a:r>
              <a:rPr lang="en-US" dirty="0" err="1"/>
              <a:t>feugiat</a:t>
            </a:r>
            <a:r>
              <a:rPr lang="en-US" dirty="0"/>
              <a:t> </a:t>
            </a:r>
            <a:r>
              <a:rPr lang="en-US" dirty="0" err="1"/>
              <a:t>erat</a:t>
            </a:r>
            <a:r>
              <a:rPr lang="en-US" dirty="0"/>
              <a:t>, </a:t>
            </a:r>
            <a:r>
              <a:rPr lang="en-US" dirty="0" err="1"/>
              <a:t>vel</a:t>
            </a:r>
            <a:r>
              <a:rPr lang="en-US" dirty="0"/>
              <a:t> </a:t>
            </a:r>
            <a:r>
              <a:rPr lang="en-US" dirty="0" err="1"/>
              <a:t>vestibulum</a:t>
            </a:r>
            <a:r>
              <a:rPr lang="en-US" dirty="0"/>
              <a:t> </a:t>
            </a:r>
            <a:r>
              <a:rPr lang="en-US" dirty="0" err="1"/>
              <a:t>lorem</a:t>
            </a:r>
            <a:r>
              <a:rPr lang="en-US" dirty="0"/>
              <a:t> </a:t>
            </a:r>
            <a:r>
              <a:rPr lang="en-US" dirty="0" err="1"/>
              <a:t>facilisis</a:t>
            </a:r>
            <a:r>
              <a:rPr lang="en-US" dirty="0"/>
              <a:t> vitae. </a:t>
            </a:r>
            <a:r>
              <a:rPr lang="en-US" dirty="0" err="1"/>
              <a:t>Duis</a:t>
            </a:r>
            <a:r>
              <a:rPr lang="en-US" dirty="0"/>
              <a:t> </a:t>
            </a:r>
            <a:r>
              <a:rPr lang="en-US" dirty="0" err="1"/>
              <a:t>molestie</a:t>
            </a:r>
            <a:r>
              <a:rPr lang="en-US" dirty="0"/>
              <a:t> </a:t>
            </a:r>
            <a:r>
              <a:rPr lang="en-US" dirty="0" err="1"/>
              <a:t>urna</a:t>
            </a:r>
            <a:r>
              <a:rPr lang="en-US" dirty="0"/>
              <a:t> </a:t>
            </a:r>
            <a:r>
              <a:rPr lang="en-US" dirty="0" err="1"/>
              <a:t>enim</a:t>
            </a:r>
            <a:r>
              <a:rPr lang="en-US" dirty="0"/>
              <a:t>, </a:t>
            </a:r>
            <a:r>
              <a:rPr lang="en-US" dirty="0" err="1"/>
              <a:t>vel</a:t>
            </a:r>
            <a:r>
              <a:rPr lang="en-US" dirty="0"/>
              <a:t> </a:t>
            </a:r>
            <a:r>
              <a:rPr lang="en-US" dirty="0" err="1"/>
              <a:t>scelerisque</a:t>
            </a:r>
            <a:r>
              <a:rPr lang="en-US" dirty="0"/>
              <a:t> </a:t>
            </a:r>
            <a:r>
              <a:rPr lang="en-US" dirty="0" err="1"/>
              <a:t>arcu</a:t>
            </a:r>
            <a:r>
              <a:rPr lang="en-US" dirty="0"/>
              <a:t> </a:t>
            </a:r>
            <a:r>
              <a:rPr lang="en-US" dirty="0" err="1"/>
              <a:t>feugiat</a:t>
            </a:r>
            <a:r>
              <a:rPr lang="en-US" dirty="0"/>
              <a:t> </a:t>
            </a:r>
            <a:r>
              <a:rPr lang="en-US" dirty="0" err="1"/>
              <a:t>eget</a:t>
            </a:r>
            <a:r>
              <a:rPr lang="en-US" dirty="0"/>
              <a:t>. </a:t>
            </a:r>
            <a:r>
              <a:rPr lang="en-US" dirty="0" err="1"/>
              <a:t>Curabitur</a:t>
            </a:r>
            <a:r>
              <a:rPr lang="en-US" dirty="0"/>
              <a:t> </a:t>
            </a:r>
            <a:r>
              <a:rPr lang="en-US" dirty="0" err="1"/>
              <a:t>lobortis</a:t>
            </a:r>
            <a:r>
              <a:rPr lang="en-US" dirty="0"/>
              <a:t>, </a:t>
            </a:r>
            <a:r>
              <a:rPr lang="en-US" dirty="0" err="1"/>
              <a:t>nulla</a:t>
            </a:r>
            <a:r>
              <a:rPr lang="en-US" dirty="0"/>
              <a:t> </a:t>
            </a:r>
            <a:r>
              <a:rPr lang="en-US" dirty="0" err="1"/>
              <a:t>vel</a:t>
            </a:r>
            <a:r>
              <a:rPr lang="en-US" dirty="0"/>
              <a:t> </a:t>
            </a:r>
            <a:r>
              <a:rPr lang="en-US" dirty="0" err="1"/>
              <a:t>dignissim</a:t>
            </a:r>
            <a:r>
              <a:rPr lang="en-US" dirty="0"/>
              <a:t> </a:t>
            </a:r>
            <a:r>
              <a:rPr lang="en-US" dirty="0" err="1"/>
              <a:t>consequat</a:t>
            </a:r>
            <a:r>
              <a:rPr lang="en-US" dirty="0"/>
              <a:t>, </a:t>
            </a:r>
            <a:r>
              <a:rPr lang="en-US" dirty="0" err="1"/>
              <a:t>odio</a:t>
            </a:r>
            <a:r>
              <a:rPr lang="en-US" dirty="0"/>
              <a:t> </a:t>
            </a:r>
            <a:r>
              <a:rPr lang="en-US" dirty="0" err="1"/>
              <a:t>libero</a:t>
            </a:r>
            <a:r>
              <a:rPr lang="en-US" dirty="0"/>
              <a:t> </a:t>
            </a:r>
            <a:r>
              <a:rPr lang="en-US" dirty="0" err="1"/>
              <a:t>pellentesque</a:t>
            </a:r>
            <a:r>
              <a:rPr lang="en-US" dirty="0"/>
              <a:t> </a:t>
            </a:r>
            <a:r>
              <a:rPr lang="en-US" dirty="0" err="1"/>
              <a:t>nunc</a:t>
            </a:r>
            <a:r>
              <a:rPr lang="en-US" dirty="0"/>
              <a:t>, sit </a:t>
            </a:r>
            <a:r>
              <a:rPr lang="en-US" dirty="0" err="1"/>
              <a:t>amet</a:t>
            </a:r>
            <a:r>
              <a:rPr lang="en-US" dirty="0"/>
              <a:t> </a:t>
            </a:r>
            <a:r>
              <a:rPr lang="en-US" dirty="0" err="1"/>
              <a:t>feugiat</a:t>
            </a:r>
            <a:r>
              <a:rPr lang="en-US" dirty="0"/>
              <a:t> </a:t>
            </a:r>
            <a:r>
              <a:rPr lang="en-US" dirty="0" err="1"/>
              <a:t>justo</a:t>
            </a:r>
            <a:r>
              <a:rPr lang="en-US" dirty="0"/>
              <a:t> </a:t>
            </a:r>
            <a:r>
              <a:rPr lang="en-US" dirty="0" err="1"/>
              <a:t>metus</a:t>
            </a:r>
            <a:r>
              <a:rPr lang="en-US" dirty="0"/>
              <a:t> </a:t>
            </a:r>
            <a:r>
              <a:rPr lang="en-US" dirty="0" err="1"/>
              <a:t>nec</a:t>
            </a:r>
            <a:r>
              <a:rPr lang="en-US" dirty="0"/>
              <a:t> </a:t>
            </a:r>
            <a:r>
              <a:rPr lang="en-US" dirty="0" err="1"/>
              <a:t>neque</a:t>
            </a:r>
            <a:r>
              <a:rPr lang="en-US" dirty="0"/>
              <a:t>. </a:t>
            </a:r>
            <a:r>
              <a:rPr lang="en-US" dirty="0" err="1"/>
              <a:t>Donec</a:t>
            </a:r>
            <a:r>
              <a:rPr lang="en-US" dirty="0"/>
              <a:t> non ante ac </a:t>
            </a:r>
            <a:r>
              <a:rPr lang="en-US" dirty="0" err="1"/>
              <a:t>orci</a:t>
            </a:r>
            <a:r>
              <a:rPr lang="en-US" dirty="0"/>
              <a:t> </a:t>
            </a:r>
            <a:r>
              <a:rPr lang="en-US" dirty="0" err="1"/>
              <a:t>elementum</a:t>
            </a:r>
            <a:r>
              <a:rPr lang="en-US" dirty="0"/>
              <a:t> </a:t>
            </a:r>
            <a:r>
              <a:rPr lang="en-US" dirty="0" err="1"/>
              <a:t>iaculis</a:t>
            </a:r>
            <a:r>
              <a:rPr lang="en-US" dirty="0"/>
              <a:t> </a:t>
            </a:r>
            <a:r>
              <a:rPr lang="en-US" dirty="0" err="1"/>
              <a:t>consequat</a:t>
            </a:r>
            <a:r>
              <a:rPr lang="en-US" dirty="0"/>
              <a:t> in </a:t>
            </a:r>
            <a:r>
              <a:rPr lang="en-US" dirty="0" err="1"/>
              <a:t>metus</a:t>
            </a:r>
            <a:r>
              <a:rPr lang="en-US" dirty="0"/>
              <a:t>. </a:t>
            </a:r>
            <a:r>
              <a:rPr lang="en-US" dirty="0" err="1"/>
              <a:t>Interdum</a:t>
            </a:r>
            <a:r>
              <a:rPr lang="en-US" dirty="0"/>
              <a:t> et </a:t>
            </a:r>
            <a:r>
              <a:rPr lang="en-US" dirty="0" err="1"/>
              <a:t>malesuada</a:t>
            </a:r>
            <a:r>
              <a:rPr lang="en-US" dirty="0"/>
              <a:t> fames ac ante </a:t>
            </a:r>
            <a:r>
              <a:rPr lang="en-US" dirty="0" err="1"/>
              <a:t>ipsum</a:t>
            </a:r>
            <a:r>
              <a:rPr lang="en-US" dirty="0"/>
              <a:t> </a:t>
            </a:r>
            <a:r>
              <a:rPr lang="en-US" dirty="0" err="1"/>
              <a:t>primis</a:t>
            </a:r>
            <a:r>
              <a:rPr lang="en-US" dirty="0"/>
              <a:t> in </a:t>
            </a:r>
            <a:r>
              <a:rPr lang="en-US" dirty="0" err="1"/>
              <a:t>faucibus</a:t>
            </a:r>
            <a:r>
              <a:rPr lang="en-US" dirty="0"/>
              <a:t>. </a:t>
            </a:r>
            <a:r>
              <a:rPr lang="en-US" dirty="0" err="1"/>
              <a:t>Mauris</a:t>
            </a:r>
            <a:r>
              <a:rPr lang="en-US" dirty="0"/>
              <a:t> </a:t>
            </a:r>
            <a:r>
              <a:rPr lang="en-US" dirty="0" err="1"/>
              <a:t>volutpat</a:t>
            </a:r>
            <a:r>
              <a:rPr lang="en-US" dirty="0"/>
              <a:t> </a:t>
            </a:r>
            <a:r>
              <a:rPr lang="en-US" dirty="0" err="1"/>
              <a:t>aliquet</a:t>
            </a:r>
            <a:r>
              <a:rPr lang="en-US" dirty="0"/>
              <a:t> </a:t>
            </a:r>
            <a:r>
              <a:rPr lang="en-US" dirty="0" err="1"/>
              <a:t>imperdiet</a:t>
            </a:r>
            <a:r>
              <a:rPr lang="en-US" dirty="0"/>
              <a:t>. </a:t>
            </a:r>
            <a:r>
              <a:rPr lang="en-US" dirty="0" err="1"/>
              <a:t>Suspendisse</a:t>
            </a:r>
            <a:r>
              <a:rPr lang="en-US" dirty="0"/>
              <a:t> </a:t>
            </a:r>
            <a:r>
              <a:rPr lang="en-US" dirty="0" err="1"/>
              <a:t>ultrices</a:t>
            </a:r>
            <a:r>
              <a:rPr lang="en-US" dirty="0"/>
              <a:t> lacus id </a:t>
            </a:r>
            <a:r>
              <a:rPr lang="en-US" dirty="0" err="1"/>
              <a:t>est</a:t>
            </a:r>
            <a:r>
              <a:rPr lang="en-US" dirty="0"/>
              <a:t> </a:t>
            </a:r>
            <a:r>
              <a:rPr lang="en-US" dirty="0" err="1"/>
              <a:t>viverra</a:t>
            </a:r>
            <a:r>
              <a:rPr lang="en-US" dirty="0"/>
              <a:t>, at </a:t>
            </a:r>
            <a:r>
              <a:rPr lang="en-US" dirty="0" err="1"/>
              <a:t>porttitor</a:t>
            </a:r>
            <a:r>
              <a:rPr lang="en-US" dirty="0"/>
              <a:t> </a:t>
            </a:r>
            <a:r>
              <a:rPr lang="en-US" dirty="0" err="1"/>
              <a:t>metus</a:t>
            </a:r>
            <a:r>
              <a:rPr lang="en-US" dirty="0"/>
              <a:t> </a:t>
            </a:r>
            <a:r>
              <a:rPr lang="en-US" dirty="0" err="1"/>
              <a:t>facilisis</a:t>
            </a:r>
            <a:r>
              <a:rPr lang="en-US" dirty="0"/>
              <a:t>. </a:t>
            </a:r>
            <a:r>
              <a:rPr lang="en-US" dirty="0" err="1"/>
              <a:t>Nullam</a:t>
            </a:r>
            <a:r>
              <a:rPr lang="en-US" dirty="0"/>
              <a:t> dolor </a:t>
            </a:r>
            <a:r>
              <a:rPr lang="en-US" dirty="0" err="1"/>
              <a:t>sapien</a:t>
            </a:r>
            <a:r>
              <a:rPr lang="en-US" dirty="0"/>
              <a:t>, </a:t>
            </a:r>
            <a:r>
              <a:rPr lang="en-US" dirty="0" err="1"/>
              <a:t>hendrerit</a:t>
            </a:r>
            <a:r>
              <a:rPr lang="en-US" dirty="0"/>
              <a:t> sit </a:t>
            </a:r>
            <a:r>
              <a:rPr lang="en-US" dirty="0" err="1"/>
              <a:t>amet</a:t>
            </a:r>
            <a:r>
              <a:rPr lang="en-US" dirty="0"/>
              <a:t> </a:t>
            </a:r>
            <a:r>
              <a:rPr lang="en-US" dirty="0" err="1"/>
              <a:t>tellus</a:t>
            </a:r>
            <a:r>
              <a:rPr lang="en-US" dirty="0"/>
              <a:t> </a:t>
            </a:r>
            <a:r>
              <a:rPr lang="en-US" dirty="0" err="1"/>
              <a:t>tristique</a:t>
            </a:r>
            <a:r>
              <a:rPr lang="en-US" dirty="0"/>
              <a:t>, </a:t>
            </a:r>
            <a:r>
              <a:rPr lang="en-US" dirty="0" err="1"/>
              <a:t>tempor</a:t>
            </a:r>
            <a:r>
              <a:rPr lang="en-US" dirty="0"/>
              <a:t> </a:t>
            </a:r>
            <a:r>
              <a:rPr lang="en-US" dirty="0" err="1"/>
              <a:t>iaculis</a:t>
            </a:r>
            <a:r>
              <a:rPr lang="en-US" dirty="0"/>
              <a:t> </a:t>
            </a:r>
            <a:r>
              <a:rPr lang="en-US" dirty="0" err="1"/>
              <a:t>urna</a:t>
            </a:r>
            <a:r>
              <a:rPr lang="en-US" dirty="0"/>
              <a:t>. </a:t>
            </a:r>
            <a:r>
              <a:rPr lang="en-US" dirty="0" err="1"/>
              <a:t>Nulla</a:t>
            </a:r>
            <a:r>
              <a:rPr lang="en-US" dirty="0"/>
              <a:t> a </a:t>
            </a:r>
            <a:r>
              <a:rPr lang="en-US" dirty="0" err="1"/>
              <a:t>aliquam</a:t>
            </a:r>
            <a:r>
              <a:rPr lang="en-US" dirty="0"/>
              <a:t> magna. </a:t>
            </a:r>
            <a:r>
              <a:rPr lang="en-US" dirty="0" err="1"/>
              <a:t>Donec</a:t>
            </a:r>
            <a:r>
              <a:rPr lang="en-US" dirty="0"/>
              <a:t> </a:t>
            </a:r>
            <a:r>
              <a:rPr lang="en-US" dirty="0" err="1"/>
              <a:t>eget</a:t>
            </a:r>
            <a:r>
              <a:rPr lang="en-US" dirty="0"/>
              <a:t> </a:t>
            </a:r>
            <a:r>
              <a:rPr lang="en-US" dirty="0" err="1"/>
              <a:t>felis</a:t>
            </a:r>
            <a:r>
              <a:rPr lang="en-US" dirty="0"/>
              <a:t> in </a:t>
            </a:r>
            <a:r>
              <a:rPr lang="en-US" dirty="0" err="1"/>
              <a:t>felis</a:t>
            </a:r>
            <a:r>
              <a:rPr lang="en-US" dirty="0"/>
              <a:t> </a:t>
            </a:r>
            <a:r>
              <a:rPr lang="en-US" dirty="0" err="1"/>
              <a:t>lacinia</a:t>
            </a:r>
            <a:r>
              <a:rPr lang="en-US" dirty="0"/>
              <a:t> </a:t>
            </a:r>
            <a:r>
              <a:rPr lang="en-US" dirty="0" err="1"/>
              <a:t>porttitor</a:t>
            </a:r>
            <a:r>
              <a:rPr lang="en-US" dirty="0"/>
              <a:t>. </a:t>
            </a:r>
            <a:r>
              <a:rPr lang="en-US" dirty="0" err="1"/>
              <a:t>Proin</a:t>
            </a:r>
            <a:r>
              <a:rPr lang="en-US" dirty="0"/>
              <a:t> </a:t>
            </a:r>
            <a:r>
              <a:rPr lang="en-US" dirty="0" err="1"/>
              <a:t>sollicitudin</a:t>
            </a:r>
            <a:r>
              <a:rPr lang="en-US" dirty="0"/>
              <a:t> ante id </a:t>
            </a:r>
            <a:r>
              <a:rPr lang="en-US" dirty="0" err="1"/>
              <a:t>nisl</a:t>
            </a:r>
            <a:r>
              <a:rPr lang="en-US" dirty="0"/>
              <a:t> </a:t>
            </a:r>
            <a:r>
              <a:rPr lang="en-US" dirty="0" err="1"/>
              <a:t>imperdiet</a:t>
            </a:r>
            <a:r>
              <a:rPr lang="en-US" dirty="0"/>
              <a:t> </a:t>
            </a:r>
            <a:r>
              <a:rPr lang="en-US" dirty="0" err="1"/>
              <a:t>euismod</a:t>
            </a:r>
            <a:r>
              <a:rPr lang="en-US" dirty="0"/>
              <a:t>. </a:t>
            </a:r>
            <a:r>
              <a:rPr lang="en-US" dirty="0" err="1"/>
              <a:t>Aenean</a:t>
            </a:r>
            <a:r>
              <a:rPr lang="en-US" dirty="0"/>
              <a:t> </a:t>
            </a:r>
            <a:r>
              <a:rPr lang="en-US" dirty="0" err="1"/>
              <a:t>vestibulum</a:t>
            </a:r>
            <a:r>
              <a:rPr lang="en-US" dirty="0"/>
              <a:t> non </a:t>
            </a:r>
            <a:r>
              <a:rPr lang="en-US" dirty="0" err="1"/>
              <a:t>metus</a:t>
            </a:r>
            <a:r>
              <a:rPr lang="en-US" dirty="0"/>
              <a:t> vitae </a:t>
            </a:r>
            <a:r>
              <a:rPr lang="en-US" dirty="0" err="1"/>
              <a:t>rutrum</a:t>
            </a:r>
            <a:r>
              <a:rPr lang="en-US" dirty="0"/>
              <a:t>. </a:t>
            </a:r>
            <a:r>
              <a:rPr lang="en-US" dirty="0" err="1"/>
              <a:t>Cras</a:t>
            </a:r>
            <a:r>
              <a:rPr lang="en-US" dirty="0"/>
              <a:t> </a:t>
            </a:r>
            <a:r>
              <a:rPr lang="en-US" dirty="0" err="1"/>
              <a:t>varius</a:t>
            </a:r>
            <a:r>
              <a:rPr lang="en-US" dirty="0"/>
              <a:t> </a:t>
            </a:r>
            <a:r>
              <a:rPr lang="en-US" dirty="0" err="1"/>
              <a:t>condimentum</a:t>
            </a:r>
            <a:r>
              <a:rPr lang="en-US" dirty="0"/>
              <a:t> </a:t>
            </a:r>
            <a:r>
              <a:rPr lang="en-US" dirty="0" err="1"/>
              <a:t>diam</a:t>
            </a:r>
            <a:r>
              <a:rPr lang="en-US" dirty="0"/>
              <a:t>, </a:t>
            </a:r>
            <a:r>
              <a:rPr lang="en-US" dirty="0" err="1"/>
              <a:t>quis</a:t>
            </a:r>
            <a:r>
              <a:rPr lang="en-US" dirty="0"/>
              <a:t> </a:t>
            </a:r>
            <a:r>
              <a:rPr lang="en-US" dirty="0" err="1"/>
              <a:t>euismod</a:t>
            </a:r>
            <a:r>
              <a:rPr lang="en-US" dirty="0"/>
              <a:t> </a:t>
            </a:r>
            <a:r>
              <a:rPr lang="en-US" dirty="0" err="1"/>
              <a:t>erat</a:t>
            </a:r>
            <a:r>
              <a:rPr lang="en-US" dirty="0"/>
              <a:t> </a:t>
            </a:r>
            <a:r>
              <a:rPr lang="en-US" dirty="0" err="1"/>
              <a:t>pharetra</a:t>
            </a:r>
            <a:r>
              <a:rPr lang="en-US" dirty="0"/>
              <a:t> non. </a:t>
            </a:r>
            <a:r>
              <a:rPr lang="en-US" dirty="0" err="1"/>
              <a:t>Sed</a:t>
            </a:r>
            <a:r>
              <a:rPr lang="en-US" dirty="0"/>
              <a:t> </a:t>
            </a:r>
            <a:r>
              <a:rPr lang="en-US" dirty="0" err="1"/>
              <a:t>eget</a:t>
            </a:r>
            <a:r>
              <a:rPr lang="en-US" dirty="0"/>
              <a:t> </a:t>
            </a:r>
            <a:r>
              <a:rPr lang="en-US" dirty="0" err="1"/>
              <a:t>blandit</a:t>
            </a:r>
            <a:r>
              <a:rPr lang="en-US" dirty="0"/>
              <a:t> sem.</a:t>
            </a:r>
          </a:p>
        </p:txBody>
      </p:sp>
      <p:grpSp>
        <p:nvGrpSpPr>
          <p:cNvPr id="5" name="Group 4"/>
          <p:cNvGrpSpPr/>
          <p:nvPr userDrawn="1"/>
        </p:nvGrpSpPr>
        <p:grpSpPr>
          <a:xfrm>
            <a:off x="75982" y="385540"/>
            <a:ext cx="287999" cy="342172"/>
            <a:chOff x="5270500" y="1460500"/>
            <a:chExt cx="1701800" cy="2705100"/>
          </a:xfrm>
        </p:grpSpPr>
        <p:sp>
          <p:nvSpPr>
            <p:cNvPr id="9" name="Rounded Rectangle 8"/>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0" name="Rounded Rectangle 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1" name="Rounded Rectangle 1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grpSp>
    </p:spTree>
    <p:extLst>
      <p:ext uri="{BB962C8B-B14F-4D97-AF65-F5344CB8AC3E}">
        <p14:creationId xmlns:p14="http://schemas.microsoft.com/office/powerpoint/2010/main" val="1570605341"/>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500"/>
                                        <p:tgtEl>
                                          <p:spTgt spid="7">
                                            <p:txEl>
                                              <p:pRg st="0" end="0"/>
                                            </p:txEl>
                                          </p:spTgt>
                                        </p:tgtEl>
                                      </p:cBhvr>
                                    </p:animEffect>
                                  </p:childTnLst>
                                </p:cTn>
                              </p:par>
                              <p:par>
                                <p:cTn id="21" presetID="10" presetClass="entr" presetSubtype="0" fill="hold" grpId="0" nodeType="withEffect">
                                  <p:stCondLst>
                                    <p:cond delay="80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par>
                                <p:cTn id="24" presetID="10" presetClass="entr" presetSubtype="0" fill="hold" grpId="0" nodeType="withEffect">
                                  <p:stCondLst>
                                    <p:cond delay="80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fade">
                                      <p:cBhvr>
                                        <p:cTn id="26"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10" presetClass="entr" presetSubtype="0" fill="hold" nodeType="withEffect">
                  <p:stCondLst>
                    <p:cond delay="8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s Text">
    <p:spTree>
      <p:nvGrpSpPr>
        <p:cNvPr id="1" name=""/>
        <p:cNvGrpSpPr/>
        <p:nvPr/>
      </p:nvGrpSpPr>
      <p:grpSpPr>
        <a:xfrm>
          <a:off x="0" y="0"/>
          <a:ext cx="0" cy="0"/>
          <a:chOff x="0" y="0"/>
          <a:chExt cx="0" cy="0"/>
        </a:xfrm>
      </p:grpSpPr>
      <p:sp>
        <p:nvSpPr>
          <p:cNvPr id="5" name="Text Placeholder 2"/>
          <p:cNvSpPr>
            <a:spLocks noGrp="1"/>
          </p:cNvSpPr>
          <p:nvPr>
            <p:ph type="body" sz="quarter" idx="16" hasCustomPrompt="1"/>
          </p:nvPr>
        </p:nvSpPr>
        <p:spPr>
          <a:xfrm>
            <a:off x="452438" y="1368898"/>
            <a:ext cx="8229600" cy="4889664"/>
          </a:xfrm>
          <a:prstGeom prst="rect">
            <a:avLst/>
          </a:prstGeom>
        </p:spPr>
        <p:txBody>
          <a:bodyPr vert="horz" lIns="95057" tIns="47529" rIns="95057" bIns="47529" numCol="2" spcCol="280728"/>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r>
              <a:rPr lang="en-US" dirty="0" err="1"/>
              <a:t>Morbi</a:t>
            </a:r>
            <a:r>
              <a:rPr lang="en-US" dirty="0"/>
              <a:t> </a:t>
            </a:r>
            <a:r>
              <a:rPr lang="en-US" dirty="0" err="1"/>
              <a:t>sodales</a:t>
            </a:r>
            <a:r>
              <a:rPr lang="en-US" dirty="0"/>
              <a:t> </a:t>
            </a:r>
            <a:r>
              <a:rPr lang="en-US" dirty="0" err="1"/>
              <a:t>volutpat</a:t>
            </a:r>
            <a:r>
              <a:rPr lang="en-US" dirty="0"/>
              <a:t> </a:t>
            </a:r>
            <a:r>
              <a:rPr lang="en-US" dirty="0" err="1"/>
              <a:t>tellus</a:t>
            </a:r>
            <a:r>
              <a:rPr lang="en-US" dirty="0"/>
              <a:t>, </a:t>
            </a:r>
            <a:r>
              <a:rPr lang="en-US" dirty="0" err="1"/>
              <a:t>quis</a:t>
            </a:r>
            <a:r>
              <a:rPr lang="en-US" dirty="0"/>
              <a:t> </a:t>
            </a:r>
            <a:r>
              <a:rPr lang="en-US" dirty="0" err="1"/>
              <a:t>aliquam</a:t>
            </a:r>
            <a:r>
              <a:rPr lang="en-US" dirty="0"/>
              <a:t> </a:t>
            </a:r>
            <a:r>
              <a:rPr lang="en-US" dirty="0" err="1"/>
              <a:t>urna</a:t>
            </a:r>
            <a:r>
              <a:rPr lang="en-US" dirty="0"/>
              <a:t> </a:t>
            </a:r>
            <a:r>
              <a:rPr lang="en-US" dirty="0" err="1"/>
              <a:t>cursus</a:t>
            </a:r>
            <a:r>
              <a:rPr lang="en-US" dirty="0"/>
              <a:t> et. </a:t>
            </a:r>
            <a:r>
              <a:rPr lang="en-US" dirty="0" err="1"/>
              <a:t>Proin</a:t>
            </a:r>
            <a:r>
              <a:rPr lang="en-US" dirty="0"/>
              <a:t> </a:t>
            </a:r>
            <a:r>
              <a:rPr lang="en-US" dirty="0" err="1"/>
              <a:t>commodo</a:t>
            </a:r>
            <a:r>
              <a:rPr lang="en-US" dirty="0"/>
              <a:t> </a:t>
            </a:r>
            <a:r>
              <a:rPr lang="en-US" dirty="0" err="1"/>
              <a:t>arcu</a:t>
            </a:r>
            <a:r>
              <a:rPr lang="en-US" dirty="0"/>
              <a:t> </a:t>
            </a:r>
            <a:r>
              <a:rPr lang="en-US" dirty="0" err="1"/>
              <a:t>nec</a:t>
            </a:r>
            <a:r>
              <a:rPr lang="en-US" dirty="0"/>
              <a:t> nisi </a:t>
            </a:r>
            <a:r>
              <a:rPr lang="en-US" dirty="0" err="1"/>
              <a:t>rhoncus</a:t>
            </a:r>
            <a:r>
              <a:rPr lang="en-US" dirty="0"/>
              <a:t> </a:t>
            </a:r>
            <a:r>
              <a:rPr lang="en-US" dirty="0" err="1"/>
              <a:t>dapibus</a:t>
            </a:r>
            <a:r>
              <a:rPr lang="en-US" dirty="0"/>
              <a:t>. </a:t>
            </a:r>
            <a:r>
              <a:rPr lang="en-US" dirty="0" err="1"/>
              <a:t>Praesent</a:t>
            </a:r>
            <a:r>
              <a:rPr lang="en-US" dirty="0"/>
              <a:t> </a:t>
            </a:r>
            <a:r>
              <a:rPr lang="en-US" dirty="0" err="1"/>
              <a:t>nec</a:t>
            </a:r>
            <a:r>
              <a:rPr lang="en-US" dirty="0"/>
              <a:t> </a:t>
            </a:r>
            <a:r>
              <a:rPr lang="en-US" dirty="0" err="1"/>
              <a:t>elit</a:t>
            </a:r>
            <a:r>
              <a:rPr lang="en-US" dirty="0"/>
              <a:t> non </a:t>
            </a:r>
            <a:r>
              <a:rPr lang="en-US" dirty="0" err="1"/>
              <a:t>metus</a:t>
            </a:r>
            <a:r>
              <a:rPr lang="en-US" dirty="0"/>
              <a:t> </a:t>
            </a:r>
            <a:r>
              <a:rPr lang="en-US" dirty="0" err="1"/>
              <a:t>mollis</a:t>
            </a:r>
            <a:r>
              <a:rPr lang="en-US" dirty="0"/>
              <a:t> </a:t>
            </a:r>
            <a:r>
              <a:rPr lang="en-US" dirty="0" err="1"/>
              <a:t>placerat</a:t>
            </a:r>
            <a:r>
              <a:rPr lang="en-US" dirty="0"/>
              <a:t>. </a:t>
            </a:r>
            <a:r>
              <a:rPr lang="en-US" dirty="0" err="1"/>
              <a:t>Vivamus</a:t>
            </a:r>
            <a:r>
              <a:rPr lang="en-US" dirty="0"/>
              <a:t> </a:t>
            </a:r>
            <a:r>
              <a:rPr lang="en-US" dirty="0" err="1"/>
              <a:t>porta</a:t>
            </a:r>
            <a:r>
              <a:rPr lang="en-US" dirty="0"/>
              <a:t> </a:t>
            </a:r>
            <a:r>
              <a:rPr lang="en-US" dirty="0" err="1"/>
              <a:t>pulvinar</a:t>
            </a:r>
            <a:r>
              <a:rPr lang="en-US" dirty="0"/>
              <a:t> </a:t>
            </a:r>
            <a:r>
              <a:rPr lang="en-US" dirty="0" err="1"/>
              <a:t>iaculis</a:t>
            </a:r>
            <a:r>
              <a:rPr lang="en-US" dirty="0"/>
              <a:t>. </a:t>
            </a:r>
            <a:r>
              <a:rPr lang="en-US" dirty="0" err="1"/>
              <a:t>Donec</a:t>
            </a:r>
            <a:r>
              <a:rPr lang="en-US" dirty="0"/>
              <a:t> </a:t>
            </a:r>
            <a:r>
              <a:rPr lang="en-US" dirty="0" err="1"/>
              <a:t>augue</a:t>
            </a:r>
            <a:r>
              <a:rPr lang="en-US" dirty="0"/>
              <a:t> </a:t>
            </a:r>
            <a:r>
              <a:rPr lang="en-US" dirty="0" err="1"/>
              <a:t>arcu</a:t>
            </a:r>
            <a:r>
              <a:rPr lang="en-US" dirty="0"/>
              <a:t>, </a:t>
            </a:r>
            <a:r>
              <a:rPr lang="en-US" dirty="0" err="1"/>
              <a:t>volutpat</a:t>
            </a:r>
            <a:r>
              <a:rPr lang="en-US" dirty="0"/>
              <a:t> </a:t>
            </a:r>
            <a:r>
              <a:rPr lang="en-US" dirty="0" err="1"/>
              <a:t>nec</a:t>
            </a:r>
            <a:r>
              <a:rPr lang="en-US" dirty="0"/>
              <a:t> </a:t>
            </a:r>
            <a:r>
              <a:rPr lang="en-US" dirty="0" err="1"/>
              <a:t>risus</a:t>
            </a:r>
            <a:r>
              <a:rPr lang="en-US" dirty="0"/>
              <a:t> </a:t>
            </a:r>
            <a:r>
              <a:rPr lang="en-US" dirty="0" err="1"/>
              <a:t>eget</a:t>
            </a:r>
            <a:r>
              <a:rPr lang="en-US" dirty="0"/>
              <a:t>, </a:t>
            </a:r>
            <a:r>
              <a:rPr lang="en-US" dirty="0" err="1"/>
              <a:t>finibus</a:t>
            </a:r>
            <a:r>
              <a:rPr lang="en-US" dirty="0"/>
              <a:t> </a:t>
            </a:r>
            <a:r>
              <a:rPr lang="en-US" dirty="0" err="1"/>
              <a:t>lacinia</a:t>
            </a:r>
            <a:r>
              <a:rPr lang="en-US" dirty="0"/>
              <a:t> ligula. </a:t>
            </a:r>
            <a:r>
              <a:rPr lang="en-US" dirty="0" err="1"/>
              <a:t>Curabitur</a:t>
            </a:r>
            <a:r>
              <a:rPr lang="en-US" dirty="0"/>
              <a:t> </a:t>
            </a:r>
            <a:r>
              <a:rPr lang="en-US" dirty="0" err="1"/>
              <a:t>bibendum</a:t>
            </a:r>
            <a:r>
              <a:rPr lang="en-US" dirty="0"/>
              <a:t> </a:t>
            </a:r>
            <a:r>
              <a:rPr lang="en-US" dirty="0" err="1"/>
              <a:t>arcu</a:t>
            </a:r>
            <a:r>
              <a:rPr lang="en-US" dirty="0"/>
              <a:t> sit </a:t>
            </a:r>
            <a:r>
              <a:rPr lang="en-US" dirty="0" err="1"/>
              <a:t>amet</a:t>
            </a:r>
            <a:r>
              <a:rPr lang="en-US" dirty="0"/>
              <a:t> </a:t>
            </a:r>
            <a:r>
              <a:rPr lang="en-US" dirty="0" err="1"/>
              <a:t>faucibus</a:t>
            </a:r>
            <a:r>
              <a:rPr lang="en-US" dirty="0"/>
              <a:t> </a:t>
            </a:r>
            <a:r>
              <a:rPr lang="en-US" dirty="0" err="1"/>
              <a:t>posuere</a:t>
            </a:r>
            <a:r>
              <a:rPr lang="en-US" dirty="0"/>
              <a:t>. </a:t>
            </a:r>
            <a:r>
              <a:rPr lang="en-US" dirty="0" err="1"/>
              <a:t>Donec</a:t>
            </a:r>
            <a:r>
              <a:rPr lang="en-US" dirty="0"/>
              <a:t> a </a:t>
            </a:r>
            <a:r>
              <a:rPr lang="en-US" dirty="0" err="1"/>
              <a:t>est</a:t>
            </a:r>
            <a:r>
              <a:rPr lang="en-US" dirty="0"/>
              <a:t> at </a:t>
            </a:r>
            <a:r>
              <a:rPr lang="en-US" dirty="0" err="1"/>
              <a:t>arcu</a:t>
            </a:r>
            <a:r>
              <a:rPr lang="en-US" dirty="0"/>
              <a:t> </a:t>
            </a:r>
            <a:r>
              <a:rPr lang="en-US" dirty="0" err="1"/>
              <a:t>congue</a:t>
            </a:r>
            <a:r>
              <a:rPr lang="en-US" dirty="0"/>
              <a:t> </a:t>
            </a:r>
            <a:r>
              <a:rPr lang="en-US" dirty="0" err="1"/>
              <a:t>congue</a:t>
            </a:r>
            <a:r>
              <a:rPr lang="en-US" dirty="0"/>
              <a:t> </a:t>
            </a:r>
            <a:r>
              <a:rPr lang="en-US" dirty="0" err="1"/>
              <a:t>vel</a:t>
            </a:r>
            <a:r>
              <a:rPr lang="en-US" dirty="0"/>
              <a:t> </a:t>
            </a:r>
            <a:r>
              <a:rPr lang="en-US" dirty="0" err="1"/>
              <a:t>eget</a:t>
            </a:r>
            <a:r>
              <a:rPr lang="en-US" dirty="0"/>
              <a:t> ex. </a:t>
            </a:r>
            <a:r>
              <a:rPr lang="en-US" dirty="0" err="1"/>
              <a:t>Duis</a:t>
            </a:r>
            <a:r>
              <a:rPr lang="en-US" dirty="0"/>
              <a:t> </a:t>
            </a:r>
            <a:r>
              <a:rPr lang="en-US" dirty="0" err="1"/>
              <a:t>auctor</a:t>
            </a:r>
            <a:r>
              <a:rPr lang="en-US" dirty="0"/>
              <a:t> </a:t>
            </a:r>
            <a:r>
              <a:rPr lang="en-US" dirty="0" err="1"/>
              <a:t>lectus</a:t>
            </a:r>
            <a:r>
              <a:rPr lang="en-US" dirty="0"/>
              <a:t> </a:t>
            </a:r>
            <a:r>
              <a:rPr lang="en-US" dirty="0" err="1"/>
              <a:t>maximus</a:t>
            </a:r>
            <a:r>
              <a:rPr lang="en-US" dirty="0"/>
              <a:t> </a:t>
            </a:r>
            <a:r>
              <a:rPr lang="en-US" dirty="0" err="1"/>
              <a:t>sapien</a:t>
            </a:r>
            <a:r>
              <a:rPr lang="en-US" dirty="0"/>
              <a:t> </a:t>
            </a:r>
            <a:r>
              <a:rPr lang="en-US" dirty="0" err="1"/>
              <a:t>suscipit</a:t>
            </a:r>
            <a:r>
              <a:rPr lang="en-US" dirty="0"/>
              <a:t> </a:t>
            </a:r>
            <a:r>
              <a:rPr lang="en-US" dirty="0" err="1"/>
              <a:t>interdum</a:t>
            </a:r>
            <a:r>
              <a:rPr lang="en-US" dirty="0"/>
              <a:t>.</a:t>
            </a:r>
          </a:p>
          <a:p>
            <a:pPr lvl="0"/>
            <a:endParaRPr lang="en-US" dirty="0"/>
          </a:p>
          <a:p>
            <a:pPr lvl="0"/>
            <a:r>
              <a:rPr lang="en-US" dirty="0" err="1"/>
              <a:t>Curabitur</a:t>
            </a:r>
            <a:r>
              <a:rPr lang="en-US" dirty="0"/>
              <a:t> </a:t>
            </a:r>
            <a:r>
              <a:rPr lang="en-US" dirty="0" err="1"/>
              <a:t>rhoncus</a:t>
            </a:r>
            <a:r>
              <a:rPr lang="en-US" dirty="0"/>
              <a:t>, </a:t>
            </a:r>
            <a:r>
              <a:rPr lang="en-US" dirty="0" err="1"/>
              <a:t>diam</a:t>
            </a:r>
            <a:r>
              <a:rPr lang="en-US" dirty="0"/>
              <a:t> </a:t>
            </a:r>
            <a:r>
              <a:rPr lang="en-US" dirty="0" err="1"/>
              <a:t>vel</a:t>
            </a:r>
            <a:r>
              <a:rPr lang="en-US" dirty="0"/>
              <a:t> </a:t>
            </a:r>
            <a:r>
              <a:rPr lang="en-US" dirty="0" err="1"/>
              <a:t>congue</a:t>
            </a:r>
            <a:r>
              <a:rPr lang="en-US" dirty="0"/>
              <a:t> </a:t>
            </a:r>
            <a:r>
              <a:rPr lang="en-US" dirty="0" err="1"/>
              <a:t>pulvinar</a:t>
            </a:r>
            <a:r>
              <a:rPr lang="en-US" dirty="0"/>
              <a:t>, </a:t>
            </a:r>
            <a:r>
              <a:rPr lang="en-US" dirty="0" err="1"/>
              <a:t>erat</a:t>
            </a:r>
            <a:r>
              <a:rPr lang="en-US" dirty="0"/>
              <a:t> </a:t>
            </a:r>
            <a:r>
              <a:rPr lang="en-US" dirty="0" err="1"/>
              <a:t>massa</a:t>
            </a:r>
            <a:r>
              <a:rPr lang="en-US" dirty="0"/>
              <a:t> </a:t>
            </a:r>
            <a:r>
              <a:rPr lang="en-US" dirty="0" err="1"/>
              <a:t>lacinia</a:t>
            </a:r>
            <a:r>
              <a:rPr lang="en-US" dirty="0"/>
              <a:t> </a:t>
            </a:r>
            <a:r>
              <a:rPr lang="en-US" dirty="0" err="1"/>
              <a:t>purus</a:t>
            </a:r>
            <a:r>
              <a:rPr lang="en-US" dirty="0"/>
              <a:t>, in </a:t>
            </a:r>
            <a:r>
              <a:rPr lang="en-US" dirty="0" err="1"/>
              <a:t>laoreet</a:t>
            </a:r>
            <a:r>
              <a:rPr lang="en-US" dirty="0"/>
              <a:t> </a:t>
            </a:r>
            <a:r>
              <a:rPr lang="en-US" dirty="0" err="1"/>
              <a:t>purus</a:t>
            </a:r>
            <a:r>
              <a:rPr lang="en-US" dirty="0"/>
              <a:t> </a:t>
            </a:r>
            <a:r>
              <a:rPr lang="en-US" dirty="0" err="1"/>
              <a:t>massa</a:t>
            </a:r>
            <a:r>
              <a:rPr lang="en-US" dirty="0"/>
              <a:t> in </a:t>
            </a:r>
            <a:r>
              <a:rPr lang="en-US" dirty="0" err="1"/>
              <a:t>nunc</a:t>
            </a:r>
            <a:r>
              <a:rPr lang="en-US" dirty="0"/>
              <a:t>. </a:t>
            </a:r>
            <a:r>
              <a:rPr lang="en-US" dirty="0" err="1"/>
              <a:t>Phasellus</a:t>
            </a:r>
            <a:r>
              <a:rPr lang="en-US" dirty="0"/>
              <a:t> </a:t>
            </a:r>
            <a:r>
              <a:rPr lang="en-US" dirty="0" err="1"/>
              <a:t>finibus</a:t>
            </a:r>
            <a:r>
              <a:rPr lang="en-US" dirty="0"/>
              <a:t> </a:t>
            </a:r>
            <a:r>
              <a:rPr lang="en-US" dirty="0" err="1"/>
              <a:t>malesuada</a:t>
            </a:r>
            <a:r>
              <a:rPr lang="en-US" dirty="0"/>
              <a:t> </a:t>
            </a:r>
            <a:r>
              <a:rPr lang="en-US" dirty="0" err="1"/>
              <a:t>lobortis</a:t>
            </a:r>
            <a:r>
              <a:rPr lang="en-US" dirty="0"/>
              <a:t>. </a:t>
            </a:r>
            <a:r>
              <a:rPr lang="en-US" dirty="0" err="1"/>
              <a:t>Sed</a:t>
            </a:r>
            <a:r>
              <a:rPr lang="en-US" dirty="0"/>
              <a:t> </a:t>
            </a:r>
            <a:r>
              <a:rPr lang="en-US" dirty="0" err="1"/>
              <a:t>quis</a:t>
            </a:r>
            <a:r>
              <a:rPr lang="en-US" dirty="0"/>
              <a:t> </a:t>
            </a:r>
            <a:r>
              <a:rPr lang="en-US" dirty="0" err="1"/>
              <a:t>tellus</a:t>
            </a:r>
            <a:r>
              <a:rPr lang="en-US" dirty="0"/>
              <a:t> id </a:t>
            </a:r>
            <a:r>
              <a:rPr lang="en-US" dirty="0" err="1"/>
              <a:t>nulla</a:t>
            </a:r>
            <a:r>
              <a:rPr lang="en-US" dirty="0"/>
              <a:t> </a:t>
            </a:r>
            <a:r>
              <a:rPr lang="en-US" dirty="0" err="1"/>
              <a:t>mollis</a:t>
            </a:r>
            <a:r>
              <a:rPr lang="en-US" dirty="0"/>
              <a:t> </a:t>
            </a:r>
            <a:r>
              <a:rPr lang="en-US" dirty="0" err="1"/>
              <a:t>iaculis</a:t>
            </a:r>
            <a:r>
              <a:rPr lang="en-US" dirty="0"/>
              <a:t>. Nam </a:t>
            </a:r>
            <a:r>
              <a:rPr lang="en-US" dirty="0" err="1"/>
              <a:t>nec</a:t>
            </a:r>
            <a:r>
              <a:rPr lang="en-US" dirty="0"/>
              <a:t> </a:t>
            </a:r>
            <a:r>
              <a:rPr lang="en-US" dirty="0" err="1"/>
              <a:t>auctor</a:t>
            </a:r>
            <a:r>
              <a:rPr lang="en-US" dirty="0"/>
              <a:t> </a:t>
            </a:r>
            <a:r>
              <a:rPr lang="en-US" dirty="0" err="1"/>
              <a:t>arcu</a:t>
            </a:r>
            <a:r>
              <a:rPr lang="en-US" dirty="0"/>
              <a:t>. </a:t>
            </a:r>
            <a:r>
              <a:rPr lang="en-US" dirty="0" err="1"/>
              <a:t>Aenean</a:t>
            </a:r>
            <a:r>
              <a:rPr lang="en-US" dirty="0"/>
              <a:t> </a:t>
            </a:r>
            <a:r>
              <a:rPr lang="en-US" dirty="0" err="1"/>
              <a:t>molestie</a:t>
            </a:r>
            <a:r>
              <a:rPr lang="en-US" dirty="0"/>
              <a:t> lacus </a:t>
            </a:r>
            <a:r>
              <a:rPr lang="en-US" dirty="0" err="1"/>
              <a:t>ut</a:t>
            </a:r>
            <a:r>
              <a:rPr lang="en-US" dirty="0"/>
              <a:t> </a:t>
            </a:r>
            <a:r>
              <a:rPr lang="en-US" dirty="0" err="1"/>
              <a:t>urna</a:t>
            </a:r>
            <a:r>
              <a:rPr lang="en-US" dirty="0"/>
              <a:t> </a:t>
            </a:r>
            <a:r>
              <a:rPr lang="en-US" dirty="0" err="1"/>
              <a:t>accumsan</a:t>
            </a:r>
            <a:r>
              <a:rPr lang="en-US" dirty="0"/>
              <a:t>, a </a:t>
            </a:r>
            <a:r>
              <a:rPr lang="en-US" dirty="0" err="1"/>
              <a:t>rhoncus</a:t>
            </a:r>
            <a:r>
              <a:rPr lang="en-US" dirty="0"/>
              <a:t> </a:t>
            </a:r>
            <a:r>
              <a:rPr lang="en-US" dirty="0" err="1"/>
              <a:t>orci</a:t>
            </a:r>
            <a:r>
              <a:rPr lang="en-US" dirty="0"/>
              <a:t> </a:t>
            </a:r>
            <a:r>
              <a:rPr lang="en-US" dirty="0" err="1"/>
              <a:t>rhoncus</a:t>
            </a:r>
            <a:r>
              <a:rPr lang="en-US" dirty="0"/>
              <a:t>. </a:t>
            </a:r>
            <a:r>
              <a:rPr lang="en-US" dirty="0" err="1"/>
              <a:t>Fusce</a:t>
            </a:r>
            <a:r>
              <a:rPr lang="en-US" dirty="0"/>
              <a:t> </a:t>
            </a:r>
            <a:r>
              <a:rPr lang="en-US" dirty="0" err="1"/>
              <a:t>orci</a:t>
            </a:r>
            <a:r>
              <a:rPr lang="en-US" dirty="0"/>
              <a:t> </a:t>
            </a:r>
            <a:r>
              <a:rPr lang="en-US" dirty="0" err="1"/>
              <a:t>velit</a:t>
            </a:r>
            <a:r>
              <a:rPr lang="en-US" dirty="0"/>
              <a:t>, </a:t>
            </a:r>
            <a:r>
              <a:rPr lang="en-US" dirty="0" err="1"/>
              <a:t>euismod</a:t>
            </a:r>
            <a:r>
              <a:rPr lang="en-US" dirty="0"/>
              <a:t> </a:t>
            </a:r>
            <a:r>
              <a:rPr lang="en-US" dirty="0" err="1"/>
              <a:t>quis</a:t>
            </a:r>
            <a:r>
              <a:rPr lang="en-US" dirty="0"/>
              <a:t> </a:t>
            </a:r>
            <a:r>
              <a:rPr lang="en-US" dirty="0" err="1"/>
              <a:t>pulvinar</a:t>
            </a:r>
            <a:r>
              <a:rPr lang="en-US" dirty="0"/>
              <a:t> ac, </a:t>
            </a:r>
            <a:r>
              <a:rPr lang="en-US" dirty="0" err="1"/>
              <a:t>ultrices</a:t>
            </a:r>
            <a:r>
              <a:rPr lang="en-US" dirty="0"/>
              <a:t> </a:t>
            </a:r>
            <a:r>
              <a:rPr lang="en-US" dirty="0" err="1"/>
              <a:t>vel</a:t>
            </a:r>
            <a:r>
              <a:rPr lang="en-US" dirty="0"/>
              <a:t> dui. </a:t>
            </a:r>
            <a:r>
              <a:rPr lang="en-US" dirty="0" err="1"/>
              <a:t>Praesent</a:t>
            </a:r>
            <a:r>
              <a:rPr lang="en-US" dirty="0"/>
              <a:t> </a:t>
            </a:r>
            <a:r>
              <a:rPr lang="en-US" dirty="0" err="1"/>
              <a:t>commodo</a:t>
            </a:r>
            <a:r>
              <a:rPr lang="en-US" dirty="0"/>
              <a:t>, </a:t>
            </a:r>
            <a:r>
              <a:rPr lang="en-US" dirty="0" err="1"/>
              <a:t>odio</a:t>
            </a:r>
            <a:r>
              <a:rPr lang="en-US" dirty="0"/>
              <a:t> </a:t>
            </a:r>
            <a:r>
              <a:rPr lang="en-US" dirty="0" err="1"/>
              <a:t>eu</a:t>
            </a:r>
            <a:r>
              <a:rPr lang="en-US" dirty="0"/>
              <a:t> </a:t>
            </a:r>
            <a:r>
              <a:rPr lang="en-US" dirty="0" err="1"/>
              <a:t>ullamcorper</a:t>
            </a:r>
            <a:r>
              <a:rPr lang="en-US" dirty="0"/>
              <a:t> </a:t>
            </a:r>
            <a:r>
              <a:rPr lang="en-US" dirty="0" err="1"/>
              <a:t>eleifend</a:t>
            </a:r>
            <a:r>
              <a:rPr lang="en-US" dirty="0"/>
              <a:t>, magna </a:t>
            </a:r>
            <a:r>
              <a:rPr lang="en-US" dirty="0" err="1"/>
              <a:t>metus</a:t>
            </a:r>
            <a:r>
              <a:rPr lang="en-US" dirty="0"/>
              <a:t> </a:t>
            </a:r>
            <a:r>
              <a:rPr lang="en-US" dirty="0" err="1"/>
              <a:t>euismod</a:t>
            </a:r>
            <a:r>
              <a:rPr lang="en-US" dirty="0"/>
              <a:t> </a:t>
            </a:r>
            <a:r>
              <a:rPr lang="en-US" dirty="0" err="1"/>
              <a:t>elit</a:t>
            </a:r>
            <a:r>
              <a:rPr lang="en-US" dirty="0"/>
              <a:t>, in </a:t>
            </a:r>
            <a:r>
              <a:rPr lang="en-US" dirty="0" err="1"/>
              <a:t>porttitor</a:t>
            </a:r>
            <a:r>
              <a:rPr lang="en-US" dirty="0"/>
              <a:t> </a:t>
            </a:r>
            <a:r>
              <a:rPr lang="en-US" dirty="0" err="1"/>
              <a:t>urna</a:t>
            </a:r>
            <a:r>
              <a:rPr lang="en-US" dirty="0"/>
              <a:t> </a:t>
            </a:r>
            <a:r>
              <a:rPr lang="en-US" dirty="0" err="1"/>
              <a:t>nisl</a:t>
            </a:r>
            <a:r>
              <a:rPr lang="en-US" dirty="0"/>
              <a:t> </a:t>
            </a:r>
            <a:r>
              <a:rPr lang="en-US" dirty="0" err="1"/>
              <a:t>ut</a:t>
            </a:r>
            <a:r>
              <a:rPr lang="en-US" dirty="0"/>
              <a:t> </a:t>
            </a:r>
            <a:r>
              <a:rPr lang="en-US" dirty="0" err="1"/>
              <a:t>nulla</a:t>
            </a:r>
            <a:r>
              <a:rPr lang="en-US" dirty="0"/>
              <a:t>. </a:t>
            </a:r>
            <a:r>
              <a:rPr lang="en-US" dirty="0" err="1"/>
              <a:t>Donec</a:t>
            </a:r>
            <a:r>
              <a:rPr lang="en-US" dirty="0"/>
              <a:t> </a:t>
            </a:r>
            <a:r>
              <a:rPr lang="en-US" dirty="0" err="1"/>
              <a:t>accumsan</a:t>
            </a:r>
            <a:r>
              <a:rPr lang="en-US" dirty="0"/>
              <a:t> </a:t>
            </a:r>
            <a:r>
              <a:rPr lang="en-US" dirty="0" err="1"/>
              <a:t>egestas</a:t>
            </a:r>
            <a:r>
              <a:rPr lang="en-US" dirty="0"/>
              <a:t> </a:t>
            </a:r>
            <a:r>
              <a:rPr lang="en-US" dirty="0" err="1"/>
              <a:t>nulla</a:t>
            </a:r>
            <a:r>
              <a:rPr lang="en-US" dirty="0"/>
              <a:t>, </a:t>
            </a:r>
            <a:r>
              <a:rPr lang="en-US" dirty="0" err="1"/>
              <a:t>ut</a:t>
            </a:r>
            <a:r>
              <a:rPr lang="en-US" dirty="0"/>
              <a:t> </a:t>
            </a:r>
            <a:r>
              <a:rPr lang="en-US" dirty="0" err="1"/>
              <a:t>sollicitudin</a:t>
            </a:r>
            <a:r>
              <a:rPr lang="en-US" dirty="0"/>
              <a:t> </a:t>
            </a:r>
            <a:r>
              <a:rPr lang="en-US" dirty="0" err="1"/>
              <a:t>nulla</a:t>
            </a:r>
            <a:r>
              <a:rPr lang="en-US" dirty="0"/>
              <a:t> </a:t>
            </a:r>
            <a:r>
              <a:rPr lang="en-US" dirty="0" err="1"/>
              <a:t>lacinia</a:t>
            </a:r>
            <a:r>
              <a:rPr lang="en-US" dirty="0"/>
              <a:t> ac. </a:t>
            </a:r>
            <a:r>
              <a:rPr lang="en-US" dirty="0" err="1"/>
              <a:t>Pellentesque</a:t>
            </a:r>
            <a:r>
              <a:rPr lang="en-US" dirty="0"/>
              <a:t> </a:t>
            </a:r>
            <a:r>
              <a:rPr lang="en-US" dirty="0" err="1"/>
              <a:t>felis</a:t>
            </a:r>
            <a:r>
              <a:rPr lang="en-US" dirty="0"/>
              <a:t> </a:t>
            </a:r>
            <a:r>
              <a:rPr lang="en-US" dirty="0" err="1"/>
              <a:t>est</a:t>
            </a:r>
            <a:r>
              <a:rPr lang="en-US" dirty="0"/>
              <a:t>, </a:t>
            </a:r>
            <a:r>
              <a:rPr lang="en-US" dirty="0" err="1"/>
              <a:t>tincidunt</a:t>
            </a:r>
            <a:r>
              <a:rPr lang="en-US" dirty="0"/>
              <a:t> et </a:t>
            </a:r>
            <a:r>
              <a:rPr lang="en-US" dirty="0" err="1"/>
              <a:t>suscipit</a:t>
            </a:r>
            <a:r>
              <a:rPr lang="en-US" dirty="0"/>
              <a:t> id, </a:t>
            </a:r>
            <a:r>
              <a:rPr lang="en-US" dirty="0" err="1"/>
              <a:t>rutrum</a:t>
            </a:r>
            <a:r>
              <a:rPr lang="en-US" dirty="0"/>
              <a:t> at </a:t>
            </a:r>
            <a:r>
              <a:rPr lang="en-US" dirty="0" err="1"/>
              <a:t>odio</a:t>
            </a:r>
            <a:r>
              <a:rPr lang="en-US" dirty="0"/>
              <a:t>. </a:t>
            </a:r>
            <a:r>
              <a:rPr lang="en-US" dirty="0" err="1"/>
              <a:t>Sed</a:t>
            </a:r>
            <a:r>
              <a:rPr lang="en-US" dirty="0"/>
              <a:t> </a:t>
            </a:r>
            <a:r>
              <a:rPr lang="en-US" dirty="0" err="1"/>
              <a:t>fringilla</a:t>
            </a:r>
            <a:r>
              <a:rPr lang="en-US" dirty="0"/>
              <a:t> </a:t>
            </a:r>
            <a:r>
              <a:rPr lang="en-US" dirty="0" err="1"/>
              <a:t>porttitor</a:t>
            </a:r>
            <a:r>
              <a:rPr lang="en-US" dirty="0"/>
              <a:t> </a:t>
            </a:r>
            <a:r>
              <a:rPr lang="en-US" dirty="0" err="1"/>
              <a:t>ipsum</a:t>
            </a:r>
            <a:r>
              <a:rPr lang="en-US" dirty="0"/>
              <a:t>. </a:t>
            </a:r>
            <a:r>
              <a:rPr lang="en-US" dirty="0" err="1"/>
              <a:t>Morbi</a:t>
            </a:r>
            <a:r>
              <a:rPr lang="en-US" dirty="0"/>
              <a:t> </a:t>
            </a:r>
            <a:r>
              <a:rPr lang="en-US" dirty="0" err="1"/>
              <a:t>cursus</a:t>
            </a:r>
            <a:r>
              <a:rPr lang="en-US" dirty="0"/>
              <a:t> </a:t>
            </a:r>
            <a:r>
              <a:rPr lang="en-US" dirty="0" err="1"/>
              <a:t>massa</a:t>
            </a:r>
            <a:r>
              <a:rPr lang="en-US" dirty="0"/>
              <a:t> </a:t>
            </a:r>
            <a:r>
              <a:rPr lang="en-US" dirty="0" err="1"/>
              <a:t>eget</a:t>
            </a:r>
            <a:r>
              <a:rPr lang="en-US" dirty="0"/>
              <a:t> </a:t>
            </a:r>
            <a:r>
              <a:rPr lang="en-US" dirty="0" err="1"/>
              <a:t>arcu</a:t>
            </a:r>
            <a:r>
              <a:rPr lang="en-US" dirty="0"/>
              <a:t> </a:t>
            </a:r>
            <a:r>
              <a:rPr lang="en-US" dirty="0" err="1"/>
              <a:t>hendrerit</a:t>
            </a:r>
            <a:r>
              <a:rPr lang="en-US" dirty="0"/>
              <a:t> </a:t>
            </a:r>
            <a:r>
              <a:rPr lang="en-US" dirty="0" err="1"/>
              <a:t>eleifend</a:t>
            </a:r>
            <a:r>
              <a:rPr lang="en-US" dirty="0"/>
              <a:t>. </a:t>
            </a:r>
            <a:r>
              <a:rPr lang="en-US" dirty="0" err="1"/>
              <a:t>Morbi</a:t>
            </a:r>
            <a:r>
              <a:rPr lang="en-US" dirty="0"/>
              <a:t> sit </a:t>
            </a:r>
            <a:r>
              <a:rPr lang="en-US" dirty="0" err="1"/>
              <a:t>amet</a:t>
            </a:r>
            <a:r>
              <a:rPr lang="en-US" dirty="0"/>
              <a:t> </a:t>
            </a:r>
            <a:r>
              <a:rPr lang="en-US" dirty="0" err="1"/>
              <a:t>accumsan</a:t>
            </a:r>
            <a:r>
              <a:rPr lang="en-US" dirty="0"/>
              <a:t> dui, </a:t>
            </a:r>
            <a:r>
              <a:rPr lang="en-US" dirty="0" err="1"/>
              <a:t>vel</a:t>
            </a:r>
            <a:r>
              <a:rPr lang="en-US" dirty="0"/>
              <a:t> tempus </a:t>
            </a:r>
            <a:r>
              <a:rPr lang="en-US" dirty="0" err="1"/>
              <a:t>urna</a:t>
            </a:r>
            <a:r>
              <a:rPr lang="en-US" dirty="0"/>
              <a:t>. </a:t>
            </a:r>
            <a:r>
              <a:rPr lang="en-US" dirty="0" err="1"/>
              <a:t>Cras</a:t>
            </a:r>
            <a:r>
              <a:rPr lang="en-US" dirty="0"/>
              <a:t> in </a:t>
            </a:r>
            <a:r>
              <a:rPr lang="en-US" dirty="0" err="1"/>
              <a:t>sapien</a:t>
            </a:r>
            <a:r>
              <a:rPr lang="en-US" dirty="0"/>
              <a:t> at </a:t>
            </a:r>
            <a:r>
              <a:rPr lang="en-US" dirty="0" err="1"/>
              <a:t>justo</a:t>
            </a:r>
            <a:r>
              <a:rPr lang="en-US" dirty="0"/>
              <a:t> </a:t>
            </a:r>
            <a:r>
              <a:rPr lang="en-US" dirty="0" err="1"/>
              <a:t>convallis</a:t>
            </a:r>
            <a:r>
              <a:rPr lang="en-US" dirty="0"/>
              <a:t> </a:t>
            </a:r>
            <a:r>
              <a:rPr lang="en-US" dirty="0" err="1"/>
              <a:t>lacinia</a:t>
            </a:r>
            <a:r>
              <a:rPr lang="en-US" dirty="0"/>
              <a:t> et in </a:t>
            </a:r>
            <a:r>
              <a:rPr lang="en-US" dirty="0" err="1"/>
              <a:t>felis</a:t>
            </a:r>
            <a:r>
              <a:rPr lang="en-US" dirty="0"/>
              <a:t>. </a:t>
            </a:r>
            <a:r>
              <a:rPr lang="en-US" dirty="0" err="1"/>
              <a:t>Vestibulum</a:t>
            </a:r>
            <a:r>
              <a:rPr lang="en-US" dirty="0"/>
              <a:t> </a:t>
            </a:r>
            <a:r>
              <a:rPr lang="en-US" dirty="0" err="1"/>
              <a:t>luctus</a:t>
            </a:r>
            <a:r>
              <a:rPr lang="en-US" dirty="0"/>
              <a:t>, </a:t>
            </a:r>
            <a:r>
              <a:rPr lang="en-US" dirty="0" err="1"/>
              <a:t>odio</a:t>
            </a:r>
            <a:r>
              <a:rPr lang="en-US" dirty="0"/>
              <a:t> non </a:t>
            </a:r>
            <a:r>
              <a:rPr lang="en-US" dirty="0" err="1"/>
              <a:t>accumsan</a:t>
            </a:r>
            <a:r>
              <a:rPr lang="en-US" dirty="0"/>
              <a:t> </a:t>
            </a:r>
            <a:r>
              <a:rPr lang="en-US" dirty="0" err="1"/>
              <a:t>eleifend</a:t>
            </a:r>
            <a:r>
              <a:rPr lang="en-US" dirty="0"/>
              <a:t>, </a:t>
            </a:r>
            <a:r>
              <a:rPr lang="en-US" dirty="0" err="1"/>
              <a:t>lectus</a:t>
            </a:r>
            <a:r>
              <a:rPr lang="en-US" dirty="0"/>
              <a:t> </a:t>
            </a:r>
            <a:r>
              <a:rPr lang="en-US" dirty="0" err="1"/>
              <a:t>metus</a:t>
            </a:r>
            <a:r>
              <a:rPr lang="en-US" dirty="0"/>
              <a:t> </a:t>
            </a:r>
            <a:r>
              <a:rPr lang="en-US" dirty="0" err="1"/>
              <a:t>rutrum</a:t>
            </a:r>
            <a:r>
              <a:rPr lang="en-US" dirty="0"/>
              <a:t> </a:t>
            </a:r>
            <a:r>
              <a:rPr lang="en-US" dirty="0" err="1"/>
              <a:t>orci</a:t>
            </a:r>
            <a:r>
              <a:rPr lang="en-US" dirty="0"/>
              <a:t>, </a:t>
            </a:r>
            <a:r>
              <a:rPr lang="en-US" dirty="0" err="1"/>
              <a:t>quis</a:t>
            </a:r>
            <a:r>
              <a:rPr lang="en-US" dirty="0"/>
              <a:t> </a:t>
            </a:r>
            <a:r>
              <a:rPr lang="en-US" dirty="0" err="1"/>
              <a:t>molestie</a:t>
            </a:r>
            <a:r>
              <a:rPr lang="en-US" dirty="0"/>
              <a:t> </a:t>
            </a:r>
            <a:r>
              <a:rPr lang="en-US" dirty="0" err="1"/>
              <a:t>enim</a:t>
            </a:r>
            <a:r>
              <a:rPr lang="en-US" dirty="0"/>
              <a:t> </a:t>
            </a:r>
            <a:r>
              <a:rPr lang="en-US" dirty="0" err="1"/>
              <a:t>augue</a:t>
            </a:r>
            <a:r>
              <a:rPr lang="en-US" dirty="0"/>
              <a:t> in </a:t>
            </a:r>
            <a:r>
              <a:rPr lang="en-US" dirty="0" err="1"/>
              <a:t>lorem</a:t>
            </a:r>
            <a:r>
              <a:rPr lang="en-US" dirty="0"/>
              <a:t>. </a:t>
            </a:r>
            <a:r>
              <a:rPr lang="en-US" dirty="0" err="1"/>
              <a:t>Vestibulum</a:t>
            </a:r>
            <a:r>
              <a:rPr lang="en-US" dirty="0"/>
              <a:t> </a:t>
            </a:r>
            <a:r>
              <a:rPr lang="en-US" dirty="0" err="1"/>
              <a:t>volutpat</a:t>
            </a:r>
            <a:r>
              <a:rPr lang="en-US" dirty="0"/>
              <a:t> </a:t>
            </a:r>
            <a:r>
              <a:rPr lang="en-US" dirty="0" err="1"/>
              <a:t>sagittis</a:t>
            </a:r>
            <a:r>
              <a:rPr lang="en-US" dirty="0"/>
              <a:t> quam </a:t>
            </a:r>
            <a:r>
              <a:rPr lang="en-US" dirty="0" err="1"/>
              <a:t>varius</a:t>
            </a:r>
            <a:r>
              <a:rPr lang="en-US" dirty="0"/>
              <a:t> </a:t>
            </a:r>
            <a:r>
              <a:rPr lang="en-US" dirty="0" err="1"/>
              <a:t>facilisis</a:t>
            </a:r>
            <a:r>
              <a:rPr lang="en-US" dirty="0"/>
              <a:t>.</a:t>
            </a:r>
          </a:p>
          <a:p>
            <a:pPr lvl="0"/>
            <a:endParaRPr lang="en-US" dirty="0"/>
          </a:p>
          <a:p>
            <a:pPr lvl="0"/>
            <a:r>
              <a:rPr lang="en-US" dirty="0" err="1"/>
              <a:t>Donec</a:t>
            </a:r>
            <a:r>
              <a:rPr lang="en-US" dirty="0"/>
              <a:t> ligula </a:t>
            </a:r>
            <a:r>
              <a:rPr lang="en-US" dirty="0" err="1"/>
              <a:t>diam</a:t>
            </a:r>
            <a:r>
              <a:rPr lang="en-US" dirty="0"/>
              <a:t>, </a:t>
            </a:r>
            <a:r>
              <a:rPr lang="en-US" dirty="0" err="1"/>
              <a:t>tincidunt</a:t>
            </a:r>
            <a:r>
              <a:rPr lang="en-US" dirty="0"/>
              <a:t> id </a:t>
            </a:r>
            <a:r>
              <a:rPr lang="en-US" dirty="0" err="1"/>
              <a:t>nisl</a:t>
            </a:r>
            <a:r>
              <a:rPr lang="en-US" dirty="0"/>
              <a:t> </a:t>
            </a:r>
            <a:r>
              <a:rPr lang="en-US" dirty="0" err="1"/>
              <a:t>vel</a:t>
            </a:r>
            <a:r>
              <a:rPr lang="en-US" dirty="0"/>
              <a:t>, </a:t>
            </a:r>
            <a:r>
              <a:rPr lang="en-US" dirty="0" err="1"/>
              <a:t>accumsan</a:t>
            </a:r>
            <a:r>
              <a:rPr lang="en-US" dirty="0"/>
              <a:t> </a:t>
            </a:r>
            <a:r>
              <a:rPr lang="en-US" dirty="0" err="1"/>
              <a:t>placerat</a:t>
            </a:r>
            <a:r>
              <a:rPr lang="en-US" dirty="0"/>
              <a:t> </a:t>
            </a:r>
            <a:r>
              <a:rPr lang="en-US" dirty="0" err="1"/>
              <a:t>velit</a:t>
            </a:r>
            <a:r>
              <a:rPr lang="en-US" dirty="0"/>
              <a:t>. </a:t>
            </a:r>
            <a:r>
              <a:rPr lang="en-US" dirty="0" err="1"/>
              <a:t>Nullam</a:t>
            </a:r>
            <a:r>
              <a:rPr lang="en-US" dirty="0"/>
              <a:t> </a:t>
            </a:r>
            <a:r>
              <a:rPr lang="en-US" dirty="0" err="1"/>
              <a:t>sagittis</a:t>
            </a:r>
            <a:r>
              <a:rPr lang="en-US" dirty="0"/>
              <a:t> </a:t>
            </a:r>
            <a:r>
              <a:rPr lang="en-US" dirty="0" err="1"/>
              <a:t>feugiat</a:t>
            </a:r>
            <a:r>
              <a:rPr lang="en-US" dirty="0"/>
              <a:t> </a:t>
            </a:r>
            <a:r>
              <a:rPr lang="en-US" dirty="0" err="1"/>
              <a:t>erat</a:t>
            </a:r>
            <a:r>
              <a:rPr lang="en-US" dirty="0"/>
              <a:t>, </a:t>
            </a:r>
            <a:r>
              <a:rPr lang="en-US" dirty="0" err="1"/>
              <a:t>vel</a:t>
            </a:r>
            <a:r>
              <a:rPr lang="en-US" dirty="0"/>
              <a:t> </a:t>
            </a:r>
            <a:r>
              <a:rPr lang="en-US" dirty="0" err="1"/>
              <a:t>vestibulum</a:t>
            </a:r>
            <a:r>
              <a:rPr lang="en-US" dirty="0"/>
              <a:t> </a:t>
            </a:r>
            <a:r>
              <a:rPr lang="en-US" dirty="0" err="1"/>
              <a:t>lorem</a:t>
            </a:r>
            <a:r>
              <a:rPr lang="en-US" dirty="0"/>
              <a:t> </a:t>
            </a:r>
            <a:r>
              <a:rPr lang="en-US" dirty="0" err="1"/>
              <a:t>facilisis</a:t>
            </a:r>
            <a:r>
              <a:rPr lang="en-US" dirty="0"/>
              <a:t> vitae. </a:t>
            </a:r>
            <a:r>
              <a:rPr lang="en-US" dirty="0" err="1"/>
              <a:t>Duis</a:t>
            </a:r>
            <a:r>
              <a:rPr lang="en-US" dirty="0"/>
              <a:t> </a:t>
            </a:r>
            <a:r>
              <a:rPr lang="en-US" dirty="0" err="1"/>
              <a:t>molestie</a:t>
            </a:r>
            <a:r>
              <a:rPr lang="en-US" dirty="0"/>
              <a:t> </a:t>
            </a:r>
            <a:r>
              <a:rPr lang="en-US" dirty="0" err="1"/>
              <a:t>urna</a:t>
            </a:r>
            <a:r>
              <a:rPr lang="en-US" dirty="0"/>
              <a:t> </a:t>
            </a:r>
            <a:r>
              <a:rPr lang="en-US" dirty="0" err="1"/>
              <a:t>enim</a:t>
            </a:r>
            <a:r>
              <a:rPr lang="en-US" dirty="0"/>
              <a:t>, </a:t>
            </a:r>
            <a:r>
              <a:rPr lang="en-US" dirty="0" err="1"/>
              <a:t>vel</a:t>
            </a:r>
            <a:r>
              <a:rPr lang="en-US" dirty="0"/>
              <a:t> </a:t>
            </a:r>
            <a:r>
              <a:rPr lang="en-US" dirty="0" err="1"/>
              <a:t>scelerisque</a:t>
            </a:r>
            <a:r>
              <a:rPr lang="en-US" dirty="0"/>
              <a:t> </a:t>
            </a:r>
            <a:r>
              <a:rPr lang="en-US" dirty="0" err="1"/>
              <a:t>arcu</a:t>
            </a:r>
            <a:r>
              <a:rPr lang="en-US" dirty="0"/>
              <a:t> </a:t>
            </a:r>
            <a:r>
              <a:rPr lang="en-US" dirty="0" err="1"/>
              <a:t>feugiat</a:t>
            </a:r>
            <a:r>
              <a:rPr lang="en-US" dirty="0"/>
              <a:t> </a:t>
            </a:r>
            <a:r>
              <a:rPr lang="en-US" dirty="0" err="1"/>
              <a:t>eget</a:t>
            </a:r>
            <a:r>
              <a:rPr lang="en-US" dirty="0"/>
              <a:t>. </a:t>
            </a:r>
            <a:r>
              <a:rPr lang="en-US" dirty="0" err="1"/>
              <a:t>Curabitur</a:t>
            </a:r>
            <a:r>
              <a:rPr lang="en-US" dirty="0"/>
              <a:t> </a:t>
            </a:r>
            <a:r>
              <a:rPr lang="en-US" dirty="0" err="1"/>
              <a:t>lobortis</a:t>
            </a:r>
            <a:r>
              <a:rPr lang="en-US" dirty="0"/>
              <a:t>, </a:t>
            </a:r>
            <a:r>
              <a:rPr lang="en-US" dirty="0" err="1"/>
              <a:t>nulla</a:t>
            </a:r>
            <a:r>
              <a:rPr lang="en-US" dirty="0"/>
              <a:t> </a:t>
            </a:r>
            <a:r>
              <a:rPr lang="en-US" dirty="0" err="1"/>
              <a:t>vel</a:t>
            </a:r>
            <a:r>
              <a:rPr lang="en-US" dirty="0"/>
              <a:t> </a:t>
            </a:r>
            <a:r>
              <a:rPr lang="en-US" dirty="0" err="1"/>
              <a:t>dignissim</a:t>
            </a:r>
            <a:r>
              <a:rPr lang="en-US" dirty="0"/>
              <a:t> </a:t>
            </a:r>
            <a:r>
              <a:rPr lang="en-US" dirty="0" err="1"/>
              <a:t>consequat</a:t>
            </a:r>
            <a:r>
              <a:rPr lang="en-US" dirty="0"/>
              <a:t>, </a:t>
            </a:r>
            <a:r>
              <a:rPr lang="en-US" dirty="0" err="1"/>
              <a:t>odio</a:t>
            </a:r>
            <a:r>
              <a:rPr lang="en-US" dirty="0"/>
              <a:t> </a:t>
            </a:r>
            <a:r>
              <a:rPr lang="en-US" dirty="0" err="1"/>
              <a:t>libero</a:t>
            </a:r>
            <a:r>
              <a:rPr lang="en-US" dirty="0"/>
              <a:t> </a:t>
            </a:r>
            <a:r>
              <a:rPr lang="en-US" dirty="0" err="1"/>
              <a:t>pellentesque</a:t>
            </a:r>
            <a:r>
              <a:rPr lang="en-US" dirty="0"/>
              <a:t> </a:t>
            </a:r>
            <a:r>
              <a:rPr lang="en-US" dirty="0" err="1"/>
              <a:t>nunc</a:t>
            </a:r>
            <a:r>
              <a:rPr lang="en-US" dirty="0"/>
              <a:t>, sit </a:t>
            </a:r>
            <a:r>
              <a:rPr lang="en-US" dirty="0" err="1"/>
              <a:t>amet</a:t>
            </a:r>
            <a:r>
              <a:rPr lang="en-US" dirty="0"/>
              <a:t> </a:t>
            </a:r>
            <a:r>
              <a:rPr lang="en-US" dirty="0" err="1"/>
              <a:t>feugiat</a:t>
            </a:r>
            <a:r>
              <a:rPr lang="en-US" dirty="0"/>
              <a:t> </a:t>
            </a:r>
            <a:r>
              <a:rPr lang="en-US" dirty="0" err="1"/>
              <a:t>justo</a:t>
            </a:r>
            <a:r>
              <a:rPr lang="en-US" dirty="0"/>
              <a:t> </a:t>
            </a:r>
            <a:r>
              <a:rPr lang="en-US" dirty="0" err="1"/>
              <a:t>metus</a:t>
            </a:r>
            <a:r>
              <a:rPr lang="en-US" dirty="0"/>
              <a:t> </a:t>
            </a:r>
            <a:r>
              <a:rPr lang="en-US" dirty="0" err="1"/>
              <a:t>nec</a:t>
            </a:r>
            <a:r>
              <a:rPr lang="en-US" dirty="0"/>
              <a:t> </a:t>
            </a:r>
            <a:r>
              <a:rPr lang="en-US" dirty="0" err="1"/>
              <a:t>neque</a:t>
            </a:r>
            <a:r>
              <a:rPr lang="en-US" dirty="0"/>
              <a:t>. </a:t>
            </a:r>
            <a:r>
              <a:rPr lang="en-US" dirty="0" err="1"/>
              <a:t>Donec</a:t>
            </a:r>
            <a:r>
              <a:rPr lang="en-US" dirty="0"/>
              <a:t> non ante ac </a:t>
            </a:r>
            <a:r>
              <a:rPr lang="en-US" dirty="0" err="1"/>
              <a:t>orci</a:t>
            </a:r>
            <a:r>
              <a:rPr lang="en-US" dirty="0"/>
              <a:t> </a:t>
            </a:r>
            <a:r>
              <a:rPr lang="en-US" dirty="0" err="1"/>
              <a:t>elementum</a:t>
            </a:r>
            <a:r>
              <a:rPr lang="en-US" dirty="0"/>
              <a:t> </a:t>
            </a:r>
            <a:r>
              <a:rPr lang="en-US" dirty="0" err="1"/>
              <a:t>iaculis</a:t>
            </a:r>
            <a:r>
              <a:rPr lang="en-US" dirty="0"/>
              <a:t> </a:t>
            </a:r>
            <a:r>
              <a:rPr lang="en-US" dirty="0" err="1"/>
              <a:t>consequat</a:t>
            </a:r>
            <a:r>
              <a:rPr lang="en-US" dirty="0"/>
              <a:t> in </a:t>
            </a:r>
            <a:r>
              <a:rPr lang="en-US" dirty="0" err="1"/>
              <a:t>metus</a:t>
            </a:r>
            <a:r>
              <a:rPr lang="en-US" dirty="0"/>
              <a:t>. </a:t>
            </a:r>
            <a:r>
              <a:rPr lang="en-US" dirty="0" err="1"/>
              <a:t>Interdum</a:t>
            </a:r>
            <a:r>
              <a:rPr lang="en-US" dirty="0"/>
              <a:t> et </a:t>
            </a:r>
            <a:r>
              <a:rPr lang="en-US" dirty="0" err="1"/>
              <a:t>malesuada</a:t>
            </a:r>
            <a:r>
              <a:rPr lang="en-US" dirty="0"/>
              <a:t> fames ac ante </a:t>
            </a:r>
            <a:r>
              <a:rPr lang="en-US" dirty="0" err="1"/>
              <a:t>ipsum</a:t>
            </a:r>
            <a:r>
              <a:rPr lang="en-US" dirty="0"/>
              <a:t> </a:t>
            </a:r>
            <a:r>
              <a:rPr lang="en-US" dirty="0" err="1"/>
              <a:t>primis</a:t>
            </a:r>
            <a:r>
              <a:rPr lang="en-US" dirty="0"/>
              <a:t> in </a:t>
            </a:r>
            <a:r>
              <a:rPr lang="en-US" dirty="0" err="1"/>
              <a:t>faucibus</a:t>
            </a:r>
            <a:r>
              <a:rPr lang="en-US" dirty="0"/>
              <a:t>. </a:t>
            </a:r>
            <a:r>
              <a:rPr lang="en-US" dirty="0" err="1"/>
              <a:t>Mauris</a:t>
            </a:r>
            <a:r>
              <a:rPr lang="en-US" dirty="0"/>
              <a:t> </a:t>
            </a:r>
            <a:r>
              <a:rPr lang="en-US" dirty="0" err="1"/>
              <a:t>volutpat</a:t>
            </a:r>
            <a:r>
              <a:rPr lang="en-US" dirty="0"/>
              <a:t> </a:t>
            </a:r>
            <a:r>
              <a:rPr lang="en-US" dirty="0" err="1"/>
              <a:t>aliquet</a:t>
            </a:r>
            <a:r>
              <a:rPr lang="en-US" dirty="0"/>
              <a:t> </a:t>
            </a:r>
            <a:r>
              <a:rPr lang="en-US" dirty="0" err="1"/>
              <a:t>imperdiet</a:t>
            </a:r>
            <a:r>
              <a:rPr lang="en-US" dirty="0"/>
              <a:t>. </a:t>
            </a:r>
            <a:r>
              <a:rPr lang="en-US" dirty="0" err="1"/>
              <a:t>Suspendisse</a:t>
            </a:r>
            <a:r>
              <a:rPr lang="en-US" dirty="0"/>
              <a:t> </a:t>
            </a:r>
            <a:r>
              <a:rPr lang="en-US" dirty="0" err="1"/>
              <a:t>ultrices</a:t>
            </a:r>
            <a:r>
              <a:rPr lang="en-US" dirty="0"/>
              <a:t> lacus id </a:t>
            </a:r>
            <a:r>
              <a:rPr lang="en-US" dirty="0" err="1"/>
              <a:t>est</a:t>
            </a:r>
            <a:r>
              <a:rPr lang="en-US" dirty="0"/>
              <a:t> </a:t>
            </a:r>
            <a:r>
              <a:rPr lang="en-US" dirty="0" err="1"/>
              <a:t>viverra</a:t>
            </a:r>
            <a:r>
              <a:rPr lang="en-US" dirty="0"/>
              <a:t>, at </a:t>
            </a:r>
            <a:r>
              <a:rPr lang="en-US" dirty="0" err="1"/>
              <a:t>porttitor</a:t>
            </a:r>
            <a:r>
              <a:rPr lang="en-US" dirty="0"/>
              <a:t> </a:t>
            </a:r>
            <a:r>
              <a:rPr lang="en-US" dirty="0" err="1"/>
              <a:t>metus</a:t>
            </a:r>
            <a:r>
              <a:rPr lang="en-US" dirty="0"/>
              <a:t> </a:t>
            </a:r>
            <a:r>
              <a:rPr lang="en-US" dirty="0" err="1"/>
              <a:t>facilisis</a:t>
            </a:r>
            <a:r>
              <a:rPr lang="en-US" dirty="0"/>
              <a:t>. </a:t>
            </a:r>
            <a:r>
              <a:rPr lang="en-US" dirty="0" err="1"/>
              <a:t>Nullam</a:t>
            </a:r>
            <a:r>
              <a:rPr lang="en-US" dirty="0"/>
              <a:t> dolor </a:t>
            </a:r>
            <a:r>
              <a:rPr lang="en-US" dirty="0" err="1"/>
              <a:t>sapien</a:t>
            </a:r>
            <a:r>
              <a:rPr lang="en-US" dirty="0"/>
              <a:t>, </a:t>
            </a:r>
            <a:r>
              <a:rPr lang="en-US" dirty="0" err="1"/>
              <a:t>hendrerit</a:t>
            </a:r>
            <a:r>
              <a:rPr lang="en-US" dirty="0"/>
              <a:t> sit </a:t>
            </a:r>
            <a:r>
              <a:rPr lang="en-US" dirty="0" err="1"/>
              <a:t>amet</a:t>
            </a:r>
            <a:r>
              <a:rPr lang="en-US" dirty="0"/>
              <a:t> </a:t>
            </a:r>
            <a:r>
              <a:rPr lang="en-US" dirty="0" err="1"/>
              <a:t>tellus</a:t>
            </a:r>
            <a:r>
              <a:rPr lang="en-US" dirty="0"/>
              <a:t> </a:t>
            </a:r>
            <a:r>
              <a:rPr lang="en-US" dirty="0" err="1"/>
              <a:t>tristique</a:t>
            </a:r>
            <a:r>
              <a:rPr lang="en-US" dirty="0"/>
              <a:t>, </a:t>
            </a:r>
            <a:r>
              <a:rPr lang="en-US" dirty="0" err="1"/>
              <a:t>tempor</a:t>
            </a:r>
            <a:r>
              <a:rPr lang="en-US" dirty="0"/>
              <a:t> </a:t>
            </a:r>
            <a:r>
              <a:rPr lang="en-US" dirty="0" err="1"/>
              <a:t>iaculis</a:t>
            </a:r>
            <a:r>
              <a:rPr lang="en-US" dirty="0"/>
              <a:t> </a:t>
            </a:r>
            <a:r>
              <a:rPr lang="en-US" dirty="0" err="1"/>
              <a:t>urna</a:t>
            </a:r>
            <a:r>
              <a:rPr lang="en-US" dirty="0"/>
              <a:t>. </a:t>
            </a:r>
            <a:r>
              <a:rPr lang="en-US" dirty="0" err="1"/>
              <a:t>Nulla</a:t>
            </a:r>
            <a:r>
              <a:rPr lang="en-US" dirty="0"/>
              <a:t> a </a:t>
            </a:r>
            <a:r>
              <a:rPr lang="en-US" dirty="0" err="1"/>
              <a:t>aliquam</a:t>
            </a:r>
            <a:r>
              <a:rPr lang="en-US" dirty="0"/>
              <a:t> magna. </a:t>
            </a:r>
            <a:r>
              <a:rPr lang="en-US" dirty="0" err="1"/>
              <a:t>Donec</a:t>
            </a:r>
            <a:r>
              <a:rPr lang="en-US" dirty="0"/>
              <a:t> </a:t>
            </a:r>
            <a:r>
              <a:rPr lang="en-US" dirty="0" err="1"/>
              <a:t>eget</a:t>
            </a:r>
            <a:r>
              <a:rPr lang="en-US" dirty="0"/>
              <a:t> </a:t>
            </a:r>
            <a:r>
              <a:rPr lang="en-US" dirty="0" err="1"/>
              <a:t>felis</a:t>
            </a:r>
            <a:r>
              <a:rPr lang="en-US" dirty="0"/>
              <a:t> in </a:t>
            </a:r>
            <a:r>
              <a:rPr lang="en-US" dirty="0" err="1"/>
              <a:t>felis</a:t>
            </a:r>
            <a:r>
              <a:rPr lang="en-US" dirty="0"/>
              <a:t> </a:t>
            </a:r>
            <a:r>
              <a:rPr lang="en-US" dirty="0" err="1"/>
              <a:t>lacinia</a:t>
            </a:r>
            <a:r>
              <a:rPr lang="en-US" dirty="0"/>
              <a:t> </a:t>
            </a:r>
            <a:r>
              <a:rPr lang="en-US" dirty="0" err="1"/>
              <a:t>porttitor</a:t>
            </a:r>
            <a:r>
              <a:rPr lang="en-US" dirty="0"/>
              <a:t>. </a:t>
            </a:r>
            <a:r>
              <a:rPr lang="en-US" dirty="0" err="1"/>
              <a:t>Proin</a:t>
            </a:r>
            <a:r>
              <a:rPr lang="en-US" dirty="0"/>
              <a:t> </a:t>
            </a:r>
            <a:r>
              <a:rPr lang="en-US" dirty="0" err="1"/>
              <a:t>sollicitudin</a:t>
            </a:r>
            <a:r>
              <a:rPr lang="en-US" dirty="0"/>
              <a:t> ante id </a:t>
            </a:r>
            <a:r>
              <a:rPr lang="en-US" dirty="0" err="1"/>
              <a:t>nisl</a:t>
            </a:r>
            <a:r>
              <a:rPr lang="en-US" dirty="0"/>
              <a:t> </a:t>
            </a:r>
            <a:r>
              <a:rPr lang="en-US" dirty="0" err="1"/>
              <a:t>imperdiet</a:t>
            </a:r>
            <a:r>
              <a:rPr lang="en-US" dirty="0"/>
              <a:t> </a:t>
            </a:r>
            <a:r>
              <a:rPr lang="en-US" dirty="0" err="1"/>
              <a:t>euismod</a:t>
            </a:r>
            <a:r>
              <a:rPr lang="en-US" dirty="0"/>
              <a:t>. </a:t>
            </a:r>
            <a:r>
              <a:rPr lang="en-US" dirty="0" err="1"/>
              <a:t>Aenean</a:t>
            </a:r>
            <a:r>
              <a:rPr lang="en-US" dirty="0"/>
              <a:t> </a:t>
            </a:r>
            <a:r>
              <a:rPr lang="en-US" dirty="0" err="1"/>
              <a:t>vestibulum</a:t>
            </a:r>
            <a:r>
              <a:rPr lang="en-US" dirty="0"/>
              <a:t> non </a:t>
            </a:r>
            <a:r>
              <a:rPr lang="en-US" dirty="0" err="1"/>
              <a:t>metus</a:t>
            </a:r>
            <a:r>
              <a:rPr lang="en-US" dirty="0"/>
              <a:t> vitae </a:t>
            </a:r>
            <a:r>
              <a:rPr lang="en-US" dirty="0" err="1"/>
              <a:t>rutrum</a:t>
            </a:r>
            <a:r>
              <a:rPr lang="en-US" dirty="0"/>
              <a:t>. </a:t>
            </a:r>
            <a:r>
              <a:rPr lang="en-US" dirty="0" err="1"/>
              <a:t>Cras</a:t>
            </a:r>
            <a:r>
              <a:rPr lang="en-US" dirty="0"/>
              <a:t> </a:t>
            </a:r>
            <a:r>
              <a:rPr lang="en-US" dirty="0" err="1"/>
              <a:t>varius</a:t>
            </a:r>
            <a:r>
              <a:rPr lang="en-US" dirty="0"/>
              <a:t> </a:t>
            </a:r>
            <a:r>
              <a:rPr lang="en-US" dirty="0" err="1"/>
              <a:t>condimentum</a:t>
            </a:r>
            <a:r>
              <a:rPr lang="en-US" dirty="0"/>
              <a:t> </a:t>
            </a:r>
            <a:r>
              <a:rPr lang="en-US" dirty="0" err="1"/>
              <a:t>diam</a:t>
            </a:r>
            <a:r>
              <a:rPr lang="en-US" dirty="0"/>
              <a:t>, </a:t>
            </a:r>
            <a:r>
              <a:rPr lang="en-US" dirty="0" err="1"/>
              <a:t>quis</a:t>
            </a:r>
            <a:r>
              <a:rPr lang="en-US" dirty="0"/>
              <a:t> </a:t>
            </a:r>
            <a:r>
              <a:rPr lang="en-US" dirty="0" err="1"/>
              <a:t>euismod</a:t>
            </a:r>
            <a:r>
              <a:rPr lang="en-US" dirty="0"/>
              <a:t> </a:t>
            </a:r>
            <a:r>
              <a:rPr lang="en-US" dirty="0" err="1"/>
              <a:t>erat</a:t>
            </a:r>
            <a:r>
              <a:rPr lang="en-US" dirty="0"/>
              <a:t> </a:t>
            </a:r>
            <a:r>
              <a:rPr lang="en-US" dirty="0" err="1"/>
              <a:t>pharetra</a:t>
            </a:r>
            <a:r>
              <a:rPr lang="en-US" dirty="0"/>
              <a:t> non. </a:t>
            </a:r>
            <a:r>
              <a:rPr lang="en-US" dirty="0" err="1"/>
              <a:t>Sed</a:t>
            </a:r>
            <a:r>
              <a:rPr lang="en-US" dirty="0"/>
              <a:t> </a:t>
            </a:r>
            <a:r>
              <a:rPr lang="en-US" dirty="0" err="1"/>
              <a:t>eget</a:t>
            </a:r>
            <a:r>
              <a:rPr lang="en-US" dirty="0"/>
              <a:t> </a:t>
            </a:r>
            <a:r>
              <a:rPr lang="en-US" dirty="0" err="1"/>
              <a:t>blandit</a:t>
            </a:r>
            <a:r>
              <a:rPr lang="en-US" dirty="0"/>
              <a:t> sem.</a:t>
            </a:r>
          </a:p>
        </p:txBody>
      </p:sp>
      <p:sp>
        <p:nvSpPr>
          <p:cNvPr id="6" name="Text Placeholder 7"/>
          <p:cNvSpPr>
            <a:spLocks noGrp="1"/>
          </p:cNvSpPr>
          <p:nvPr>
            <p:ph type="body" sz="quarter" idx="10" hasCustomPrompt="1"/>
          </p:nvPr>
        </p:nvSpPr>
        <p:spPr>
          <a:xfrm>
            <a:off x="452438" y="324582"/>
            <a:ext cx="8229600" cy="431780"/>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8" name="Text Placeholder 7"/>
          <p:cNvSpPr>
            <a:spLocks noGrp="1"/>
          </p:cNvSpPr>
          <p:nvPr>
            <p:ph type="body" sz="quarter" idx="11" hasCustomPrompt="1"/>
          </p:nvPr>
        </p:nvSpPr>
        <p:spPr>
          <a:xfrm>
            <a:off x="452438" y="827103"/>
            <a:ext cx="8229600"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7" name="Group 6"/>
          <p:cNvGrpSpPr/>
          <p:nvPr userDrawn="1"/>
        </p:nvGrpSpPr>
        <p:grpSpPr>
          <a:xfrm>
            <a:off x="75982" y="385540"/>
            <a:ext cx="287999" cy="342172"/>
            <a:chOff x="5270500" y="1460500"/>
            <a:chExt cx="1701800" cy="2705100"/>
          </a:xfrm>
        </p:grpSpPr>
        <p:sp>
          <p:nvSpPr>
            <p:cNvPr id="9" name="Rounded Rectangle 8"/>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0" name="Rounded Rectangle 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1" name="Rounded Rectangle 1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grpSp>
    </p:spTree>
    <p:extLst>
      <p:ext uri="{BB962C8B-B14F-4D97-AF65-F5344CB8AC3E}">
        <p14:creationId xmlns:p14="http://schemas.microsoft.com/office/powerpoint/2010/main" val="151174701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8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80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80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500"/>
                                        <p:tgtEl>
                                          <p:spTgt spid="5">
                                            <p:txEl>
                                              <p:pRg st="4" end="4"/>
                                            </p:txEl>
                                          </p:spTgt>
                                        </p:tgtEl>
                                      </p:cBhvr>
                                    </p:animEffect>
                                  </p:childTnLst>
                                </p:cTn>
                              </p:par>
                              <p:par>
                                <p:cTn id="17" presetID="42" presetClass="entr" presetSubtype="0" fill="hold" grpId="0" nodeType="withEffect">
                                  <p:stCondLst>
                                    <p:cond delay="20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400"/>
                                        <p:tgtEl>
                                          <p:spTgt spid="6">
                                            <p:txEl>
                                              <p:pRg st="0" end="0"/>
                                            </p:txEl>
                                          </p:spTgt>
                                        </p:tgtEl>
                                      </p:cBhvr>
                                    </p:animEffect>
                                    <p:anim calcmode="lin" valueType="num">
                                      <p:cBhvr>
                                        <p:cTn id="20"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400" fill="hold"/>
                                        <p:tgtEl>
                                          <p:spTgt spid="6">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20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500"/>
                                        <p:tgtEl>
                                          <p:spTgt spid="8">
                                            <p:txEl>
                                              <p:pRg st="0" end="0"/>
                                            </p:txEl>
                                          </p:spTgt>
                                        </p:tgtEl>
                                      </p:cBhvr>
                                    </p:animEffect>
                                    <p:anim calcmode="lin" valueType="num">
                                      <p:cBhvr>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withEffect" nodePh="1">
                  <p:stCondLst>
                    <p:cond delay="8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400"/>
                        <p:tgtEl>
                          <p:spTgt spid="6"/>
                        </p:tgtEl>
                      </p:cBhvr>
                    </p:animEffect>
                    <p:anim calcmode="lin" valueType="num">
                      <p:cBhvr>
                        <p:cTn dur="400" fill="hold"/>
                        <p:tgtEl>
                          <p:spTgt spid="6"/>
                        </p:tgtEl>
                        <p:attrNameLst>
                          <p:attrName>ppt_x</p:attrName>
                        </p:attrNameLst>
                      </p:cBhvr>
                      <p:tavLst>
                        <p:tav tm="0">
                          <p:val>
                            <p:strVal val="#ppt_x"/>
                          </p:val>
                        </p:tav>
                        <p:tav tm="100000">
                          <p:val>
                            <p:strVal val="#ppt_x"/>
                          </p:val>
                        </p:tav>
                      </p:tavLst>
                    </p:anim>
                    <p:anim calcmode="lin" valueType="num">
                      <p:cBhvr>
                        <p:cTn dur="400" fill="hold"/>
                        <p:tgtEl>
                          <p:spTgt spid="6"/>
                        </p:tgtEl>
                        <p:attrNameLst>
                          <p:attrName>ppt_y</p:attrName>
                        </p:attrNameLst>
                      </p:cBhvr>
                      <p:tavLst>
                        <p:tav tm="0">
                          <p:val>
                            <p:strVal val="#ppt_y+.1"/>
                          </p:val>
                        </p:tav>
                        <p:tav tm="100000">
                          <p:val>
                            <p:strVal val="#ppt_y"/>
                          </p:val>
                        </p:tav>
                      </p:tavLst>
                    </p:anim>
                  </p:childTnLst>
                </p:cTn>
              </p:par>
            </p:tnLst>
          </p:tmpl>
        </p:tmplLst>
      </p:bldP>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anim calcmode="lin" valueType="num">
                      <p:cBhvr>
                        <p:cTn dur="500" fill="hold"/>
                        <p:tgtEl>
                          <p:spTgt spid="8"/>
                        </p:tgtEl>
                        <p:attrNameLst>
                          <p:attrName>ppt_x</p:attrName>
                        </p:attrNameLst>
                      </p:cBhvr>
                      <p:tavLst>
                        <p:tav tm="0">
                          <p:val>
                            <p:strVal val="#ppt_x"/>
                          </p:val>
                        </p:tav>
                        <p:tav tm="100000">
                          <p:val>
                            <p:strVal val="#ppt_x"/>
                          </p:val>
                        </p:tav>
                      </p:tavLst>
                    </p:anim>
                    <p:anim calcmode="lin" valueType="num">
                      <p:cBhvr>
                        <p:cTn dur="500" fill="hold"/>
                        <p:tgtEl>
                          <p:spTgt spid="8"/>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Columns Text">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452438" y="324582"/>
            <a:ext cx="8229600" cy="431780"/>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8" name="Text Placeholder 7"/>
          <p:cNvSpPr>
            <a:spLocks noGrp="1"/>
          </p:cNvSpPr>
          <p:nvPr>
            <p:ph type="body" sz="quarter" idx="11" hasCustomPrompt="1"/>
          </p:nvPr>
        </p:nvSpPr>
        <p:spPr>
          <a:xfrm>
            <a:off x="452438" y="827103"/>
            <a:ext cx="8229600"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9" name="Text Placeholder 2"/>
          <p:cNvSpPr>
            <a:spLocks noGrp="1"/>
          </p:cNvSpPr>
          <p:nvPr>
            <p:ph type="body" sz="quarter" idx="16" hasCustomPrompt="1"/>
          </p:nvPr>
        </p:nvSpPr>
        <p:spPr>
          <a:xfrm>
            <a:off x="452438" y="1406998"/>
            <a:ext cx="8229600" cy="4912524"/>
          </a:xfrm>
          <a:prstGeom prst="rect">
            <a:avLst/>
          </a:prstGeom>
        </p:spPr>
        <p:txBody>
          <a:bodyPr vert="horz" lIns="95057" tIns="47529" rIns="95057" bIns="47529" numCol="3" spcCol="280728"/>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r>
              <a:rPr lang="en-US" dirty="0" err="1"/>
              <a:t>Morbi</a:t>
            </a:r>
            <a:r>
              <a:rPr lang="en-US" dirty="0"/>
              <a:t> </a:t>
            </a:r>
            <a:r>
              <a:rPr lang="en-US" dirty="0" err="1"/>
              <a:t>sodales</a:t>
            </a:r>
            <a:r>
              <a:rPr lang="en-US" dirty="0"/>
              <a:t> </a:t>
            </a:r>
            <a:r>
              <a:rPr lang="en-US" dirty="0" err="1"/>
              <a:t>volutpat</a:t>
            </a:r>
            <a:r>
              <a:rPr lang="en-US" dirty="0"/>
              <a:t> </a:t>
            </a:r>
            <a:r>
              <a:rPr lang="en-US" dirty="0" err="1"/>
              <a:t>tellus</a:t>
            </a:r>
            <a:r>
              <a:rPr lang="en-US" dirty="0"/>
              <a:t>, </a:t>
            </a:r>
            <a:r>
              <a:rPr lang="en-US" dirty="0" err="1"/>
              <a:t>quis</a:t>
            </a:r>
            <a:r>
              <a:rPr lang="en-US" dirty="0"/>
              <a:t> </a:t>
            </a:r>
            <a:r>
              <a:rPr lang="en-US" dirty="0" err="1"/>
              <a:t>aliquam</a:t>
            </a:r>
            <a:r>
              <a:rPr lang="en-US" dirty="0"/>
              <a:t> </a:t>
            </a:r>
            <a:r>
              <a:rPr lang="en-US" dirty="0" err="1"/>
              <a:t>urna</a:t>
            </a:r>
            <a:r>
              <a:rPr lang="en-US" dirty="0"/>
              <a:t> </a:t>
            </a:r>
            <a:r>
              <a:rPr lang="en-US" dirty="0" err="1"/>
              <a:t>cursus</a:t>
            </a:r>
            <a:r>
              <a:rPr lang="en-US" dirty="0"/>
              <a:t> et. </a:t>
            </a:r>
            <a:r>
              <a:rPr lang="en-US" dirty="0" err="1"/>
              <a:t>Proin</a:t>
            </a:r>
            <a:r>
              <a:rPr lang="en-US" dirty="0"/>
              <a:t> </a:t>
            </a:r>
            <a:r>
              <a:rPr lang="en-US" dirty="0" err="1"/>
              <a:t>commodo</a:t>
            </a:r>
            <a:r>
              <a:rPr lang="en-US" dirty="0"/>
              <a:t> </a:t>
            </a:r>
            <a:r>
              <a:rPr lang="en-US" dirty="0" err="1"/>
              <a:t>arcu</a:t>
            </a:r>
            <a:r>
              <a:rPr lang="en-US" dirty="0"/>
              <a:t> </a:t>
            </a:r>
            <a:r>
              <a:rPr lang="en-US" dirty="0" err="1"/>
              <a:t>nec</a:t>
            </a:r>
            <a:r>
              <a:rPr lang="en-US" dirty="0"/>
              <a:t> nisi </a:t>
            </a:r>
            <a:r>
              <a:rPr lang="en-US" dirty="0" err="1"/>
              <a:t>rhoncus</a:t>
            </a:r>
            <a:r>
              <a:rPr lang="en-US" dirty="0"/>
              <a:t> </a:t>
            </a:r>
            <a:r>
              <a:rPr lang="en-US" dirty="0" err="1"/>
              <a:t>dapibus</a:t>
            </a:r>
            <a:r>
              <a:rPr lang="en-US" dirty="0"/>
              <a:t>. </a:t>
            </a:r>
          </a:p>
          <a:p>
            <a:pPr lvl="0"/>
            <a:endParaRPr lang="en-US" dirty="0"/>
          </a:p>
          <a:p>
            <a:pPr lvl="0"/>
            <a:r>
              <a:rPr lang="en-US" dirty="0" err="1"/>
              <a:t>Praesent</a:t>
            </a:r>
            <a:r>
              <a:rPr lang="en-US" dirty="0"/>
              <a:t> </a:t>
            </a:r>
            <a:r>
              <a:rPr lang="en-US" dirty="0" err="1"/>
              <a:t>nec</a:t>
            </a:r>
            <a:r>
              <a:rPr lang="en-US" dirty="0"/>
              <a:t> </a:t>
            </a:r>
            <a:r>
              <a:rPr lang="en-US" dirty="0" err="1"/>
              <a:t>elit</a:t>
            </a:r>
            <a:r>
              <a:rPr lang="en-US" dirty="0"/>
              <a:t> non </a:t>
            </a:r>
            <a:r>
              <a:rPr lang="en-US" dirty="0" err="1"/>
              <a:t>metus</a:t>
            </a:r>
            <a:r>
              <a:rPr lang="en-US" dirty="0"/>
              <a:t> </a:t>
            </a:r>
            <a:r>
              <a:rPr lang="en-US" dirty="0" err="1"/>
              <a:t>mollis</a:t>
            </a:r>
            <a:r>
              <a:rPr lang="en-US" dirty="0"/>
              <a:t> </a:t>
            </a:r>
            <a:r>
              <a:rPr lang="en-US" dirty="0" err="1"/>
              <a:t>placerat</a:t>
            </a:r>
            <a:r>
              <a:rPr lang="en-US" dirty="0"/>
              <a:t>. </a:t>
            </a:r>
            <a:r>
              <a:rPr lang="en-US" dirty="0" err="1"/>
              <a:t>Vivamus</a:t>
            </a:r>
            <a:r>
              <a:rPr lang="en-US" dirty="0"/>
              <a:t> </a:t>
            </a:r>
            <a:r>
              <a:rPr lang="en-US" dirty="0" err="1"/>
              <a:t>porta</a:t>
            </a:r>
            <a:r>
              <a:rPr lang="en-US" dirty="0"/>
              <a:t> </a:t>
            </a:r>
            <a:r>
              <a:rPr lang="en-US" dirty="0" err="1"/>
              <a:t>pulvinar</a:t>
            </a:r>
            <a:r>
              <a:rPr lang="en-US" dirty="0"/>
              <a:t> </a:t>
            </a:r>
            <a:r>
              <a:rPr lang="en-US" dirty="0" err="1"/>
              <a:t>iaculis</a:t>
            </a:r>
            <a:r>
              <a:rPr lang="en-US" dirty="0"/>
              <a:t>. </a:t>
            </a:r>
            <a:r>
              <a:rPr lang="en-US" dirty="0" err="1"/>
              <a:t>Donec</a:t>
            </a:r>
            <a:r>
              <a:rPr lang="en-US" dirty="0"/>
              <a:t> </a:t>
            </a:r>
            <a:r>
              <a:rPr lang="en-US" dirty="0" err="1"/>
              <a:t>augue</a:t>
            </a:r>
            <a:r>
              <a:rPr lang="en-US" dirty="0"/>
              <a:t> </a:t>
            </a:r>
            <a:r>
              <a:rPr lang="en-US" dirty="0" err="1"/>
              <a:t>arcu</a:t>
            </a:r>
            <a:r>
              <a:rPr lang="en-US" dirty="0"/>
              <a:t>, </a:t>
            </a:r>
            <a:r>
              <a:rPr lang="en-US" dirty="0" err="1"/>
              <a:t>volutpat</a:t>
            </a:r>
            <a:r>
              <a:rPr lang="en-US" dirty="0"/>
              <a:t> </a:t>
            </a:r>
            <a:r>
              <a:rPr lang="en-US" dirty="0" err="1"/>
              <a:t>nec</a:t>
            </a:r>
            <a:r>
              <a:rPr lang="en-US" dirty="0"/>
              <a:t> </a:t>
            </a:r>
            <a:r>
              <a:rPr lang="en-US" dirty="0" err="1"/>
              <a:t>risus</a:t>
            </a:r>
            <a:r>
              <a:rPr lang="en-US" dirty="0"/>
              <a:t> </a:t>
            </a:r>
            <a:r>
              <a:rPr lang="en-US" dirty="0" err="1"/>
              <a:t>eget</a:t>
            </a:r>
            <a:r>
              <a:rPr lang="en-US" dirty="0"/>
              <a:t>, </a:t>
            </a:r>
            <a:r>
              <a:rPr lang="en-US" dirty="0" err="1"/>
              <a:t>finibus</a:t>
            </a:r>
            <a:r>
              <a:rPr lang="en-US" dirty="0"/>
              <a:t> </a:t>
            </a:r>
            <a:r>
              <a:rPr lang="en-US" dirty="0" err="1"/>
              <a:t>lacinia</a:t>
            </a:r>
            <a:r>
              <a:rPr lang="en-US" dirty="0"/>
              <a:t> ligula. </a:t>
            </a:r>
            <a:r>
              <a:rPr lang="en-US" dirty="0" err="1"/>
              <a:t>Curabitur</a:t>
            </a:r>
            <a:r>
              <a:rPr lang="en-US" dirty="0"/>
              <a:t> </a:t>
            </a:r>
            <a:r>
              <a:rPr lang="en-US" dirty="0" err="1"/>
              <a:t>bibendum</a:t>
            </a:r>
            <a:r>
              <a:rPr lang="en-US" dirty="0"/>
              <a:t> </a:t>
            </a:r>
            <a:r>
              <a:rPr lang="en-US" dirty="0" err="1"/>
              <a:t>arcu</a:t>
            </a:r>
            <a:r>
              <a:rPr lang="en-US" dirty="0"/>
              <a:t> sit </a:t>
            </a:r>
            <a:r>
              <a:rPr lang="en-US" dirty="0" err="1"/>
              <a:t>amet</a:t>
            </a:r>
            <a:r>
              <a:rPr lang="en-US" dirty="0"/>
              <a:t> </a:t>
            </a:r>
            <a:r>
              <a:rPr lang="en-US" dirty="0" err="1"/>
              <a:t>faucibus</a:t>
            </a:r>
            <a:r>
              <a:rPr lang="en-US" dirty="0"/>
              <a:t> </a:t>
            </a:r>
            <a:r>
              <a:rPr lang="en-US" dirty="0" err="1"/>
              <a:t>posuere</a:t>
            </a:r>
            <a:r>
              <a:rPr lang="en-US" dirty="0"/>
              <a:t>. </a:t>
            </a:r>
            <a:r>
              <a:rPr lang="en-US" dirty="0" err="1"/>
              <a:t>Donec</a:t>
            </a:r>
            <a:r>
              <a:rPr lang="en-US" dirty="0"/>
              <a:t> a </a:t>
            </a:r>
            <a:r>
              <a:rPr lang="en-US" dirty="0" err="1"/>
              <a:t>est</a:t>
            </a:r>
            <a:r>
              <a:rPr lang="en-US" dirty="0"/>
              <a:t> at </a:t>
            </a:r>
            <a:r>
              <a:rPr lang="en-US" dirty="0" err="1"/>
              <a:t>arcu</a:t>
            </a:r>
            <a:r>
              <a:rPr lang="en-US" dirty="0"/>
              <a:t> </a:t>
            </a:r>
            <a:r>
              <a:rPr lang="en-US" dirty="0" err="1"/>
              <a:t>congue</a:t>
            </a:r>
            <a:r>
              <a:rPr lang="en-US" dirty="0"/>
              <a:t> </a:t>
            </a:r>
            <a:r>
              <a:rPr lang="en-US" dirty="0" err="1"/>
              <a:t>congue</a:t>
            </a:r>
            <a:r>
              <a:rPr lang="en-US" dirty="0"/>
              <a:t> </a:t>
            </a:r>
            <a:r>
              <a:rPr lang="en-US" dirty="0" err="1"/>
              <a:t>vel</a:t>
            </a:r>
            <a:r>
              <a:rPr lang="en-US" dirty="0"/>
              <a:t> </a:t>
            </a:r>
            <a:r>
              <a:rPr lang="en-US" dirty="0" err="1"/>
              <a:t>eget</a:t>
            </a:r>
            <a:r>
              <a:rPr lang="en-US" dirty="0"/>
              <a:t> ex. </a:t>
            </a:r>
            <a:r>
              <a:rPr lang="en-US" dirty="0" err="1"/>
              <a:t>Duis</a:t>
            </a:r>
            <a:r>
              <a:rPr lang="en-US" dirty="0"/>
              <a:t> </a:t>
            </a:r>
            <a:r>
              <a:rPr lang="en-US" dirty="0" err="1"/>
              <a:t>auctor</a:t>
            </a:r>
            <a:r>
              <a:rPr lang="en-US" dirty="0"/>
              <a:t> </a:t>
            </a:r>
            <a:r>
              <a:rPr lang="en-US" dirty="0" err="1"/>
              <a:t>lectus</a:t>
            </a:r>
            <a:r>
              <a:rPr lang="en-US" dirty="0"/>
              <a:t> </a:t>
            </a:r>
            <a:r>
              <a:rPr lang="en-US" dirty="0" err="1"/>
              <a:t>maximus</a:t>
            </a:r>
            <a:r>
              <a:rPr lang="en-US" dirty="0"/>
              <a:t> </a:t>
            </a:r>
            <a:r>
              <a:rPr lang="en-US" dirty="0" err="1"/>
              <a:t>sapien</a:t>
            </a:r>
            <a:r>
              <a:rPr lang="en-US" dirty="0"/>
              <a:t> </a:t>
            </a:r>
            <a:r>
              <a:rPr lang="en-US" dirty="0" err="1"/>
              <a:t>suscipit</a:t>
            </a:r>
            <a:r>
              <a:rPr lang="en-US" dirty="0"/>
              <a:t> </a:t>
            </a:r>
            <a:r>
              <a:rPr lang="en-US" dirty="0" err="1"/>
              <a:t>interdum</a:t>
            </a:r>
            <a:r>
              <a:rPr lang="en-US" dirty="0"/>
              <a:t>.</a:t>
            </a:r>
          </a:p>
          <a:p>
            <a:pPr lvl="0"/>
            <a:endParaRPr lang="en-US" dirty="0"/>
          </a:p>
          <a:p>
            <a:pPr lvl="0"/>
            <a:r>
              <a:rPr lang="en-US" dirty="0" err="1"/>
              <a:t>Curabitur</a:t>
            </a:r>
            <a:r>
              <a:rPr lang="en-US" dirty="0"/>
              <a:t> </a:t>
            </a:r>
            <a:r>
              <a:rPr lang="en-US" dirty="0" err="1"/>
              <a:t>rhoncus</a:t>
            </a:r>
            <a:r>
              <a:rPr lang="en-US" dirty="0"/>
              <a:t>, </a:t>
            </a:r>
            <a:r>
              <a:rPr lang="en-US" dirty="0" err="1"/>
              <a:t>diam</a:t>
            </a:r>
            <a:r>
              <a:rPr lang="en-US" dirty="0"/>
              <a:t> </a:t>
            </a:r>
            <a:r>
              <a:rPr lang="en-US" dirty="0" err="1"/>
              <a:t>vel</a:t>
            </a:r>
            <a:r>
              <a:rPr lang="en-US" dirty="0"/>
              <a:t> </a:t>
            </a:r>
            <a:r>
              <a:rPr lang="en-US" dirty="0" err="1"/>
              <a:t>congue</a:t>
            </a:r>
            <a:r>
              <a:rPr lang="en-US" dirty="0"/>
              <a:t> </a:t>
            </a:r>
            <a:r>
              <a:rPr lang="en-US" dirty="0" err="1"/>
              <a:t>pulvinar</a:t>
            </a:r>
            <a:r>
              <a:rPr lang="en-US" dirty="0"/>
              <a:t>, </a:t>
            </a:r>
            <a:r>
              <a:rPr lang="en-US" dirty="0" err="1"/>
              <a:t>erat</a:t>
            </a:r>
            <a:r>
              <a:rPr lang="en-US" dirty="0"/>
              <a:t> </a:t>
            </a:r>
            <a:r>
              <a:rPr lang="en-US" dirty="0" err="1"/>
              <a:t>massa</a:t>
            </a:r>
            <a:r>
              <a:rPr lang="en-US" dirty="0"/>
              <a:t> </a:t>
            </a:r>
            <a:r>
              <a:rPr lang="en-US" dirty="0" err="1"/>
              <a:t>lacinia</a:t>
            </a:r>
            <a:r>
              <a:rPr lang="en-US" dirty="0"/>
              <a:t> </a:t>
            </a:r>
            <a:r>
              <a:rPr lang="en-US" dirty="0" err="1"/>
              <a:t>purus</a:t>
            </a:r>
            <a:r>
              <a:rPr lang="en-US" dirty="0"/>
              <a:t>, in </a:t>
            </a:r>
            <a:r>
              <a:rPr lang="en-US" dirty="0" err="1"/>
              <a:t>laoreet</a:t>
            </a:r>
            <a:r>
              <a:rPr lang="en-US" dirty="0"/>
              <a:t> </a:t>
            </a:r>
            <a:r>
              <a:rPr lang="en-US" dirty="0" err="1"/>
              <a:t>purus</a:t>
            </a:r>
            <a:r>
              <a:rPr lang="en-US" dirty="0"/>
              <a:t> </a:t>
            </a:r>
            <a:r>
              <a:rPr lang="en-US" dirty="0" err="1"/>
              <a:t>massa</a:t>
            </a:r>
            <a:r>
              <a:rPr lang="en-US" dirty="0"/>
              <a:t> in </a:t>
            </a:r>
            <a:r>
              <a:rPr lang="en-US" dirty="0" err="1"/>
              <a:t>nunc</a:t>
            </a:r>
            <a:r>
              <a:rPr lang="en-US" dirty="0"/>
              <a:t>. </a:t>
            </a:r>
            <a:r>
              <a:rPr lang="en-US" dirty="0" err="1"/>
              <a:t>Phasellus</a:t>
            </a:r>
            <a:r>
              <a:rPr lang="en-US" dirty="0"/>
              <a:t> </a:t>
            </a:r>
            <a:r>
              <a:rPr lang="en-US" dirty="0" err="1"/>
              <a:t>finibus</a:t>
            </a:r>
            <a:r>
              <a:rPr lang="en-US" dirty="0"/>
              <a:t> </a:t>
            </a:r>
            <a:r>
              <a:rPr lang="en-US" dirty="0" err="1"/>
              <a:t>malesuada</a:t>
            </a:r>
            <a:r>
              <a:rPr lang="en-US" dirty="0"/>
              <a:t> </a:t>
            </a:r>
            <a:r>
              <a:rPr lang="en-US" dirty="0" err="1"/>
              <a:t>lobortis</a:t>
            </a:r>
            <a:r>
              <a:rPr lang="en-US" dirty="0"/>
              <a:t>. </a:t>
            </a:r>
            <a:r>
              <a:rPr lang="en-US" dirty="0" err="1"/>
              <a:t>Sed</a:t>
            </a:r>
            <a:r>
              <a:rPr lang="en-US" dirty="0"/>
              <a:t> </a:t>
            </a:r>
            <a:r>
              <a:rPr lang="en-US" dirty="0" err="1"/>
              <a:t>quis</a:t>
            </a:r>
            <a:r>
              <a:rPr lang="en-US" dirty="0"/>
              <a:t> </a:t>
            </a:r>
            <a:r>
              <a:rPr lang="en-US" dirty="0" err="1"/>
              <a:t>tellus</a:t>
            </a:r>
            <a:r>
              <a:rPr lang="en-US" dirty="0"/>
              <a:t> id </a:t>
            </a:r>
            <a:r>
              <a:rPr lang="en-US" dirty="0" err="1"/>
              <a:t>nulla</a:t>
            </a:r>
            <a:r>
              <a:rPr lang="en-US" dirty="0"/>
              <a:t> </a:t>
            </a:r>
            <a:r>
              <a:rPr lang="en-US" dirty="0" err="1"/>
              <a:t>mollis</a:t>
            </a:r>
            <a:r>
              <a:rPr lang="en-US" dirty="0"/>
              <a:t> </a:t>
            </a:r>
            <a:r>
              <a:rPr lang="en-US" dirty="0" err="1"/>
              <a:t>iaculis</a:t>
            </a:r>
            <a:r>
              <a:rPr lang="en-US" dirty="0"/>
              <a:t>. Nam </a:t>
            </a:r>
            <a:r>
              <a:rPr lang="en-US" dirty="0" err="1"/>
              <a:t>nec</a:t>
            </a:r>
            <a:r>
              <a:rPr lang="en-US" dirty="0"/>
              <a:t> </a:t>
            </a:r>
            <a:r>
              <a:rPr lang="en-US" dirty="0" err="1"/>
              <a:t>auctor</a:t>
            </a:r>
            <a:r>
              <a:rPr lang="en-US" dirty="0"/>
              <a:t> </a:t>
            </a:r>
            <a:r>
              <a:rPr lang="en-US" dirty="0" err="1"/>
              <a:t>arcu</a:t>
            </a:r>
            <a:r>
              <a:rPr lang="en-US" dirty="0"/>
              <a:t>. </a:t>
            </a:r>
            <a:r>
              <a:rPr lang="en-US" dirty="0" err="1"/>
              <a:t>Aenean</a:t>
            </a:r>
            <a:r>
              <a:rPr lang="en-US" dirty="0"/>
              <a:t> </a:t>
            </a:r>
            <a:r>
              <a:rPr lang="en-US" dirty="0" err="1"/>
              <a:t>molestie</a:t>
            </a:r>
            <a:r>
              <a:rPr lang="en-US" dirty="0"/>
              <a:t> lacus </a:t>
            </a:r>
            <a:r>
              <a:rPr lang="en-US" dirty="0" err="1"/>
              <a:t>ut</a:t>
            </a:r>
            <a:r>
              <a:rPr lang="en-US" dirty="0"/>
              <a:t> </a:t>
            </a:r>
            <a:r>
              <a:rPr lang="en-US" dirty="0" err="1"/>
              <a:t>urna</a:t>
            </a:r>
            <a:r>
              <a:rPr lang="en-US" dirty="0"/>
              <a:t> </a:t>
            </a:r>
            <a:r>
              <a:rPr lang="en-US" dirty="0" err="1"/>
              <a:t>accumsan</a:t>
            </a:r>
            <a:r>
              <a:rPr lang="en-US" dirty="0"/>
              <a:t>, a </a:t>
            </a:r>
            <a:r>
              <a:rPr lang="en-US" dirty="0" err="1"/>
              <a:t>rhoncus</a:t>
            </a:r>
            <a:r>
              <a:rPr lang="en-US" dirty="0"/>
              <a:t> </a:t>
            </a:r>
            <a:r>
              <a:rPr lang="en-US" dirty="0" err="1"/>
              <a:t>orci</a:t>
            </a:r>
            <a:r>
              <a:rPr lang="en-US" dirty="0"/>
              <a:t> </a:t>
            </a:r>
            <a:r>
              <a:rPr lang="en-US" dirty="0" err="1"/>
              <a:t>rhoncus</a:t>
            </a:r>
            <a:r>
              <a:rPr lang="en-US" dirty="0"/>
              <a:t>. </a:t>
            </a:r>
            <a:r>
              <a:rPr lang="en-US" dirty="0" err="1"/>
              <a:t>Fusce</a:t>
            </a:r>
            <a:r>
              <a:rPr lang="en-US" dirty="0"/>
              <a:t> </a:t>
            </a:r>
            <a:r>
              <a:rPr lang="en-US" dirty="0" err="1"/>
              <a:t>orci</a:t>
            </a:r>
            <a:r>
              <a:rPr lang="en-US" dirty="0"/>
              <a:t> </a:t>
            </a:r>
            <a:r>
              <a:rPr lang="en-US" dirty="0" err="1"/>
              <a:t>velit</a:t>
            </a:r>
            <a:r>
              <a:rPr lang="en-US" dirty="0"/>
              <a:t>, </a:t>
            </a:r>
            <a:r>
              <a:rPr lang="en-US" dirty="0" err="1"/>
              <a:t>euismod</a:t>
            </a:r>
            <a:r>
              <a:rPr lang="en-US" dirty="0"/>
              <a:t> </a:t>
            </a:r>
            <a:r>
              <a:rPr lang="en-US" dirty="0" err="1"/>
              <a:t>quis</a:t>
            </a:r>
            <a:r>
              <a:rPr lang="en-US" dirty="0"/>
              <a:t> </a:t>
            </a:r>
            <a:r>
              <a:rPr lang="en-US" dirty="0" err="1"/>
              <a:t>pulvinar</a:t>
            </a:r>
            <a:r>
              <a:rPr lang="en-US" dirty="0"/>
              <a:t> ac, </a:t>
            </a:r>
            <a:r>
              <a:rPr lang="en-US" dirty="0" err="1"/>
              <a:t>ultrices</a:t>
            </a:r>
            <a:r>
              <a:rPr lang="en-US" dirty="0"/>
              <a:t> </a:t>
            </a:r>
            <a:r>
              <a:rPr lang="en-US" dirty="0" err="1"/>
              <a:t>vel</a:t>
            </a:r>
            <a:r>
              <a:rPr lang="en-US" dirty="0"/>
              <a:t> dui. </a:t>
            </a:r>
            <a:r>
              <a:rPr lang="en-US" dirty="0" err="1"/>
              <a:t>Praesent</a:t>
            </a:r>
            <a:r>
              <a:rPr lang="en-US" dirty="0"/>
              <a:t> </a:t>
            </a:r>
            <a:r>
              <a:rPr lang="en-US" dirty="0" err="1"/>
              <a:t>commodo</a:t>
            </a:r>
            <a:r>
              <a:rPr lang="en-US" dirty="0"/>
              <a:t>, </a:t>
            </a:r>
            <a:r>
              <a:rPr lang="en-US" dirty="0" err="1"/>
              <a:t>odio</a:t>
            </a:r>
            <a:r>
              <a:rPr lang="en-US" dirty="0"/>
              <a:t> </a:t>
            </a:r>
            <a:r>
              <a:rPr lang="en-US" dirty="0" err="1"/>
              <a:t>eu</a:t>
            </a:r>
            <a:r>
              <a:rPr lang="en-US" dirty="0"/>
              <a:t> </a:t>
            </a:r>
            <a:r>
              <a:rPr lang="en-US" dirty="0" err="1"/>
              <a:t>ullamcorper</a:t>
            </a:r>
            <a:r>
              <a:rPr lang="en-US" dirty="0"/>
              <a:t> </a:t>
            </a:r>
            <a:r>
              <a:rPr lang="en-US" dirty="0" err="1"/>
              <a:t>eleifend</a:t>
            </a:r>
            <a:r>
              <a:rPr lang="en-US" dirty="0"/>
              <a:t>, magna </a:t>
            </a:r>
            <a:r>
              <a:rPr lang="en-US" dirty="0" err="1"/>
              <a:t>metus</a:t>
            </a:r>
            <a:r>
              <a:rPr lang="en-US" dirty="0"/>
              <a:t> </a:t>
            </a:r>
            <a:r>
              <a:rPr lang="en-US" dirty="0" err="1"/>
              <a:t>euismod</a:t>
            </a:r>
            <a:r>
              <a:rPr lang="en-US" dirty="0"/>
              <a:t> </a:t>
            </a:r>
            <a:r>
              <a:rPr lang="en-US" dirty="0" err="1"/>
              <a:t>elit</a:t>
            </a:r>
            <a:r>
              <a:rPr lang="en-US" dirty="0"/>
              <a:t>, in </a:t>
            </a:r>
            <a:r>
              <a:rPr lang="en-US" dirty="0" err="1"/>
              <a:t>porttitor</a:t>
            </a:r>
            <a:r>
              <a:rPr lang="en-US" dirty="0"/>
              <a:t> </a:t>
            </a:r>
            <a:r>
              <a:rPr lang="en-US" dirty="0" err="1"/>
              <a:t>urna</a:t>
            </a:r>
            <a:r>
              <a:rPr lang="en-US" dirty="0"/>
              <a:t> </a:t>
            </a:r>
            <a:r>
              <a:rPr lang="en-US" dirty="0" err="1"/>
              <a:t>nisl</a:t>
            </a:r>
            <a:r>
              <a:rPr lang="en-US" dirty="0"/>
              <a:t> </a:t>
            </a:r>
            <a:r>
              <a:rPr lang="en-US" dirty="0" err="1"/>
              <a:t>ut</a:t>
            </a:r>
            <a:r>
              <a:rPr lang="en-US" dirty="0"/>
              <a:t> </a:t>
            </a:r>
            <a:r>
              <a:rPr lang="en-US" dirty="0" err="1"/>
              <a:t>nulla</a:t>
            </a:r>
            <a:r>
              <a:rPr lang="en-US" dirty="0"/>
              <a:t>. </a:t>
            </a:r>
            <a:r>
              <a:rPr lang="en-US" dirty="0" err="1"/>
              <a:t>Donec</a:t>
            </a:r>
            <a:r>
              <a:rPr lang="en-US" dirty="0"/>
              <a:t> </a:t>
            </a:r>
            <a:r>
              <a:rPr lang="en-US" dirty="0" err="1"/>
              <a:t>accumsan</a:t>
            </a:r>
            <a:r>
              <a:rPr lang="en-US" dirty="0"/>
              <a:t> </a:t>
            </a:r>
            <a:r>
              <a:rPr lang="en-US" dirty="0" err="1"/>
              <a:t>egestas</a:t>
            </a:r>
            <a:r>
              <a:rPr lang="en-US" dirty="0"/>
              <a:t> </a:t>
            </a:r>
            <a:r>
              <a:rPr lang="en-US" dirty="0" err="1"/>
              <a:t>nulla</a:t>
            </a:r>
            <a:r>
              <a:rPr lang="en-US" dirty="0"/>
              <a:t>, </a:t>
            </a:r>
            <a:r>
              <a:rPr lang="en-US" dirty="0" err="1"/>
              <a:t>ut</a:t>
            </a:r>
            <a:r>
              <a:rPr lang="en-US" dirty="0"/>
              <a:t> </a:t>
            </a:r>
            <a:r>
              <a:rPr lang="en-US" dirty="0" err="1"/>
              <a:t>sollicitudin</a:t>
            </a:r>
            <a:r>
              <a:rPr lang="en-US" dirty="0"/>
              <a:t> </a:t>
            </a:r>
            <a:r>
              <a:rPr lang="en-US" dirty="0" err="1"/>
              <a:t>nulla</a:t>
            </a:r>
            <a:r>
              <a:rPr lang="en-US" dirty="0"/>
              <a:t> </a:t>
            </a:r>
            <a:r>
              <a:rPr lang="en-US" dirty="0" err="1"/>
              <a:t>lacinia</a:t>
            </a:r>
            <a:r>
              <a:rPr lang="en-US" dirty="0"/>
              <a:t> ac. </a:t>
            </a:r>
            <a:r>
              <a:rPr lang="en-US" dirty="0" err="1"/>
              <a:t>Pellentesque</a:t>
            </a:r>
            <a:r>
              <a:rPr lang="en-US" dirty="0"/>
              <a:t> </a:t>
            </a:r>
            <a:r>
              <a:rPr lang="en-US" dirty="0" err="1"/>
              <a:t>felis</a:t>
            </a:r>
            <a:r>
              <a:rPr lang="en-US" dirty="0"/>
              <a:t> </a:t>
            </a:r>
            <a:r>
              <a:rPr lang="en-US" dirty="0" err="1"/>
              <a:t>est</a:t>
            </a:r>
            <a:r>
              <a:rPr lang="en-US" dirty="0"/>
              <a:t>, </a:t>
            </a:r>
            <a:r>
              <a:rPr lang="en-US" dirty="0" err="1"/>
              <a:t>tincidunt</a:t>
            </a:r>
            <a:r>
              <a:rPr lang="en-US" dirty="0"/>
              <a:t> et </a:t>
            </a:r>
            <a:r>
              <a:rPr lang="en-US" dirty="0" err="1"/>
              <a:t>suscipit</a:t>
            </a:r>
            <a:r>
              <a:rPr lang="en-US" dirty="0"/>
              <a:t> id, </a:t>
            </a:r>
            <a:r>
              <a:rPr lang="en-US" dirty="0" err="1"/>
              <a:t>rutrum</a:t>
            </a:r>
            <a:r>
              <a:rPr lang="en-US" dirty="0"/>
              <a:t> at </a:t>
            </a:r>
            <a:r>
              <a:rPr lang="en-US" dirty="0" err="1"/>
              <a:t>odio</a:t>
            </a:r>
            <a:r>
              <a:rPr lang="en-US" dirty="0"/>
              <a:t>. </a:t>
            </a:r>
            <a:r>
              <a:rPr lang="en-US" dirty="0" err="1"/>
              <a:t>Sed</a:t>
            </a:r>
            <a:r>
              <a:rPr lang="en-US" dirty="0"/>
              <a:t> </a:t>
            </a:r>
            <a:r>
              <a:rPr lang="en-US" dirty="0" err="1"/>
              <a:t>fringilla</a:t>
            </a:r>
            <a:r>
              <a:rPr lang="en-US" dirty="0"/>
              <a:t> </a:t>
            </a:r>
            <a:r>
              <a:rPr lang="en-US" dirty="0" err="1"/>
              <a:t>porttitor</a:t>
            </a:r>
            <a:r>
              <a:rPr lang="en-US" dirty="0"/>
              <a:t> </a:t>
            </a:r>
            <a:r>
              <a:rPr lang="en-US" dirty="0" err="1"/>
              <a:t>ipsum</a:t>
            </a:r>
            <a:r>
              <a:rPr lang="en-US" dirty="0"/>
              <a:t>. </a:t>
            </a:r>
          </a:p>
          <a:p>
            <a:pPr lvl="0"/>
            <a:endParaRPr lang="en-US" dirty="0"/>
          </a:p>
          <a:p>
            <a:pPr lvl="0"/>
            <a:r>
              <a:rPr lang="en-US" dirty="0" err="1"/>
              <a:t>Morbi</a:t>
            </a:r>
            <a:r>
              <a:rPr lang="en-US" dirty="0"/>
              <a:t> </a:t>
            </a:r>
            <a:r>
              <a:rPr lang="en-US" dirty="0" err="1"/>
              <a:t>cursus</a:t>
            </a:r>
            <a:r>
              <a:rPr lang="en-US" dirty="0"/>
              <a:t> </a:t>
            </a:r>
            <a:r>
              <a:rPr lang="en-US" dirty="0" err="1"/>
              <a:t>massa</a:t>
            </a:r>
            <a:r>
              <a:rPr lang="en-US" dirty="0"/>
              <a:t> </a:t>
            </a:r>
            <a:r>
              <a:rPr lang="en-US" dirty="0" err="1"/>
              <a:t>eget</a:t>
            </a:r>
            <a:r>
              <a:rPr lang="en-US" dirty="0"/>
              <a:t> </a:t>
            </a:r>
            <a:r>
              <a:rPr lang="en-US" dirty="0" err="1"/>
              <a:t>arcu</a:t>
            </a:r>
            <a:r>
              <a:rPr lang="en-US" dirty="0"/>
              <a:t> </a:t>
            </a:r>
            <a:r>
              <a:rPr lang="en-US" dirty="0" err="1"/>
              <a:t>hendrerit</a:t>
            </a:r>
            <a:r>
              <a:rPr lang="en-US" dirty="0"/>
              <a:t> </a:t>
            </a:r>
            <a:r>
              <a:rPr lang="en-US" dirty="0" err="1"/>
              <a:t>eleifend</a:t>
            </a:r>
            <a:r>
              <a:rPr lang="en-US" dirty="0"/>
              <a:t>. </a:t>
            </a:r>
            <a:r>
              <a:rPr lang="en-US" dirty="0" err="1"/>
              <a:t>Morbi</a:t>
            </a:r>
            <a:r>
              <a:rPr lang="en-US" dirty="0"/>
              <a:t> sit </a:t>
            </a:r>
            <a:r>
              <a:rPr lang="en-US" dirty="0" err="1"/>
              <a:t>amet</a:t>
            </a:r>
            <a:r>
              <a:rPr lang="en-US" dirty="0"/>
              <a:t> </a:t>
            </a:r>
            <a:r>
              <a:rPr lang="en-US" dirty="0" err="1"/>
              <a:t>accumsan</a:t>
            </a:r>
            <a:r>
              <a:rPr lang="en-US" dirty="0"/>
              <a:t> dui, </a:t>
            </a:r>
            <a:r>
              <a:rPr lang="en-US" dirty="0" err="1"/>
              <a:t>vel</a:t>
            </a:r>
            <a:r>
              <a:rPr lang="en-US" dirty="0"/>
              <a:t> tempus </a:t>
            </a:r>
            <a:r>
              <a:rPr lang="en-US" dirty="0" err="1"/>
              <a:t>urna</a:t>
            </a:r>
            <a:r>
              <a:rPr lang="en-US" dirty="0"/>
              <a:t>. </a:t>
            </a:r>
            <a:r>
              <a:rPr lang="en-US" dirty="0" err="1"/>
              <a:t>Cras</a:t>
            </a:r>
            <a:r>
              <a:rPr lang="en-US" dirty="0"/>
              <a:t> in </a:t>
            </a:r>
            <a:r>
              <a:rPr lang="en-US" dirty="0" err="1"/>
              <a:t>sapien</a:t>
            </a:r>
            <a:r>
              <a:rPr lang="en-US" dirty="0"/>
              <a:t> at </a:t>
            </a:r>
            <a:r>
              <a:rPr lang="en-US" dirty="0" err="1"/>
              <a:t>justo</a:t>
            </a:r>
            <a:r>
              <a:rPr lang="en-US" dirty="0"/>
              <a:t> </a:t>
            </a:r>
            <a:r>
              <a:rPr lang="en-US" dirty="0" err="1"/>
              <a:t>convallis</a:t>
            </a:r>
            <a:r>
              <a:rPr lang="en-US" dirty="0"/>
              <a:t> </a:t>
            </a:r>
            <a:r>
              <a:rPr lang="en-US" dirty="0" err="1"/>
              <a:t>lacinia</a:t>
            </a:r>
            <a:r>
              <a:rPr lang="en-US" dirty="0"/>
              <a:t> et in </a:t>
            </a:r>
            <a:r>
              <a:rPr lang="en-US" dirty="0" err="1"/>
              <a:t>felis</a:t>
            </a:r>
            <a:r>
              <a:rPr lang="en-US" dirty="0"/>
              <a:t>. </a:t>
            </a:r>
            <a:r>
              <a:rPr lang="en-US" dirty="0" err="1"/>
              <a:t>Vestibulum</a:t>
            </a:r>
            <a:r>
              <a:rPr lang="en-US" dirty="0"/>
              <a:t> </a:t>
            </a:r>
            <a:r>
              <a:rPr lang="en-US" dirty="0" err="1"/>
              <a:t>luctus</a:t>
            </a:r>
            <a:r>
              <a:rPr lang="en-US" dirty="0"/>
              <a:t>, </a:t>
            </a:r>
            <a:r>
              <a:rPr lang="en-US" dirty="0" err="1"/>
              <a:t>odio</a:t>
            </a:r>
            <a:r>
              <a:rPr lang="en-US" dirty="0"/>
              <a:t> non </a:t>
            </a:r>
            <a:r>
              <a:rPr lang="en-US" dirty="0" err="1"/>
              <a:t>accumsan</a:t>
            </a:r>
            <a:r>
              <a:rPr lang="en-US" dirty="0"/>
              <a:t> </a:t>
            </a:r>
            <a:r>
              <a:rPr lang="en-US" dirty="0" err="1"/>
              <a:t>eleifend</a:t>
            </a:r>
            <a:r>
              <a:rPr lang="en-US" dirty="0"/>
              <a:t>, </a:t>
            </a:r>
            <a:r>
              <a:rPr lang="en-US" dirty="0" err="1"/>
              <a:t>lectus</a:t>
            </a:r>
            <a:r>
              <a:rPr lang="en-US" dirty="0"/>
              <a:t> </a:t>
            </a:r>
            <a:r>
              <a:rPr lang="en-US" dirty="0" err="1"/>
              <a:t>metus</a:t>
            </a:r>
            <a:r>
              <a:rPr lang="en-US" dirty="0"/>
              <a:t> </a:t>
            </a:r>
            <a:r>
              <a:rPr lang="en-US" dirty="0" err="1"/>
              <a:t>rutrum</a:t>
            </a:r>
            <a:r>
              <a:rPr lang="en-US" dirty="0"/>
              <a:t> </a:t>
            </a:r>
            <a:r>
              <a:rPr lang="en-US" dirty="0" err="1"/>
              <a:t>orci</a:t>
            </a:r>
            <a:r>
              <a:rPr lang="en-US" dirty="0"/>
              <a:t>, </a:t>
            </a:r>
            <a:r>
              <a:rPr lang="en-US" dirty="0" err="1"/>
              <a:t>quis</a:t>
            </a:r>
            <a:r>
              <a:rPr lang="en-US" dirty="0"/>
              <a:t> </a:t>
            </a:r>
            <a:r>
              <a:rPr lang="en-US" dirty="0" err="1"/>
              <a:t>molestie</a:t>
            </a:r>
            <a:r>
              <a:rPr lang="en-US" dirty="0"/>
              <a:t> </a:t>
            </a:r>
            <a:r>
              <a:rPr lang="en-US" dirty="0" err="1"/>
              <a:t>enim</a:t>
            </a:r>
            <a:r>
              <a:rPr lang="en-US" dirty="0"/>
              <a:t> </a:t>
            </a:r>
            <a:r>
              <a:rPr lang="en-US" dirty="0" err="1"/>
              <a:t>augue</a:t>
            </a:r>
            <a:r>
              <a:rPr lang="en-US" dirty="0"/>
              <a:t> in </a:t>
            </a:r>
            <a:r>
              <a:rPr lang="en-US" dirty="0" err="1"/>
              <a:t>lorem</a:t>
            </a:r>
            <a:r>
              <a:rPr lang="en-US" dirty="0"/>
              <a:t>. </a:t>
            </a:r>
            <a:r>
              <a:rPr lang="en-US" dirty="0" err="1"/>
              <a:t>Vestibulum</a:t>
            </a:r>
            <a:r>
              <a:rPr lang="en-US" dirty="0"/>
              <a:t> </a:t>
            </a:r>
            <a:r>
              <a:rPr lang="en-US" dirty="0" err="1"/>
              <a:t>volutpat</a:t>
            </a:r>
            <a:r>
              <a:rPr lang="en-US" dirty="0"/>
              <a:t> </a:t>
            </a:r>
            <a:r>
              <a:rPr lang="en-US" dirty="0" err="1"/>
              <a:t>sagittis</a:t>
            </a:r>
            <a:r>
              <a:rPr lang="en-US" dirty="0"/>
              <a:t> quam </a:t>
            </a:r>
            <a:r>
              <a:rPr lang="en-US" dirty="0" err="1"/>
              <a:t>varius</a:t>
            </a:r>
            <a:r>
              <a:rPr lang="en-US" dirty="0"/>
              <a:t> </a:t>
            </a:r>
            <a:r>
              <a:rPr lang="en-US" dirty="0" err="1"/>
              <a:t>facilisis</a:t>
            </a:r>
            <a:r>
              <a:rPr lang="en-US" dirty="0"/>
              <a:t>.</a:t>
            </a:r>
          </a:p>
          <a:p>
            <a:pPr lvl="0"/>
            <a:r>
              <a:rPr lang="en-US" dirty="0" err="1"/>
              <a:t>Donec</a:t>
            </a:r>
            <a:r>
              <a:rPr lang="en-US" dirty="0"/>
              <a:t> ligula </a:t>
            </a:r>
            <a:r>
              <a:rPr lang="en-US" dirty="0" err="1"/>
              <a:t>diam</a:t>
            </a:r>
            <a:r>
              <a:rPr lang="en-US" dirty="0"/>
              <a:t>, </a:t>
            </a:r>
            <a:r>
              <a:rPr lang="en-US" dirty="0" err="1"/>
              <a:t>tincidunt</a:t>
            </a:r>
            <a:r>
              <a:rPr lang="en-US" dirty="0"/>
              <a:t> id </a:t>
            </a:r>
            <a:r>
              <a:rPr lang="en-US" dirty="0" err="1"/>
              <a:t>nisl</a:t>
            </a:r>
            <a:r>
              <a:rPr lang="en-US" dirty="0"/>
              <a:t> </a:t>
            </a:r>
            <a:r>
              <a:rPr lang="en-US" dirty="0" err="1"/>
              <a:t>vel</a:t>
            </a:r>
            <a:r>
              <a:rPr lang="en-US" dirty="0"/>
              <a:t>, </a:t>
            </a:r>
            <a:r>
              <a:rPr lang="en-US" dirty="0" err="1"/>
              <a:t>accumsan</a:t>
            </a:r>
            <a:r>
              <a:rPr lang="en-US" dirty="0"/>
              <a:t> </a:t>
            </a:r>
            <a:r>
              <a:rPr lang="en-US" dirty="0" err="1"/>
              <a:t>placerat</a:t>
            </a:r>
            <a:r>
              <a:rPr lang="en-US" dirty="0"/>
              <a:t> </a:t>
            </a:r>
            <a:r>
              <a:rPr lang="en-US" dirty="0" err="1"/>
              <a:t>velit</a:t>
            </a:r>
            <a:r>
              <a:rPr lang="en-US" dirty="0"/>
              <a:t>. </a:t>
            </a:r>
            <a:r>
              <a:rPr lang="en-US" dirty="0" err="1"/>
              <a:t>Nullam</a:t>
            </a:r>
            <a:r>
              <a:rPr lang="en-US" dirty="0"/>
              <a:t> </a:t>
            </a:r>
            <a:r>
              <a:rPr lang="en-US" dirty="0" err="1"/>
              <a:t>sagittis</a:t>
            </a:r>
            <a:r>
              <a:rPr lang="en-US" dirty="0"/>
              <a:t> </a:t>
            </a:r>
            <a:r>
              <a:rPr lang="en-US" dirty="0" err="1"/>
              <a:t>feugiat</a:t>
            </a:r>
            <a:r>
              <a:rPr lang="en-US" dirty="0"/>
              <a:t> </a:t>
            </a:r>
            <a:r>
              <a:rPr lang="en-US" dirty="0" err="1"/>
              <a:t>erat</a:t>
            </a:r>
            <a:r>
              <a:rPr lang="en-US" dirty="0"/>
              <a:t>, </a:t>
            </a:r>
            <a:r>
              <a:rPr lang="en-US" dirty="0" err="1"/>
              <a:t>vel</a:t>
            </a:r>
            <a:r>
              <a:rPr lang="en-US" dirty="0"/>
              <a:t> </a:t>
            </a:r>
            <a:r>
              <a:rPr lang="en-US" dirty="0" err="1"/>
              <a:t>vestibulum</a:t>
            </a:r>
            <a:r>
              <a:rPr lang="en-US" dirty="0"/>
              <a:t> </a:t>
            </a:r>
            <a:r>
              <a:rPr lang="en-US" dirty="0" err="1"/>
              <a:t>lorem</a:t>
            </a:r>
            <a:r>
              <a:rPr lang="en-US" dirty="0"/>
              <a:t> </a:t>
            </a:r>
            <a:r>
              <a:rPr lang="en-US" dirty="0" err="1"/>
              <a:t>facilisis</a:t>
            </a:r>
            <a:r>
              <a:rPr lang="en-US" dirty="0"/>
              <a:t> vitae. </a:t>
            </a:r>
            <a:r>
              <a:rPr lang="en-US" dirty="0" err="1"/>
              <a:t>Duis</a:t>
            </a:r>
            <a:r>
              <a:rPr lang="en-US" dirty="0"/>
              <a:t> </a:t>
            </a:r>
            <a:r>
              <a:rPr lang="en-US" dirty="0" err="1"/>
              <a:t>molestie</a:t>
            </a:r>
            <a:r>
              <a:rPr lang="en-US" dirty="0"/>
              <a:t> </a:t>
            </a:r>
            <a:r>
              <a:rPr lang="en-US" dirty="0" err="1"/>
              <a:t>urna</a:t>
            </a:r>
            <a:r>
              <a:rPr lang="en-US" dirty="0"/>
              <a:t> </a:t>
            </a:r>
            <a:r>
              <a:rPr lang="en-US" dirty="0" err="1"/>
              <a:t>enim</a:t>
            </a:r>
            <a:r>
              <a:rPr lang="en-US" dirty="0"/>
              <a:t>, </a:t>
            </a:r>
            <a:r>
              <a:rPr lang="en-US" dirty="0" err="1"/>
              <a:t>vel</a:t>
            </a:r>
            <a:r>
              <a:rPr lang="en-US" dirty="0"/>
              <a:t> </a:t>
            </a:r>
            <a:r>
              <a:rPr lang="en-US" dirty="0" err="1"/>
              <a:t>scelerisque</a:t>
            </a:r>
            <a:r>
              <a:rPr lang="en-US" dirty="0"/>
              <a:t> </a:t>
            </a:r>
            <a:r>
              <a:rPr lang="en-US" dirty="0" err="1"/>
              <a:t>arcu</a:t>
            </a:r>
            <a:r>
              <a:rPr lang="en-US" dirty="0"/>
              <a:t> </a:t>
            </a:r>
            <a:r>
              <a:rPr lang="en-US" dirty="0" err="1"/>
              <a:t>feugiat</a:t>
            </a:r>
            <a:r>
              <a:rPr lang="en-US" dirty="0"/>
              <a:t> </a:t>
            </a:r>
            <a:r>
              <a:rPr lang="en-US" dirty="0" err="1"/>
              <a:t>eget</a:t>
            </a:r>
            <a:r>
              <a:rPr lang="en-US" dirty="0"/>
              <a:t>. </a:t>
            </a:r>
            <a:r>
              <a:rPr lang="en-US" dirty="0" err="1"/>
              <a:t>Curabitur</a:t>
            </a:r>
            <a:r>
              <a:rPr lang="en-US" dirty="0"/>
              <a:t> </a:t>
            </a:r>
            <a:r>
              <a:rPr lang="en-US" dirty="0" err="1"/>
              <a:t>lobortis</a:t>
            </a:r>
            <a:r>
              <a:rPr lang="en-US" dirty="0"/>
              <a:t>, </a:t>
            </a:r>
            <a:r>
              <a:rPr lang="en-US" dirty="0" err="1"/>
              <a:t>nulla</a:t>
            </a:r>
            <a:r>
              <a:rPr lang="en-US" dirty="0"/>
              <a:t> </a:t>
            </a:r>
            <a:r>
              <a:rPr lang="en-US" dirty="0" err="1"/>
              <a:t>vel</a:t>
            </a:r>
            <a:r>
              <a:rPr lang="en-US" dirty="0"/>
              <a:t> </a:t>
            </a:r>
            <a:r>
              <a:rPr lang="en-US" dirty="0" err="1"/>
              <a:t>dignissim</a:t>
            </a:r>
            <a:r>
              <a:rPr lang="en-US" dirty="0"/>
              <a:t> </a:t>
            </a:r>
            <a:r>
              <a:rPr lang="en-US" dirty="0" err="1"/>
              <a:t>consequat</a:t>
            </a:r>
            <a:r>
              <a:rPr lang="en-US" dirty="0"/>
              <a:t>, </a:t>
            </a:r>
            <a:r>
              <a:rPr lang="en-US" dirty="0" err="1"/>
              <a:t>odio</a:t>
            </a:r>
            <a:r>
              <a:rPr lang="en-US" dirty="0"/>
              <a:t> </a:t>
            </a:r>
            <a:r>
              <a:rPr lang="en-US" dirty="0" err="1"/>
              <a:t>libero</a:t>
            </a:r>
            <a:r>
              <a:rPr lang="en-US" dirty="0"/>
              <a:t> </a:t>
            </a:r>
            <a:r>
              <a:rPr lang="en-US" dirty="0" err="1"/>
              <a:t>pellentesque</a:t>
            </a:r>
            <a:r>
              <a:rPr lang="en-US" dirty="0"/>
              <a:t> </a:t>
            </a:r>
            <a:r>
              <a:rPr lang="en-US" dirty="0" err="1"/>
              <a:t>nunc</a:t>
            </a:r>
            <a:r>
              <a:rPr lang="en-US" dirty="0"/>
              <a:t>, sit </a:t>
            </a:r>
            <a:r>
              <a:rPr lang="en-US" dirty="0" err="1"/>
              <a:t>amet</a:t>
            </a:r>
            <a:r>
              <a:rPr lang="en-US" dirty="0"/>
              <a:t> </a:t>
            </a:r>
            <a:r>
              <a:rPr lang="en-US" dirty="0" err="1"/>
              <a:t>feugiat</a:t>
            </a:r>
            <a:r>
              <a:rPr lang="en-US" dirty="0"/>
              <a:t> </a:t>
            </a:r>
            <a:r>
              <a:rPr lang="en-US" dirty="0" err="1"/>
              <a:t>justo</a:t>
            </a:r>
            <a:r>
              <a:rPr lang="en-US" dirty="0"/>
              <a:t> </a:t>
            </a:r>
            <a:r>
              <a:rPr lang="en-US" dirty="0" err="1"/>
              <a:t>metus</a:t>
            </a:r>
            <a:r>
              <a:rPr lang="en-US" dirty="0"/>
              <a:t> </a:t>
            </a:r>
            <a:r>
              <a:rPr lang="en-US" dirty="0" err="1"/>
              <a:t>nec</a:t>
            </a:r>
            <a:r>
              <a:rPr lang="en-US" dirty="0"/>
              <a:t> </a:t>
            </a:r>
            <a:r>
              <a:rPr lang="en-US" dirty="0" err="1"/>
              <a:t>neque</a:t>
            </a:r>
            <a:r>
              <a:rPr lang="en-US" dirty="0"/>
              <a:t>. </a:t>
            </a:r>
            <a:r>
              <a:rPr lang="en-US" dirty="0" err="1"/>
              <a:t>Donec</a:t>
            </a:r>
            <a:r>
              <a:rPr lang="en-US" dirty="0"/>
              <a:t> non ante ac </a:t>
            </a:r>
            <a:r>
              <a:rPr lang="en-US" dirty="0" err="1"/>
              <a:t>orci</a:t>
            </a:r>
            <a:r>
              <a:rPr lang="en-US" dirty="0"/>
              <a:t> </a:t>
            </a:r>
            <a:r>
              <a:rPr lang="en-US" dirty="0" err="1"/>
              <a:t>elementum</a:t>
            </a:r>
            <a:r>
              <a:rPr lang="en-US" dirty="0"/>
              <a:t> </a:t>
            </a:r>
            <a:r>
              <a:rPr lang="en-US" dirty="0" err="1"/>
              <a:t>iaculis</a:t>
            </a:r>
            <a:r>
              <a:rPr lang="en-US" dirty="0"/>
              <a:t> </a:t>
            </a:r>
            <a:r>
              <a:rPr lang="en-US" dirty="0" err="1"/>
              <a:t>consequat</a:t>
            </a:r>
            <a:r>
              <a:rPr lang="en-US" dirty="0"/>
              <a:t> in </a:t>
            </a:r>
            <a:r>
              <a:rPr lang="en-US" dirty="0" err="1"/>
              <a:t>metus</a:t>
            </a:r>
            <a:r>
              <a:rPr lang="en-US" dirty="0"/>
              <a:t>. </a:t>
            </a:r>
            <a:r>
              <a:rPr lang="en-US" dirty="0" err="1"/>
              <a:t>Interdum</a:t>
            </a:r>
            <a:r>
              <a:rPr lang="en-US" dirty="0"/>
              <a:t> et </a:t>
            </a:r>
            <a:r>
              <a:rPr lang="en-US" dirty="0" err="1"/>
              <a:t>malesuada</a:t>
            </a:r>
            <a:r>
              <a:rPr lang="en-US" dirty="0"/>
              <a:t> fames ac ante </a:t>
            </a:r>
            <a:r>
              <a:rPr lang="en-US" dirty="0" err="1"/>
              <a:t>ipsum</a:t>
            </a:r>
            <a:r>
              <a:rPr lang="en-US" dirty="0"/>
              <a:t> </a:t>
            </a:r>
            <a:r>
              <a:rPr lang="en-US" dirty="0" err="1"/>
              <a:t>primis</a:t>
            </a:r>
            <a:r>
              <a:rPr lang="en-US" dirty="0"/>
              <a:t> in </a:t>
            </a:r>
            <a:r>
              <a:rPr lang="en-US" dirty="0" err="1"/>
              <a:t>faucibus</a:t>
            </a:r>
            <a:r>
              <a:rPr lang="en-US" dirty="0"/>
              <a:t>. </a:t>
            </a:r>
            <a:r>
              <a:rPr lang="en-US" dirty="0" err="1"/>
              <a:t>Mauris</a:t>
            </a:r>
            <a:r>
              <a:rPr lang="en-US" dirty="0"/>
              <a:t> </a:t>
            </a:r>
            <a:r>
              <a:rPr lang="en-US" dirty="0" err="1"/>
              <a:t>volutpat</a:t>
            </a:r>
            <a:r>
              <a:rPr lang="en-US" dirty="0"/>
              <a:t> </a:t>
            </a:r>
            <a:r>
              <a:rPr lang="en-US" dirty="0" err="1"/>
              <a:t>aliquet</a:t>
            </a:r>
            <a:r>
              <a:rPr lang="en-US" dirty="0"/>
              <a:t> </a:t>
            </a:r>
            <a:r>
              <a:rPr lang="en-US" dirty="0" err="1"/>
              <a:t>imperdiet</a:t>
            </a:r>
            <a:r>
              <a:rPr lang="en-US" dirty="0"/>
              <a:t>. </a:t>
            </a:r>
            <a:r>
              <a:rPr lang="en-US" dirty="0" err="1"/>
              <a:t>Suspendisse</a:t>
            </a:r>
            <a:r>
              <a:rPr lang="en-US" dirty="0"/>
              <a:t> </a:t>
            </a:r>
            <a:r>
              <a:rPr lang="en-US" dirty="0" err="1"/>
              <a:t>ultrices</a:t>
            </a:r>
            <a:r>
              <a:rPr lang="en-US" dirty="0"/>
              <a:t> lacus id </a:t>
            </a:r>
            <a:r>
              <a:rPr lang="en-US" dirty="0" err="1"/>
              <a:t>est</a:t>
            </a:r>
            <a:r>
              <a:rPr lang="en-US" dirty="0"/>
              <a:t> </a:t>
            </a:r>
            <a:r>
              <a:rPr lang="en-US" dirty="0" err="1"/>
              <a:t>viverra</a:t>
            </a:r>
            <a:r>
              <a:rPr lang="en-US" dirty="0"/>
              <a:t>, at </a:t>
            </a:r>
            <a:r>
              <a:rPr lang="en-US" dirty="0" err="1"/>
              <a:t>porttitor</a:t>
            </a:r>
            <a:r>
              <a:rPr lang="en-US" dirty="0"/>
              <a:t> </a:t>
            </a:r>
            <a:r>
              <a:rPr lang="en-US" dirty="0" err="1"/>
              <a:t>metus</a:t>
            </a:r>
            <a:r>
              <a:rPr lang="en-US" dirty="0"/>
              <a:t> </a:t>
            </a:r>
            <a:r>
              <a:rPr lang="en-US" dirty="0" err="1"/>
              <a:t>facilisis</a:t>
            </a:r>
            <a:r>
              <a:rPr lang="en-US" dirty="0"/>
              <a:t>. </a:t>
            </a:r>
            <a:r>
              <a:rPr lang="en-US" dirty="0" err="1"/>
              <a:t>Nullam</a:t>
            </a:r>
            <a:r>
              <a:rPr lang="en-US" dirty="0"/>
              <a:t> dolor </a:t>
            </a:r>
            <a:r>
              <a:rPr lang="en-US" dirty="0" err="1"/>
              <a:t>sapien</a:t>
            </a:r>
            <a:r>
              <a:rPr lang="en-US" dirty="0"/>
              <a:t>, </a:t>
            </a:r>
            <a:r>
              <a:rPr lang="en-US" dirty="0" err="1"/>
              <a:t>hendrerit</a:t>
            </a:r>
            <a:r>
              <a:rPr lang="en-US" dirty="0"/>
              <a:t> sit </a:t>
            </a:r>
            <a:r>
              <a:rPr lang="en-US" dirty="0" err="1"/>
              <a:t>amet</a:t>
            </a:r>
            <a:r>
              <a:rPr lang="en-US" dirty="0"/>
              <a:t> </a:t>
            </a:r>
            <a:r>
              <a:rPr lang="en-US" dirty="0" err="1"/>
              <a:t>tellus</a:t>
            </a:r>
            <a:r>
              <a:rPr lang="en-US" dirty="0"/>
              <a:t> </a:t>
            </a:r>
            <a:r>
              <a:rPr lang="en-US" dirty="0" err="1"/>
              <a:t>tristique</a:t>
            </a:r>
            <a:r>
              <a:rPr lang="en-US" dirty="0"/>
              <a:t>, </a:t>
            </a:r>
            <a:r>
              <a:rPr lang="en-US" dirty="0" err="1"/>
              <a:t>tempor</a:t>
            </a:r>
            <a:r>
              <a:rPr lang="en-US" dirty="0"/>
              <a:t> </a:t>
            </a:r>
            <a:r>
              <a:rPr lang="en-US" dirty="0" err="1"/>
              <a:t>iaculis</a:t>
            </a:r>
            <a:r>
              <a:rPr lang="en-US" dirty="0"/>
              <a:t> </a:t>
            </a:r>
            <a:r>
              <a:rPr lang="en-US" dirty="0" err="1"/>
              <a:t>urna</a:t>
            </a:r>
            <a:r>
              <a:rPr lang="en-US" dirty="0"/>
              <a:t>. </a:t>
            </a:r>
            <a:r>
              <a:rPr lang="en-US" dirty="0" err="1"/>
              <a:t>Nulla</a:t>
            </a:r>
            <a:r>
              <a:rPr lang="en-US" dirty="0"/>
              <a:t> a </a:t>
            </a:r>
            <a:r>
              <a:rPr lang="en-US" dirty="0" err="1"/>
              <a:t>aliquam</a:t>
            </a:r>
            <a:r>
              <a:rPr lang="en-US" dirty="0"/>
              <a:t> magna. </a:t>
            </a:r>
            <a:r>
              <a:rPr lang="en-US" dirty="0" err="1"/>
              <a:t>Donec</a:t>
            </a:r>
            <a:r>
              <a:rPr lang="en-US" dirty="0"/>
              <a:t> </a:t>
            </a:r>
            <a:r>
              <a:rPr lang="en-US" dirty="0" err="1"/>
              <a:t>eget</a:t>
            </a:r>
            <a:r>
              <a:rPr lang="en-US" dirty="0"/>
              <a:t> </a:t>
            </a:r>
            <a:r>
              <a:rPr lang="en-US" dirty="0" err="1"/>
              <a:t>felis</a:t>
            </a:r>
            <a:r>
              <a:rPr lang="en-US" dirty="0"/>
              <a:t> in </a:t>
            </a:r>
            <a:r>
              <a:rPr lang="en-US" dirty="0" err="1"/>
              <a:t>felis</a:t>
            </a:r>
            <a:r>
              <a:rPr lang="en-US" dirty="0"/>
              <a:t> </a:t>
            </a:r>
            <a:r>
              <a:rPr lang="en-US" dirty="0" err="1"/>
              <a:t>lacinia</a:t>
            </a:r>
            <a:r>
              <a:rPr lang="en-US" dirty="0"/>
              <a:t> </a:t>
            </a:r>
            <a:r>
              <a:rPr lang="en-US" dirty="0" err="1"/>
              <a:t>porttitor</a:t>
            </a:r>
            <a:r>
              <a:rPr lang="en-US" dirty="0"/>
              <a:t>. </a:t>
            </a:r>
            <a:r>
              <a:rPr lang="en-US" dirty="0" err="1"/>
              <a:t>Proin</a:t>
            </a:r>
            <a:r>
              <a:rPr lang="en-US" dirty="0"/>
              <a:t> </a:t>
            </a:r>
            <a:r>
              <a:rPr lang="en-US" dirty="0" err="1"/>
              <a:t>sollicitudin</a:t>
            </a:r>
            <a:r>
              <a:rPr lang="en-US" dirty="0"/>
              <a:t> ante id </a:t>
            </a:r>
            <a:r>
              <a:rPr lang="en-US" dirty="0" err="1"/>
              <a:t>nisl</a:t>
            </a:r>
            <a:r>
              <a:rPr lang="en-US" dirty="0"/>
              <a:t> </a:t>
            </a:r>
            <a:r>
              <a:rPr lang="en-US" dirty="0" err="1"/>
              <a:t>imperdiet</a:t>
            </a:r>
            <a:r>
              <a:rPr lang="en-US" dirty="0"/>
              <a:t> </a:t>
            </a:r>
            <a:r>
              <a:rPr lang="en-US" dirty="0" err="1"/>
              <a:t>euismod</a:t>
            </a:r>
            <a:r>
              <a:rPr lang="en-US" dirty="0"/>
              <a:t>. </a:t>
            </a:r>
            <a:r>
              <a:rPr lang="en-US" dirty="0" err="1"/>
              <a:t>Aenean</a:t>
            </a:r>
            <a:r>
              <a:rPr lang="en-US" dirty="0"/>
              <a:t> </a:t>
            </a:r>
            <a:r>
              <a:rPr lang="en-US" dirty="0" err="1"/>
              <a:t>vestibulum</a:t>
            </a:r>
            <a:r>
              <a:rPr lang="en-US" dirty="0"/>
              <a:t> non </a:t>
            </a:r>
            <a:r>
              <a:rPr lang="en-US" dirty="0" err="1"/>
              <a:t>metus</a:t>
            </a:r>
            <a:r>
              <a:rPr lang="en-US" dirty="0"/>
              <a:t> vitae </a:t>
            </a:r>
            <a:r>
              <a:rPr lang="en-US" dirty="0" err="1"/>
              <a:t>rutrum</a:t>
            </a:r>
            <a:r>
              <a:rPr lang="en-US" dirty="0"/>
              <a:t>. </a:t>
            </a:r>
            <a:r>
              <a:rPr lang="en-US" dirty="0" err="1"/>
              <a:t>Cras</a:t>
            </a:r>
            <a:r>
              <a:rPr lang="en-US" dirty="0"/>
              <a:t> </a:t>
            </a:r>
            <a:r>
              <a:rPr lang="en-US" dirty="0" err="1"/>
              <a:t>varius</a:t>
            </a:r>
            <a:r>
              <a:rPr lang="en-US" dirty="0"/>
              <a:t> </a:t>
            </a:r>
            <a:r>
              <a:rPr lang="en-US" dirty="0" err="1"/>
              <a:t>condimentum</a:t>
            </a:r>
            <a:r>
              <a:rPr lang="en-US" dirty="0"/>
              <a:t> </a:t>
            </a:r>
            <a:r>
              <a:rPr lang="en-US" dirty="0" err="1"/>
              <a:t>diam</a:t>
            </a:r>
            <a:r>
              <a:rPr lang="en-US" dirty="0"/>
              <a:t>, </a:t>
            </a:r>
            <a:r>
              <a:rPr lang="en-US" dirty="0" err="1"/>
              <a:t>quis</a:t>
            </a:r>
            <a:r>
              <a:rPr lang="en-US" dirty="0"/>
              <a:t> </a:t>
            </a:r>
            <a:r>
              <a:rPr lang="en-US" dirty="0" err="1"/>
              <a:t>euismod</a:t>
            </a:r>
            <a:r>
              <a:rPr lang="en-US" dirty="0"/>
              <a:t> </a:t>
            </a:r>
            <a:r>
              <a:rPr lang="en-US" dirty="0" err="1"/>
              <a:t>erat</a:t>
            </a:r>
            <a:r>
              <a:rPr lang="en-US" dirty="0"/>
              <a:t> </a:t>
            </a:r>
            <a:r>
              <a:rPr lang="en-US" dirty="0" err="1"/>
              <a:t>pharetra</a:t>
            </a:r>
            <a:r>
              <a:rPr lang="en-US" dirty="0"/>
              <a:t> non. </a:t>
            </a:r>
            <a:r>
              <a:rPr lang="en-US" dirty="0" err="1"/>
              <a:t>Sed</a:t>
            </a:r>
            <a:r>
              <a:rPr lang="en-US" dirty="0"/>
              <a:t> </a:t>
            </a:r>
            <a:r>
              <a:rPr lang="en-US" dirty="0" err="1"/>
              <a:t>eget</a:t>
            </a:r>
            <a:r>
              <a:rPr lang="en-US" dirty="0"/>
              <a:t> </a:t>
            </a:r>
            <a:r>
              <a:rPr lang="en-US" dirty="0" err="1"/>
              <a:t>blandit</a:t>
            </a:r>
            <a:r>
              <a:rPr lang="en-US" dirty="0"/>
              <a:t> sem.</a:t>
            </a:r>
          </a:p>
        </p:txBody>
      </p:sp>
      <p:grpSp>
        <p:nvGrpSpPr>
          <p:cNvPr id="5" name="Group 4"/>
          <p:cNvGrpSpPr/>
          <p:nvPr userDrawn="1"/>
        </p:nvGrpSpPr>
        <p:grpSpPr>
          <a:xfrm>
            <a:off x="75982" y="385540"/>
            <a:ext cx="287999" cy="342172"/>
            <a:chOff x="5270500" y="1460500"/>
            <a:chExt cx="1701800" cy="2705100"/>
          </a:xfrm>
        </p:grpSpPr>
        <p:sp>
          <p:nvSpPr>
            <p:cNvPr id="7" name="Rounded Rectangle 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0" name="Rounded Rectangle 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1" name="Rounded Rectangle 1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grpSp>
    </p:spTree>
    <p:extLst>
      <p:ext uri="{BB962C8B-B14F-4D97-AF65-F5344CB8AC3E}">
        <p14:creationId xmlns:p14="http://schemas.microsoft.com/office/powerpoint/2010/main" val="265205344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400"/>
                                        <p:tgtEl>
                                          <p:spTgt spid="6">
                                            <p:txEl>
                                              <p:pRg st="0" end="0"/>
                                            </p:txEl>
                                          </p:spTgt>
                                        </p:tgtEl>
                                      </p:cBhvr>
                                    </p:animEffect>
                                    <p:anim calcmode="lin" valueType="num">
                                      <p:cBhvr>
                                        <p:cTn id="11"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6">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anim calcmode="lin" valueType="num">
                                      <p:cBhvr>
                                        <p:cTn id="1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8">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500"/>
                                        <p:tgtEl>
                                          <p:spTgt spid="9">
                                            <p:txEl>
                                              <p:pRg st="0" end="0"/>
                                            </p:txEl>
                                          </p:spTgt>
                                        </p:tgtEl>
                                      </p:cBhvr>
                                    </p:animEffect>
                                  </p:childTnLst>
                                </p:cTn>
                              </p:par>
                              <p:par>
                                <p:cTn id="21" presetID="10" presetClass="entr" presetSubtype="0" fill="hold" grpId="0" nodeType="withEffect">
                                  <p:stCondLst>
                                    <p:cond delay="80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fade">
                                      <p:cBhvr>
                                        <p:cTn id="23" dur="500"/>
                                        <p:tgtEl>
                                          <p:spTgt spid="9">
                                            <p:txEl>
                                              <p:pRg st="2" end="2"/>
                                            </p:txEl>
                                          </p:spTgt>
                                        </p:tgtEl>
                                      </p:cBhvr>
                                    </p:animEffect>
                                  </p:childTnLst>
                                </p:cTn>
                              </p:par>
                              <p:par>
                                <p:cTn id="24" presetID="10" presetClass="entr" presetSubtype="0" fill="hold" grpId="0" nodeType="withEffect">
                                  <p:stCondLst>
                                    <p:cond delay="800"/>
                                  </p:stCondLst>
                                  <p:childTnLst>
                                    <p:set>
                                      <p:cBhvr>
                                        <p:cTn id="25" dur="1" fill="hold">
                                          <p:stCondLst>
                                            <p:cond delay="0"/>
                                          </p:stCondLst>
                                        </p:cTn>
                                        <p:tgtEl>
                                          <p:spTgt spid="9">
                                            <p:txEl>
                                              <p:pRg st="4" end="4"/>
                                            </p:txEl>
                                          </p:spTgt>
                                        </p:tgtEl>
                                        <p:attrNameLst>
                                          <p:attrName>style.visibility</p:attrName>
                                        </p:attrNameLst>
                                      </p:cBhvr>
                                      <p:to>
                                        <p:strVal val="visible"/>
                                      </p:to>
                                    </p:set>
                                    <p:animEffect transition="in" filter="fade">
                                      <p:cBhvr>
                                        <p:cTn id="26" dur="500"/>
                                        <p:tgtEl>
                                          <p:spTgt spid="9">
                                            <p:txEl>
                                              <p:pRg st="4" end="4"/>
                                            </p:txEl>
                                          </p:spTgt>
                                        </p:tgtEl>
                                      </p:cBhvr>
                                    </p:animEffect>
                                  </p:childTnLst>
                                </p:cTn>
                              </p:par>
                              <p:par>
                                <p:cTn id="27" presetID="10" presetClass="entr" presetSubtype="0" fill="hold" grpId="0" nodeType="withEffect">
                                  <p:stCondLst>
                                    <p:cond delay="800"/>
                                  </p:stCondLst>
                                  <p:childTnLst>
                                    <p:set>
                                      <p:cBhvr>
                                        <p:cTn id="28" dur="1" fill="hold">
                                          <p:stCondLst>
                                            <p:cond delay="0"/>
                                          </p:stCondLst>
                                        </p:cTn>
                                        <p:tgtEl>
                                          <p:spTgt spid="9">
                                            <p:txEl>
                                              <p:pRg st="6" end="6"/>
                                            </p:txEl>
                                          </p:spTgt>
                                        </p:tgtEl>
                                        <p:attrNameLst>
                                          <p:attrName>style.visibility</p:attrName>
                                        </p:attrNameLst>
                                      </p:cBhvr>
                                      <p:to>
                                        <p:strVal val="visible"/>
                                      </p:to>
                                    </p:set>
                                    <p:animEffect transition="in" filter="fade">
                                      <p:cBhvr>
                                        <p:cTn id="29" dur="500"/>
                                        <p:tgtEl>
                                          <p:spTgt spid="9">
                                            <p:txEl>
                                              <p:pRg st="6" end="6"/>
                                            </p:txEl>
                                          </p:spTgt>
                                        </p:tgtEl>
                                      </p:cBhvr>
                                    </p:animEffect>
                                  </p:childTnLst>
                                </p:cTn>
                              </p:par>
                              <p:par>
                                <p:cTn id="30" presetID="10" presetClass="entr" presetSubtype="0" fill="hold" grpId="0" nodeType="withEffect">
                                  <p:stCondLst>
                                    <p:cond delay="80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fade">
                                      <p:cBhvr>
                                        <p:cTn id="32"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400"/>
                        <p:tgtEl>
                          <p:spTgt spid="6"/>
                        </p:tgtEl>
                      </p:cBhvr>
                    </p:animEffect>
                    <p:anim calcmode="lin" valueType="num">
                      <p:cBhvr>
                        <p:cTn dur="400" fill="hold"/>
                        <p:tgtEl>
                          <p:spTgt spid="6"/>
                        </p:tgtEl>
                        <p:attrNameLst>
                          <p:attrName>ppt_x</p:attrName>
                        </p:attrNameLst>
                      </p:cBhvr>
                      <p:tavLst>
                        <p:tav tm="0">
                          <p:val>
                            <p:strVal val="#ppt_x"/>
                          </p:val>
                        </p:tav>
                        <p:tav tm="100000">
                          <p:val>
                            <p:strVal val="#ppt_x"/>
                          </p:val>
                        </p:tav>
                      </p:tavLst>
                    </p:anim>
                    <p:anim calcmode="lin" valueType="num">
                      <p:cBhvr>
                        <p:cTn dur="400" fill="hold"/>
                        <p:tgtEl>
                          <p:spTgt spid="6"/>
                        </p:tgtEl>
                        <p:attrNameLst>
                          <p:attrName>ppt_y</p:attrName>
                        </p:attrNameLst>
                      </p:cBhvr>
                      <p:tavLst>
                        <p:tav tm="0">
                          <p:val>
                            <p:strVal val="#ppt_y+.1"/>
                          </p:val>
                        </p:tav>
                        <p:tav tm="100000">
                          <p:val>
                            <p:strVal val="#ppt_y"/>
                          </p:val>
                        </p:tav>
                      </p:tavLst>
                    </p:anim>
                  </p:childTnLst>
                </p:cTn>
              </p:par>
            </p:tnLst>
          </p:tmpl>
        </p:tmplLst>
      </p:bldP>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anim calcmode="lin" valueType="num">
                      <p:cBhvr>
                        <p:cTn dur="500" fill="hold"/>
                        <p:tgtEl>
                          <p:spTgt spid="8"/>
                        </p:tgtEl>
                        <p:attrNameLst>
                          <p:attrName>ppt_x</p:attrName>
                        </p:attrNameLst>
                      </p:cBhvr>
                      <p:tavLst>
                        <p:tav tm="0">
                          <p:val>
                            <p:strVal val="#ppt_x"/>
                          </p:val>
                        </p:tav>
                        <p:tav tm="100000">
                          <p:val>
                            <p:strVal val="#ppt_x"/>
                          </p:val>
                        </p:tav>
                      </p:tavLst>
                    </p:anim>
                    <p:anim calcmode="lin" valueType="num">
                      <p:cBhvr>
                        <p:cTn dur="5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10" presetClass="entr" presetSubtype="0" fill="hold" nodeType="withEffect">
                  <p:stCondLst>
                    <p:cond delay="8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4" name="矩形 3"/>
          <p:cNvSpPr/>
          <p:nvPr userDrawn="1"/>
        </p:nvSpPr>
        <p:spPr>
          <a:xfrm>
            <a:off x="6243921" y="6545425"/>
            <a:ext cx="581352" cy="323165"/>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www.1ppt.com/moban/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行业</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www.1ppt.com/hangye/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节日</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素材：</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www.1ppt.com/sucai/</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背景图片：</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图表：</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www.1ppt.com/tubiao/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精美</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教程： </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www.1ppt.com/powerpoint/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课件：</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www.1ppt.com/kejian/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字体下载：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www.1ppt.com/ziti/</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工作总结</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www.1ppt.com/xiazai/zongjie/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工作计划：</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www.1ppt.com/xiazai/jihua/</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商务</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www.1ppt.com/moban/shangwu/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个人简历</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www.1ppt.com/xiazai/jianli/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毕业答辩</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www.1ppt.com/xiazai/dabian/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工作汇报</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www.1ppt.com/xiazai/huibao/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 </a:t>
            </a:r>
          </a:p>
        </p:txBody>
      </p:sp>
    </p:spTree>
    <p:extLst>
      <p:ext uri="{BB962C8B-B14F-4D97-AF65-F5344CB8AC3E}">
        <p14:creationId xmlns:p14="http://schemas.microsoft.com/office/powerpoint/2010/main" val="271022915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hree Columns Text">
    <p:spTree>
      <p:nvGrpSpPr>
        <p:cNvPr id="1" name=""/>
        <p:cNvGrpSpPr/>
        <p:nvPr/>
      </p:nvGrpSpPr>
      <p:grpSpPr>
        <a:xfrm>
          <a:off x="0" y="0"/>
          <a:ext cx="0" cy="0"/>
          <a:chOff x="0" y="0"/>
          <a:chExt cx="0" cy="0"/>
        </a:xfrm>
      </p:grpSpPr>
      <p:sp>
        <p:nvSpPr>
          <p:cNvPr id="18" name="Picture Placeholder 2"/>
          <p:cNvSpPr>
            <a:spLocks noGrp="1"/>
          </p:cNvSpPr>
          <p:nvPr>
            <p:ph type="pic" sz="quarter" idx="48"/>
          </p:nvPr>
        </p:nvSpPr>
        <p:spPr>
          <a:xfrm>
            <a:off x="3451210" y="-1231872"/>
            <a:ext cx="7976165" cy="7035124"/>
          </a:xfrm>
          <a:custGeom>
            <a:avLst/>
            <a:gdLst/>
            <a:ahLst/>
            <a:cxnLst/>
            <a:rect l="l" t="t" r="r" b="b"/>
            <a:pathLst>
              <a:path w="7976165" h="5862603">
                <a:moveTo>
                  <a:pt x="7653935" y="2067213"/>
                </a:moveTo>
                <a:cubicBezTo>
                  <a:pt x="7770559" y="2067213"/>
                  <a:pt x="7887183" y="2111704"/>
                  <a:pt x="7976165" y="2200685"/>
                </a:cubicBezTo>
                <a:cubicBezTo>
                  <a:pt x="8154128" y="2378648"/>
                  <a:pt x="8154128" y="2667183"/>
                  <a:pt x="7976165" y="2845147"/>
                </a:cubicBezTo>
                <a:lnTo>
                  <a:pt x="5069879" y="5751433"/>
                </a:lnTo>
                <a:cubicBezTo>
                  <a:pt x="4891915" y="5929396"/>
                  <a:pt x="4603380" y="5929396"/>
                  <a:pt x="4425417" y="5751433"/>
                </a:cubicBezTo>
                <a:cubicBezTo>
                  <a:pt x="4247454" y="5573470"/>
                  <a:pt x="4247454" y="5284935"/>
                  <a:pt x="4425417" y="5106972"/>
                </a:cubicBezTo>
                <a:lnTo>
                  <a:pt x="7331703" y="2200685"/>
                </a:lnTo>
                <a:cubicBezTo>
                  <a:pt x="7420685" y="2111704"/>
                  <a:pt x="7537310" y="2067213"/>
                  <a:pt x="7653935" y="2067213"/>
                </a:cubicBezTo>
                <a:close/>
                <a:moveTo>
                  <a:pt x="6544741" y="1630098"/>
                </a:moveTo>
                <a:cubicBezTo>
                  <a:pt x="6661367" y="1630098"/>
                  <a:pt x="6777990" y="1674589"/>
                  <a:pt x="6866973" y="1763570"/>
                </a:cubicBezTo>
                <a:cubicBezTo>
                  <a:pt x="7044936" y="1941533"/>
                  <a:pt x="7044936" y="2230068"/>
                  <a:pt x="6866973" y="2408032"/>
                </a:cubicBezTo>
                <a:lnTo>
                  <a:pt x="3495076" y="5779929"/>
                </a:lnTo>
                <a:cubicBezTo>
                  <a:pt x="3317112" y="5957892"/>
                  <a:pt x="3028578" y="5957892"/>
                  <a:pt x="2850614" y="5779929"/>
                </a:cubicBezTo>
                <a:cubicBezTo>
                  <a:pt x="2672651" y="5601966"/>
                  <a:pt x="2672651" y="5313431"/>
                  <a:pt x="2850614" y="5135467"/>
                </a:cubicBezTo>
                <a:lnTo>
                  <a:pt x="6222511" y="1763571"/>
                </a:lnTo>
                <a:cubicBezTo>
                  <a:pt x="6311493" y="1674589"/>
                  <a:pt x="6428118" y="1630098"/>
                  <a:pt x="6544741" y="1630098"/>
                </a:cubicBezTo>
                <a:close/>
                <a:moveTo>
                  <a:pt x="6609833" y="11903"/>
                </a:moveTo>
                <a:cubicBezTo>
                  <a:pt x="6726458" y="11903"/>
                  <a:pt x="6843082" y="56394"/>
                  <a:pt x="6932064" y="145375"/>
                </a:cubicBezTo>
                <a:cubicBezTo>
                  <a:pt x="7110027" y="323338"/>
                  <a:pt x="7110027" y="611873"/>
                  <a:pt x="6932064" y="789837"/>
                </a:cubicBezTo>
                <a:lnTo>
                  <a:pt x="1992770" y="5729131"/>
                </a:lnTo>
                <a:cubicBezTo>
                  <a:pt x="1814807" y="5907094"/>
                  <a:pt x="1526272" y="5907094"/>
                  <a:pt x="1348308" y="5729130"/>
                </a:cubicBezTo>
                <a:cubicBezTo>
                  <a:pt x="1170346" y="5551168"/>
                  <a:pt x="1170346" y="5262633"/>
                  <a:pt x="1348309" y="5084670"/>
                </a:cubicBezTo>
                <a:lnTo>
                  <a:pt x="6287603" y="145375"/>
                </a:lnTo>
                <a:cubicBezTo>
                  <a:pt x="6376584" y="56394"/>
                  <a:pt x="6493209" y="11903"/>
                  <a:pt x="6609833" y="11903"/>
                </a:cubicBezTo>
                <a:close/>
                <a:moveTo>
                  <a:pt x="5515050" y="0"/>
                </a:moveTo>
                <a:cubicBezTo>
                  <a:pt x="5581109" y="1"/>
                  <a:pt x="5647168" y="25201"/>
                  <a:pt x="5697568" y="75602"/>
                </a:cubicBezTo>
                <a:cubicBezTo>
                  <a:pt x="5798370" y="176403"/>
                  <a:pt x="5798370" y="339835"/>
                  <a:pt x="5697568" y="440637"/>
                </a:cubicBezTo>
                <a:lnTo>
                  <a:pt x="365035" y="5773170"/>
                </a:lnTo>
                <a:cubicBezTo>
                  <a:pt x="264233" y="5873972"/>
                  <a:pt x="100801" y="5873972"/>
                  <a:pt x="0" y="5773170"/>
                </a:cubicBezTo>
                <a:cubicBezTo>
                  <a:pt x="-100802" y="5672369"/>
                  <a:pt x="-100802" y="5508937"/>
                  <a:pt x="0" y="5408135"/>
                </a:cubicBezTo>
                <a:lnTo>
                  <a:pt x="5332533" y="75602"/>
                </a:lnTo>
                <a:cubicBezTo>
                  <a:pt x="5382934" y="25200"/>
                  <a:pt x="5448992" y="0"/>
                  <a:pt x="5515050"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19" name="Rounded Rectangle 18"/>
          <p:cNvSpPr/>
          <p:nvPr userDrawn="1"/>
        </p:nvSpPr>
        <p:spPr>
          <a:xfrm rot="18900000">
            <a:off x="4345241" y="296271"/>
            <a:ext cx="4720725" cy="653822"/>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20" name="Text Placeholder 7"/>
          <p:cNvSpPr>
            <a:spLocks noGrp="1"/>
          </p:cNvSpPr>
          <p:nvPr>
            <p:ph type="body" sz="quarter" idx="10" hasCustomPrompt="1"/>
          </p:nvPr>
        </p:nvSpPr>
        <p:spPr>
          <a:xfrm>
            <a:off x="629230" y="1958629"/>
            <a:ext cx="3383973" cy="431780"/>
          </a:xfrm>
          <a:prstGeom prst="rect">
            <a:avLst/>
          </a:prstGeom>
        </p:spPr>
        <p:txBody>
          <a:bodyPr vert="horz" lIns="0" tIns="40504" rIns="0" bIns="40504" anchor="ctr"/>
          <a:lstStyle>
            <a:lvl1pPr marL="0" indent="0" algn="l">
              <a:lnSpc>
                <a:spcPct val="100000"/>
              </a:lnSpc>
              <a:spcBef>
                <a:spcPts val="0"/>
              </a:spcBef>
              <a:buNone/>
              <a:defRPr sz="3150" b="1">
                <a:solidFill>
                  <a:schemeClr val="bg1"/>
                </a:solidFill>
                <a:latin typeface="Lato Hairline"/>
                <a:cs typeface="Lato Hairline"/>
              </a:defRPr>
            </a:lvl1pPr>
          </a:lstStyle>
          <a:p>
            <a:pPr lvl="0"/>
            <a:r>
              <a:rPr lang="es-ES_tradnl" dirty="0"/>
              <a:t>TITLE HERE</a:t>
            </a:r>
          </a:p>
        </p:txBody>
      </p:sp>
      <p:sp>
        <p:nvSpPr>
          <p:cNvPr id="21" name="Text Placeholder 7"/>
          <p:cNvSpPr>
            <a:spLocks noGrp="1"/>
          </p:cNvSpPr>
          <p:nvPr>
            <p:ph type="body" sz="quarter" idx="11" hasCustomPrompt="1"/>
          </p:nvPr>
        </p:nvSpPr>
        <p:spPr>
          <a:xfrm>
            <a:off x="629230" y="2542428"/>
            <a:ext cx="3383973" cy="228451"/>
          </a:xfrm>
          <a:prstGeom prst="rect">
            <a:avLst/>
          </a:prstGeom>
        </p:spPr>
        <p:txBody>
          <a:bodyPr vert="horz" lIns="0" tIns="40504" rIns="0" bIns="40504" anchor="ctr"/>
          <a:lstStyle>
            <a:lvl1pPr marL="0" indent="0" algn="l">
              <a:lnSpc>
                <a:spcPct val="100000"/>
              </a:lnSpc>
              <a:spcBef>
                <a:spcPts val="0"/>
              </a:spcBef>
              <a:spcAft>
                <a:spcPts val="0"/>
              </a:spcAft>
              <a:buNone/>
              <a:defRPr sz="1350" b="0">
                <a:solidFill>
                  <a:schemeClr val="accent3"/>
                </a:solidFill>
                <a:latin typeface="Lato Light"/>
                <a:cs typeface="Lato Light"/>
              </a:defRPr>
            </a:lvl1pPr>
          </a:lstStyle>
          <a:p>
            <a:pPr lvl="0"/>
            <a:r>
              <a:rPr lang="es-ES_tradnl" dirty="0"/>
              <a:t>Break </a:t>
            </a:r>
            <a:r>
              <a:rPr lang="es-ES_tradnl" dirty="0" err="1"/>
              <a:t>Section</a:t>
            </a:r>
            <a:r>
              <a:rPr lang="es-ES_tradnl" dirty="0"/>
              <a:t> </a:t>
            </a:r>
            <a:r>
              <a:rPr lang="es-ES_tradnl" dirty="0" err="1"/>
              <a:t>Subtitle</a:t>
            </a:r>
            <a:endParaRPr lang="es-ES_tradnl" dirty="0"/>
          </a:p>
        </p:txBody>
      </p:sp>
      <p:sp>
        <p:nvSpPr>
          <p:cNvPr id="22" name="Text Placeholder 2"/>
          <p:cNvSpPr>
            <a:spLocks noGrp="1"/>
          </p:cNvSpPr>
          <p:nvPr>
            <p:ph type="body" sz="quarter" idx="16" hasCustomPrompt="1"/>
          </p:nvPr>
        </p:nvSpPr>
        <p:spPr>
          <a:xfrm>
            <a:off x="644576" y="2975003"/>
            <a:ext cx="3366029" cy="1536868"/>
          </a:xfrm>
          <a:prstGeom prst="rect">
            <a:avLst/>
          </a:prstGeom>
        </p:spPr>
        <p:txBody>
          <a:bodyPr vert="horz" lIns="0" tIns="0" rIns="0" bIns="0"/>
          <a:lstStyle>
            <a:lvl1pPr marL="0" indent="0" algn="l">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213296578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nodePh="1">
                                  <p:stCondLst>
                                    <p:cond delay="80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1300"/>
                            </p:stCondLst>
                            <p:childTnLst>
                              <p:par>
                                <p:cTn id="9" presetID="22" presetClass="entr" presetSubtype="2"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right)">
                                      <p:cBhvr>
                                        <p:cTn id="11" dur="500"/>
                                        <p:tgtEl>
                                          <p:spTgt spid="19"/>
                                        </p:tgtEl>
                                      </p:cBhvr>
                                    </p:animEffect>
                                  </p:childTnLst>
                                </p:cTn>
                              </p:par>
                              <p:par>
                                <p:cTn id="12" presetID="42" presetClass="entr" presetSubtype="0" fill="hold" grpId="0" nodeType="withEffect">
                                  <p:stCondLst>
                                    <p:cond delay="20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400"/>
                                        <p:tgtEl>
                                          <p:spTgt spid="20">
                                            <p:txEl>
                                              <p:pRg st="0" end="0"/>
                                            </p:txEl>
                                          </p:spTgt>
                                        </p:tgtEl>
                                      </p:cBhvr>
                                    </p:animEffect>
                                    <p:anim calcmode="lin" valueType="num">
                                      <p:cBhvr>
                                        <p:cTn id="15" dur="4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20">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20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fade">
                                      <p:cBhvr>
                                        <p:cTn id="19" dur="500"/>
                                        <p:tgtEl>
                                          <p:spTgt spid="21">
                                            <p:txEl>
                                              <p:pRg st="0" end="0"/>
                                            </p:txEl>
                                          </p:spTgt>
                                        </p:tgtEl>
                                      </p:cBhvr>
                                    </p:animEffect>
                                    <p:anim calcmode="lin" valueType="num">
                                      <p:cBhvr>
                                        <p:cTn id="20"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21">
                                            <p:txEl>
                                              <p:pRg st="0" end="0"/>
                                            </p:txEl>
                                          </p:spTgt>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800"/>
                                  </p:stCondLst>
                                  <p:childTnLst>
                                    <p:set>
                                      <p:cBhvr>
                                        <p:cTn id="23" dur="1" fill="hold">
                                          <p:stCondLst>
                                            <p:cond delay="0"/>
                                          </p:stCondLst>
                                        </p:cTn>
                                        <p:tgtEl>
                                          <p:spTgt spid="22">
                                            <p:txEl>
                                              <p:pRg st="0" end="0"/>
                                            </p:txEl>
                                          </p:spTgt>
                                        </p:tgtEl>
                                        <p:attrNameLst>
                                          <p:attrName>style.visibility</p:attrName>
                                        </p:attrNameLst>
                                      </p:cBhvr>
                                      <p:to>
                                        <p:strVal val="visible"/>
                                      </p:to>
                                    </p:set>
                                    <p:animEffect transition="in" filter="fade">
                                      <p:cBhvr>
                                        <p:cTn id="24"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build="p">
        <p:tmplLst>
          <p:tmpl lvl="1">
            <p:tnLst>
              <p:par>
                <p:cTn presetID="42" presetClass="entr" presetSubtype="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Effect transition="in" filter="fade">
                      <p:cBhvr>
                        <p:cTn dur="400"/>
                        <p:tgtEl>
                          <p:spTgt spid="20"/>
                        </p:tgtEl>
                      </p:cBhvr>
                    </p:animEffect>
                    <p:anim calcmode="lin" valueType="num">
                      <p:cBhvr>
                        <p:cTn dur="400" fill="hold"/>
                        <p:tgtEl>
                          <p:spTgt spid="20"/>
                        </p:tgtEl>
                        <p:attrNameLst>
                          <p:attrName>ppt_x</p:attrName>
                        </p:attrNameLst>
                      </p:cBhvr>
                      <p:tavLst>
                        <p:tav tm="0">
                          <p:val>
                            <p:strVal val="#ppt_x"/>
                          </p:val>
                        </p:tav>
                        <p:tav tm="100000">
                          <p:val>
                            <p:strVal val="#ppt_x"/>
                          </p:val>
                        </p:tav>
                      </p:tavLst>
                    </p:anim>
                    <p:anim calcmode="lin" valueType="num">
                      <p:cBhvr>
                        <p:cTn dur="400" fill="hold"/>
                        <p:tgtEl>
                          <p:spTgt spid="20"/>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42" presetClass="entr" presetSubtype="0" fill="hold" nodeType="withEffect">
                  <p:stCondLst>
                    <p:cond delay="2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anim calcmode="lin" valueType="num">
                      <p:cBhvr>
                        <p:cTn dur="500" fill="hold"/>
                        <p:tgtEl>
                          <p:spTgt spid="21"/>
                        </p:tgtEl>
                        <p:attrNameLst>
                          <p:attrName>ppt_x</p:attrName>
                        </p:attrNameLst>
                      </p:cBhvr>
                      <p:tavLst>
                        <p:tav tm="0">
                          <p:val>
                            <p:strVal val="#ppt_x"/>
                          </p:val>
                        </p:tav>
                        <p:tav tm="100000">
                          <p:val>
                            <p:strVal val="#ppt_x"/>
                          </p:val>
                        </p:tav>
                      </p:tavLst>
                    </p:anim>
                    <p:anim calcmode="lin" valueType="num">
                      <p:cBhvr>
                        <p:cTn dur="500" fill="hold"/>
                        <p:tgtEl>
                          <p:spTgt spid="21"/>
                        </p:tgtEl>
                        <p:attrNameLst>
                          <p:attrName>ppt_y</p:attrName>
                        </p:attrNameLst>
                      </p:cBhvr>
                      <p:tavLst>
                        <p:tav tm="0">
                          <p:val>
                            <p:strVal val="#ppt_y+.1"/>
                          </p:val>
                        </p:tav>
                        <p:tav tm="100000">
                          <p:val>
                            <p:strVal val="#ppt_y"/>
                          </p:val>
                        </p:tav>
                      </p:tavLst>
                    </p:anim>
                  </p:childTnLst>
                </p:cTn>
              </p:par>
            </p:tnLst>
          </p:tmpl>
        </p:tmplLst>
      </p:bldP>
      <p:bldP spid="22" grpId="0" build="p">
        <p:tmplLst>
          <p:tmpl lvl="1">
            <p:tnLst>
              <p:par>
                <p:cTn presetID="10" presetClass="entr" presetSubtype="0" fill="hold" nodeType="withEffect">
                  <p:stCondLst>
                    <p:cond delay="8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hree Columns Text">
    <p:spTree>
      <p:nvGrpSpPr>
        <p:cNvPr id="1" name=""/>
        <p:cNvGrpSpPr/>
        <p:nvPr/>
      </p:nvGrpSpPr>
      <p:grpSpPr>
        <a:xfrm>
          <a:off x="0" y="0"/>
          <a:ext cx="0" cy="0"/>
          <a:chOff x="0" y="0"/>
          <a:chExt cx="0" cy="0"/>
        </a:xfrm>
      </p:grpSpPr>
      <p:sp>
        <p:nvSpPr>
          <p:cNvPr id="7" name="Picture Placeholder 2"/>
          <p:cNvSpPr>
            <a:spLocks noGrp="1"/>
          </p:cNvSpPr>
          <p:nvPr>
            <p:ph type="pic" sz="quarter" idx="48"/>
          </p:nvPr>
        </p:nvSpPr>
        <p:spPr>
          <a:xfrm>
            <a:off x="-2478175" y="563719"/>
            <a:ext cx="6932065" cy="7509636"/>
          </a:xfrm>
          <a:custGeom>
            <a:avLst/>
            <a:gdLst/>
            <a:ahLst/>
            <a:cxnLst/>
            <a:rect l="l" t="t" r="r" b="b"/>
            <a:pathLst>
              <a:path w="6932065" h="6258030">
                <a:moveTo>
                  <a:pt x="6544742" y="2108199"/>
                </a:moveTo>
                <a:cubicBezTo>
                  <a:pt x="6661367" y="2108199"/>
                  <a:pt x="6777992" y="2152691"/>
                  <a:pt x="6866974" y="2241671"/>
                </a:cubicBezTo>
                <a:cubicBezTo>
                  <a:pt x="7044937" y="2419635"/>
                  <a:pt x="7044937" y="2708170"/>
                  <a:pt x="6866974" y="2886133"/>
                </a:cubicBezTo>
                <a:lnTo>
                  <a:pt x="3495076" y="6258030"/>
                </a:lnTo>
                <a:cubicBezTo>
                  <a:pt x="3317113" y="6435994"/>
                  <a:pt x="3028578" y="6435994"/>
                  <a:pt x="2850615" y="6258030"/>
                </a:cubicBezTo>
                <a:cubicBezTo>
                  <a:pt x="2672652" y="6080067"/>
                  <a:pt x="2672652" y="5791532"/>
                  <a:pt x="2850615" y="5613569"/>
                </a:cubicBezTo>
                <a:lnTo>
                  <a:pt x="6222513" y="2241671"/>
                </a:lnTo>
                <a:cubicBezTo>
                  <a:pt x="6311494" y="2152690"/>
                  <a:pt x="6428118" y="2108199"/>
                  <a:pt x="6544742" y="2108199"/>
                </a:cubicBezTo>
                <a:close/>
                <a:moveTo>
                  <a:pt x="6609834" y="490004"/>
                </a:moveTo>
                <a:cubicBezTo>
                  <a:pt x="6726459" y="490004"/>
                  <a:pt x="6843084" y="534495"/>
                  <a:pt x="6932065" y="623477"/>
                </a:cubicBezTo>
                <a:cubicBezTo>
                  <a:pt x="7110028" y="801440"/>
                  <a:pt x="7110028" y="1089975"/>
                  <a:pt x="6932065" y="1267938"/>
                </a:cubicBezTo>
                <a:lnTo>
                  <a:pt x="1992770" y="6207232"/>
                </a:lnTo>
                <a:cubicBezTo>
                  <a:pt x="1814808" y="6385196"/>
                  <a:pt x="1526273" y="6385196"/>
                  <a:pt x="1348309" y="6207232"/>
                </a:cubicBezTo>
                <a:cubicBezTo>
                  <a:pt x="1170346" y="6029269"/>
                  <a:pt x="1170346" y="5740734"/>
                  <a:pt x="1348309" y="5562771"/>
                </a:cubicBezTo>
                <a:lnTo>
                  <a:pt x="6287604" y="623477"/>
                </a:lnTo>
                <a:cubicBezTo>
                  <a:pt x="6376585" y="534495"/>
                  <a:pt x="6493210" y="490004"/>
                  <a:pt x="6609834" y="490004"/>
                </a:cubicBezTo>
                <a:close/>
                <a:moveTo>
                  <a:pt x="5515052" y="478102"/>
                </a:moveTo>
                <a:cubicBezTo>
                  <a:pt x="5581110" y="478102"/>
                  <a:pt x="5647169" y="503302"/>
                  <a:pt x="5697569" y="553703"/>
                </a:cubicBezTo>
                <a:cubicBezTo>
                  <a:pt x="5798371" y="654505"/>
                  <a:pt x="5798371" y="817936"/>
                  <a:pt x="5697569" y="918738"/>
                </a:cubicBezTo>
                <a:lnTo>
                  <a:pt x="365036" y="6251272"/>
                </a:lnTo>
                <a:cubicBezTo>
                  <a:pt x="264234" y="6352073"/>
                  <a:pt x="100802" y="6352073"/>
                  <a:pt x="0" y="6251272"/>
                </a:cubicBezTo>
                <a:cubicBezTo>
                  <a:pt x="-100801" y="6150469"/>
                  <a:pt x="-100801" y="5987038"/>
                  <a:pt x="0" y="5886236"/>
                </a:cubicBezTo>
                <a:lnTo>
                  <a:pt x="5332534" y="553702"/>
                </a:lnTo>
                <a:cubicBezTo>
                  <a:pt x="5382935" y="503302"/>
                  <a:pt x="5448993" y="478101"/>
                  <a:pt x="5515052" y="478102"/>
                </a:cubicBezTo>
                <a:close/>
                <a:moveTo>
                  <a:pt x="4500043" y="0"/>
                </a:moveTo>
                <a:cubicBezTo>
                  <a:pt x="4616667" y="0"/>
                  <a:pt x="4733292" y="44491"/>
                  <a:pt x="4822273" y="133473"/>
                </a:cubicBezTo>
                <a:cubicBezTo>
                  <a:pt x="5000237" y="311436"/>
                  <a:pt x="5000237" y="599971"/>
                  <a:pt x="4822273" y="777934"/>
                </a:cubicBezTo>
                <a:lnTo>
                  <a:pt x="1450376" y="4149832"/>
                </a:lnTo>
                <a:cubicBezTo>
                  <a:pt x="1272413" y="4327795"/>
                  <a:pt x="983878" y="4327795"/>
                  <a:pt x="805915" y="4149832"/>
                </a:cubicBezTo>
                <a:cubicBezTo>
                  <a:pt x="627951" y="3971869"/>
                  <a:pt x="627951" y="3683333"/>
                  <a:pt x="805915" y="3505370"/>
                </a:cubicBezTo>
                <a:lnTo>
                  <a:pt x="4177812" y="133473"/>
                </a:lnTo>
                <a:cubicBezTo>
                  <a:pt x="4266794" y="44491"/>
                  <a:pt x="4383418" y="0"/>
                  <a:pt x="4500043"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8" name="Rounded Rectangle 7"/>
          <p:cNvSpPr/>
          <p:nvPr userDrawn="1"/>
        </p:nvSpPr>
        <p:spPr>
          <a:xfrm rot="18900000">
            <a:off x="103439" y="6788509"/>
            <a:ext cx="4720725" cy="653822"/>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0" name="Text Placeholder 7"/>
          <p:cNvSpPr>
            <a:spLocks noGrp="1"/>
          </p:cNvSpPr>
          <p:nvPr>
            <p:ph type="body" sz="quarter" idx="10" hasCustomPrompt="1"/>
          </p:nvPr>
        </p:nvSpPr>
        <p:spPr>
          <a:xfrm>
            <a:off x="5086930" y="2543223"/>
            <a:ext cx="3383973" cy="431780"/>
          </a:xfrm>
          <a:prstGeom prst="rect">
            <a:avLst/>
          </a:prstGeom>
        </p:spPr>
        <p:txBody>
          <a:bodyPr vert="horz" lIns="0" tIns="40504" rIns="0" bIns="40504" anchor="ctr"/>
          <a:lstStyle>
            <a:lvl1pPr marL="0" indent="0" algn="l">
              <a:lnSpc>
                <a:spcPct val="100000"/>
              </a:lnSpc>
              <a:spcBef>
                <a:spcPts val="0"/>
              </a:spcBef>
              <a:buNone/>
              <a:defRPr sz="3150" b="1">
                <a:solidFill>
                  <a:schemeClr val="bg1"/>
                </a:solidFill>
                <a:latin typeface="Lato Hairline"/>
                <a:cs typeface="Lato Hairline"/>
              </a:defRPr>
            </a:lvl1pPr>
          </a:lstStyle>
          <a:p>
            <a:pPr lvl="0"/>
            <a:r>
              <a:rPr lang="es-ES_tradnl" dirty="0"/>
              <a:t>TITLE HERE</a:t>
            </a:r>
          </a:p>
        </p:txBody>
      </p:sp>
      <p:sp>
        <p:nvSpPr>
          <p:cNvPr id="11" name="Text Placeholder 7"/>
          <p:cNvSpPr>
            <a:spLocks noGrp="1"/>
          </p:cNvSpPr>
          <p:nvPr>
            <p:ph type="body" sz="quarter" idx="11" hasCustomPrompt="1"/>
          </p:nvPr>
        </p:nvSpPr>
        <p:spPr>
          <a:xfrm>
            <a:off x="5086930" y="3127021"/>
            <a:ext cx="3383973" cy="228451"/>
          </a:xfrm>
          <a:prstGeom prst="rect">
            <a:avLst/>
          </a:prstGeom>
        </p:spPr>
        <p:txBody>
          <a:bodyPr vert="horz" lIns="0" tIns="40504" rIns="0" bIns="40504" anchor="ctr"/>
          <a:lstStyle>
            <a:lvl1pPr marL="0" indent="0" algn="l">
              <a:lnSpc>
                <a:spcPct val="100000"/>
              </a:lnSpc>
              <a:spcBef>
                <a:spcPts val="0"/>
              </a:spcBef>
              <a:spcAft>
                <a:spcPts val="0"/>
              </a:spcAft>
              <a:buNone/>
              <a:defRPr sz="1350" b="0">
                <a:solidFill>
                  <a:schemeClr val="accent3"/>
                </a:solidFill>
                <a:latin typeface="Lato Light"/>
                <a:cs typeface="Lato Light"/>
              </a:defRPr>
            </a:lvl1pPr>
          </a:lstStyle>
          <a:p>
            <a:pPr lvl="0"/>
            <a:r>
              <a:rPr lang="es-ES_tradnl" dirty="0"/>
              <a:t>Break </a:t>
            </a:r>
            <a:r>
              <a:rPr lang="es-ES_tradnl" dirty="0" err="1"/>
              <a:t>Section</a:t>
            </a:r>
            <a:r>
              <a:rPr lang="es-ES_tradnl" dirty="0"/>
              <a:t> </a:t>
            </a:r>
            <a:r>
              <a:rPr lang="es-ES_tradnl" dirty="0" err="1"/>
              <a:t>Subtitle</a:t>
            </a:r>
            <a:endParaRPr lang="es-ES_tradnl" dirty="0"/>
          </a:p>
        </p:txBody>
      </p:sp>
      <p:sp>
        <p:nvSpPr>
          <p:cNvPr id="12" name="Text Placeholder 2"/>
          <p:cNvSpPr>
            <a:spLocks noGrp="1"/>
          </p:cNvSpPr>
          <p:nvPr>
            <p:ph type="body" sz="quarter" idx="16" hasCustomPrompt="1"/>
          </p:nvPr>
        </p:nvSpPr>
        <p:spPr>
          <a:xfrm>
            <a:off x="5102276" y="3559596"/>
            <a:ext cx="3366029" cy="1536868"/>
          </a:xfrm>
          <a:prstGeom prst="rect">
            <a:avLst/>
          </a:prstGeom>
        </p:spPr>
        <p:txBody>
          <a:bodyPr vert="horz" lIns="0" tIns="0" rIns="0" bIns="0"/>
          <a:lstStyle>
            <a:lvl1pPr marL="0" indent="0" algn="l">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98745357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nodePh="1">
                                  <p:stCondLst>
                                    <p:cond delay="80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13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par>
                                <p:cTn id="12" presetID="42" presetClass="entr" presetSubtype="0" fill="hold" grpId="0" nodeType="withEffect">
                                  <p:stCondLst>
                                    <p:cond delay="20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400"/>
                                        <p:tgtEl>
                                          <p:spTgt spid="10">
                                            <p:txEl>
                                              <p:pRg st="0" end="0"/>
                                            </p:txEl>
                                          </p:spTgt>
                                        </p:tgtEl>
                                      </p:cBhvr>
                                    </p:animEffect>
                                    <p:anim calcmode="lin" valueType="num">
                                      <p:cBhvr>
                                        <p:cTn id="15" dur="4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10">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20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500"/>
                                        <p:tgtEl>
                                          <p:spTgt spid="11">
                                            <p:txEl>
                                              <p:pRg st="0" end="0"/>
                                            </p:txEl>
                                          </p:spTgt>
                                        </p:tgtEl>
                                      </p:cBhvr>
                                    </p:animEffect>
                                    <p:anim calcmode="lin" valueType="num">
                                      <p:cBhvr>
                                        <p:cTn id="20"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1">
                                            <p:txEl>
                                              <p:pRg st="0" end="0"/>
                                            </p:txEl>
                                          </p:spTgt>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80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fade">
                                      <p:cBhvr>
                                        <p:cTn id="2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build="p">
        <p:tmplLst>
          <p:tmpl lvl="1">
            <p:tnLst>
              <p:par>
                <p:cTn presetID="42" presetClass="entr" presetSubtype="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Effect transition="in" filter="fade">
                      <p:cBhvr>
                        <p:cTn dur="400"/>
                        <p:tgtEl>
                          <p:spTgt spid="10"/>
                        </p:tgtEl>
                      </p:cBhvr>
                    </p:animEffect>
                    <p:anim calcmode="lin" valueType="num">
                      <p:cBhvr>
                        <p:cTn dur="400" fill="hold"/>
                        <p:tgtEl>
                          <p:spTgt spid="10"/>
                        </p:tgtEl>
                        <p:attrNameLst>
                          <p:attrName>ppt_x</p:attrName>
                        </p:attrNameLst>
                      </p:cBhvr>
                      <p:tavLst>
                        <p:tav tm="0">
                          <p:val>
                            <p:strVal val="#ppt_x"/>
                          </p:val>
                        </p:tav>
                        <p:tav tm="100000">
                          <p:val>
                            <p:strVal val="#ppt_x"/>
                          </p:val>
                        </p:tav>
                      </p:tavLst>
                    </p:anim>
                    <p:anim calcmode="lin" valueType="num">
                      <p:cBhvr>
                        <p:cTn dur="400" fill="hold"/>
                        <p:tgtEl>
                          <p:spTgt spid="10"/>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10" presetClass="entr" presetSubtype="0" fill="hold" nodeType="withEffect">
                  <p:stCondLst>
                    <p:cond delay="8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Three Columns Text">
    <p:spTree>
      <p:nvGrpSpPr>
        <p:cNvPr id="1" name=""/>
        <p:cNvGrpSpPr/>
        <p:nvPr/>
      </p:nvGrpSpPr>
      <p:grpSpPr>
        <a:xfrm>
          <a:off x="0" y="0"/>
          <a:ext cx="0" cy="0"/>
          <a:chOff x="0" y="0"/>
          <a:chExt cx="0" cy="0"/>
        </a:xfrm>
      </p:grpSpPr>
      <p:sp>
        <p:nvSpPr>
          <p:cNvPr id="7" name="Picture Placeholder 2"/>
          <p:cNvSpPr>
            <a:spLocks noGrp="1"/>
          </p:cNvSpPr>
          <p:nvPr>
            <p:ph type="pic" sz="quarter" idx="48"/>
          </p:nvPr>
        </p:nvSpPr>
        <p:spPr>
          <a:xfrm>
            <a:off x="-1208174" y="-1708902"/>
            <a:ext cx="6932065" cy="7509636"/>
          </a:xfrm>
          <a:custGeom>
            <a:avLst/>
            <a:gdLst/>
            <a:ahLst/>
            <a:cxnLst/>
            <a:rect l="l" t="t" r="r" b="b"/>
            <a:pathLst>
              <a:path w="6932065" h="6258030">
                <a:moveTo>
                  <a:pt x="6544742" y="2108199"/>
                </a:moveTo>
                <a:cubicBezTo>
                  <a:pt x="6661367" y="2108199"/>
                  <a:pt x="6777992" y="2152691"/>
                  <a:pt x="6866974" y="2241671"/>
                </a:cubicBezTo>
                <a:cubicBezTo>
                  <a:pt x="7044937" y="2419635"/>
                  <a:pt x="7044937" y="2708170"/>
                  <a:pt x="6866974" y="2886133"/>
                </a:cubicBezTo>
                <a:lnTo>
                  <a:pt x="3495076" y="6258030"/>
                </a:lnTo>
                <a:cubicBezTo>
                  <a:pt x="3317113" y="6435994"/>
                  <a:pt x="3028578" y="6435994"/>
                  <a:pt x="2850615" y="6258030"/>
                </a:cubicBezTo>
                <a:cubicBezTo>
                  <a:pt x="2672652" y="6080067"/>
                  <a:pt x="2672652" y="5791532"/>
                  <a:pt x="2850615" y="5613569"/>
                </a:cubicBezTo>
                <a:lnTo>
                  <a:pt x="6222513" y="2241671"/>
                </a:lnTo>
                <a:cubicBezTo>
                  <a:pt x="6311494" y="2152690"/>
                  <a:pt x="6428118" y="2108199"/>
                  <a:pt x="6544742" y="2108199"/>
                </a:cubicBezTo>
                <a:close/>
                <a:moveTo>
                  <a:pt x="6609834" y="490004"/>
                </a:moveTo>
                <a:cubicBezTo>
                  <a:pt x="6726459" y="490004"/>
                  <a:pt x="6843084" y="534495"/>
                  <a:pt x="6932065" y="623477"/>
                </a:cubicBezTo>
                <a:cubicBezTo>
                  <a:pt x="7110028" y="801440"/>
                  <a:pt x="7110028" y="1089975"/>
                  <a:pt x="6932065" y="1267938"/>
                </a:cubicBezTo>
                <a:lnTo>
                  <a:pt x="1992770" y="6207232"/>
                </a:lnTo>
                <a:cubicBezTo>
                  <a:pt x="1814808" y="6385196"/>
                  <a:pt x="1526273" y="6385196"/>
                  <a:pt x="1348309" y="6207232"/>
                </a:cubicBezTo>
                <a:cubicBezTo>
                  <a:pt x="1170346" y="6029269"/>
                  <a:pt x="1170346" y="5740734"/>
                  <a:pt x="1348309" y="5562771"/>
                </a:cubicBezTo>
                <a:lnTo>
                  <a:pt x="6287604" y="623477"/>
                </a:lnTo>
                <a:cubicBezTo>
                  <a:pt x="6376585" y="534495"/>
                  <a:pt x="6493210" y="490004"/>
                  <a:pt x="6609834" y="490004"/>
                </a:cubicBezTo>
                <a:close/>
                <a:moveTo>
                  <a:pt x="5515052" y="478102"/>
                </a:moveTo>
                <a:cubicBezTo>
                  <a:pt x="5581110" y="478102"/>
                  <a:pt x="5647169" y="503302"/>
                  <a:pt x="5697569" y="553703"/>
                </a:cubicBezTo>
                <a:cubicBezTo>
                  <a:pt x="5798371" y="654505"/>
                  <a:pt x="5798371" y="817936"/>
                  <a:pt x="5697569" y="918738"/>
                </a:cubicBezTo>
                <a:lnTo>
                  <a:pt x="365036" y="6251272"/>
                </a:lnTo>
                <a:cubicBezTo>
                  <a:pt x="264234" y="6352073"/>
                  <a:pt x="100802" y="6352073"/>
                  <a:pt x="0" y="6251272"/>
                </a:cubicBezTo>
                <a:cubicBezTo>
                  <a:pt x="-100801" y="6150469"/>
                  <a:pt x="-100801" y="5987038"/>
                  <a:pt x="0" y="5886236"/>
                </a:cubicBezTo>
                <a:lnTo>
                  <a:pt x="5332534" y="553702"/>
                </a:lnTo>
                <a:cubicBezTo>
                  <a:pt x="5382935" y="503302"/>
                  <a:pt x="5448993" y="478101"/>
                  <a:pt x="5515052" y="478102"/>
                </a:cubicBezTo>
                <a:close/>
                <a:moveTo>
                  <a:pt x="4500043" y="0"/>
                </a:moveTo>
                <a:cubicBezTo>
                  <a:pt x="4616667" y="0"/>
                  <a:pt x="4733292" y="44491"/>
                  <a:pt x="4822273" y="133473"/>
                </a:cubicBezTo>
                <a:cubicBezTo>
                  <a:pt x="5000237" y="311436"/>
                  <a:pt x="5000237" y="599971"/>
                  <a:pt x="4822273" y="777934"/>
                </a:cubicBezTo>
                <a:lnTo>
                  <a:pt x="1450376" y="4149832"/>
                </a:lnTo>
                <a:cubicBezTo>
                  <a:pt x="1272413" y="4327795"/>
                  <a:pt x="983878" y="4327795"/>
                  <a:pt x="805915" y="4149832"/>
                </a:cubicBezTo>
                <a:cubicBezTo>
                  <a:pt x="627951" y="3971869"/>
                  <a:pt x="627951" y="3683333"/>
                  <a:pt x="805915" y="3505370"/>
                </a:cubicBezTo>
                <a:lnTo>
                  <a:pt x="4177812" y="133473"/>
                </a:lnTo>
                <a:cubicBezTo>
                  <a:pt x="4266794" y="44491"/>
                  <a:pt x="4383418" y="0"/>
                  <a:pt x="4500043"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8" name="Rounded Rectangle 7"/>
          <p:cNvSpPr/>
          <p:nvPr userDrawn="1"/>
        </p:nvSpPr>
        <p:spPr>
          <a:xfrm rot="18900000">
            <a:off x="751139" y="5334424"/>
            <a:ext cx="4720725" cy="653822"/>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0" name="Text Placeholder 7"/>
          <p:cNvSpPr>
            <a:spLocks noGrp="1"/>
          </p:cNvSpPr>
          <p:nvPr>
            <p:ph type="body" sz="quarter" idx="10" hasCustomPrompt="1"/>
          </p:nvPr>
        </p:nvSpPr>
        <p:spPr>
          <a:xfrm>
            <a:off x="5353630" y="3247495"/>
            <a:ext cx="3383973" cy="431780"/>
          </a:xfrm>
          <a:prstGeom prst="rect">
            <a:avLst/>
          </a:prstGeom>
        </p:spPr>
        <p:txBody>
          <a:bodyPr vert="horz" lIns="0" tIns="40504" rIns="0" bIns="40504" anchor="ctr"/>
          <a:lstStyle>
            <a:lvl1pPr marL="0" indent="0" algn="l">
              <a:lnSpc>
                <a:spcPct val="100000"/>
              </a:lnSpc>
              <a:spcBef>
                <a:spcPts val="0"/>
              </a:spcBef>
              <a:buNone/>
              <a:defRPr sz="3150" b="1">
                <a:solidFill>
                  <a:schemeClr val="bg1"/>
                </a:solidFill>
                <a:latin typeface="Lato Hairline"/>
                <a:cs typeface="Lato Hairline"/>
              </a:defRPr>
            </a:lvl1pPr>
          </a:lstStyle>
          <a:p>
            <a:pPr lvl="0"/>
            <a:r>
              <a:rPr lang="es-ES_tradnl" dirty="0"/>
              <a:t>TITLE HERE</a:t>
            </a:r>
          </a:p>
        </p:txBody>
      </p:sp>
      <p:sp>
        <p:nvSpPr>
          <p:cNvPr id="11" name="Text Placeholder 7"/>
          <p:cNvSpPr>
            <a:spLocks noGrp="1"/>
          </p:cNvSpPr>
          <p:nvPr>
            <p:ph type="body" sz="quarter" idx="11" hasCustomPrompt="1"/>
          </p:nvPr>
        </p:nvSpPr>
        <p:spPr>
          <a:xfrm>
            <a:off x="5353630" y="3831294"/>
            <a:ext cx="3383973" cy="228451"/>
          </a:xfrm>
          <a:prstGeom prst="rect">
            <a:avLst/>
          </a:prstGeom>
        </p:spPr>
        <p:txBody>
          <a:bodyPr vert="horz" lIns="0" tIns="40504" rIns="0" bIns="40504" anchor="ctr"/>
          <a:lstStyle>
            <a:lvl1pPr marL="0" indent="0" algn="l">
              <a:lnSpc>
                <a:spcPct val="100000"/>
              </a:lnSpc>
              <a:spcBef>
                <a:spcPts val="0"/>
              </a:spcBef>
              <a:spcAft>
                <a:spcPts val="0"/>
              </a:spcAft>
              <a:buNone/>
              <a:defRPr sz="1350" b="0">
                <a:solidFill>
                  <a:schemeClr val="accent3"/>
                </a:solidFill>
                <a:latin typeface="Lato Light"/>
                <a:cs typeface="Lato Light"/>
              </a:defRPr>
            </a:lvl1pPr>
          </a:lstStyle>
          <a:p>
            <a:pPr lvl="0"/>
            <a:r>
              <a:rPr lang="es-ES_tradnl" dirty="0"/>
              <a:t>Break </a:t>
            </a:r>
            <a:r>
              <a:rPr lang="es-ES_tradnl" dirty="0" err="1"/>
              <a:t>Section</a:t>
            </a:r>
            <a:r>
              <a:rPr lang="es-ES_tradnl" dirty="0"/>
              <a:t> </a:t>
            </a:r>
            <a:r>
              <a:rPr lang="es-ES_tradnl" dirty="0" err="1"/>
              <a:t>Subtitle</a:t>
            </a:r>
            <a:endParaRPr lang="es-ES_tradnl" dirty="0"/>
          </a:p>
        </p:txBody>
      </p:sp>
      <p:sp>
        <p:nvSpPr>
          <p:cNvPr id="12" name="Text Placeholder 2"/>
          <p:cNvSpPr>
            <a:spLocks noGrp="1"/>
          </p:cNvSpPr>
          <p:nvPr>
            <p:ph type="body" sz="quarter" idx="16" hasCustomPrompt="1"/>
          </p:nvPr>
        </p:nvSpPr>
        <p:spPr>
          <a:xfrm>
            <a:off x="5368976" y="4263868"/>
            <a:ext cx="3366029" cy="1536868"/>
          </a:xfrm>
          <a:prstGeom prst="rect">
            <a:avLst/>
          </a:prstGeom>
        </p:spPr>
        <p:txBody>
          <a:bodyPr vert="horz" lIns="0" tIns="0" rIns="0" bIns="0"/>
          <a:lstStyle>
            <a:lvl1pPr marL="0" indent="0" algn="l">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353366771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nodePh="1">
                                  <p:stCondLst>
                                    <p:cond delay="80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13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par>
                                <p:cTn id="12" presetID="42" presetClass="entr" presetSubtype="0" fill="hold" grpId="0" nodeType="withEffect">
                                  <p:stCondLst>
                                    <p:cond delay="20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400"/>
                                        <p:tgtEl>
                                          <p:spTgt spid="10">
                                            <p:txEl>
                                              <p:pRg st="0" end="0"/>
                                            </p:txEl>
                                          </p:spTgt>
                                        </p:tgtEl>
                                      </p:cBhvr>
                                    </p:animEffect>
                                    <p:anim calcmode="lin" valueType="num">
                                      <p:cBhvr>
                                        <p:cTn id="15" dur="4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10">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20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500"/>
                                        <p:tgtEl>
                                          <p:spTgt spid="11">
                                            <p:txEl>
                                              <p:pRg st="0" end="0"/>
                                            </p:txEl>
                                          </p:spTgt>
                                        </p:tgtEl>
                                      </p:cBhvr>
                                    </p:animEffect>
                                    <p:anim calcmode="lin" valueType="num">
                                      <p:cBhvr>
                                        <p:cTn id="20"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1">
                                            <p:txEl>
                                              <p:pRg st="0" end="0"/>
                                            </p:txEl>
                                          </p:spTgt>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80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fade">
                                      <p:cBhvr>
                                        <p:cTn id="2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build="p">
        <p:tmplLst>
          <p:tmpl lvl="1">
            <p:tnLst>
              <p:par>
                <p:cTn presetID="42" presetClass="entr" presetSubtype="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Effect transition="in" filter="fade">
                      <p:cBhvr>
                        <p:cTn dur="400"/>
                        <p:tgtEl>
                          <p:spTgt spid="10"/>
                        </p:tgtEl>
                      </p:cBhvr>
                    </p:animEffect>
                    <p:anim calcmode="lin" valueType="num">
                      <p:cBhvr>
                        <p:cTn dur="400" fill="hold"/>
                        <p:tgtEl>
                          <p:spTgt spid="10"/>
                        </p:tgtEl>
                        <p:attrNameLst>
                          <p:attrName>ppt_x</p:attrName>
                        </p:attrNameLst>
                      </p:cBhvr>
                      <p:tavLst>
                        <p:tav tm="0">
                          <p:val>
                            <p:strVal val="#ppt_x"/>
                          </p:val>
                        </p:tav>
                        <p:tav tm="100000">
                          <p:val>
                            <p:strVal val="#ppt_x"/>
                          </p:val>
                        </p:tav>
                      </p:tavLst>
                    </p:anim>
                    <p:anim calcmode="lin" valueType="num">
                      <p:cBhvr>
                        <p:cTn dur="400" fill="hold"/>
                        <p:tgtEl>
                          <p:spTgt spid="10"/>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10" presetClass="entr" presetSubtype="0" fill="hold" nodeType="withEffect">
                  <p:stCondLst>
                    <p:cond delay="8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Three Columns Text">
    <p:spTree>
      <p:nvGrpSpPr>
        <p:cNvPr id="1" name=""/>
        <p:cNvGrpSpPr/>
        <p:nvPr/>
      </p:nvGrpSpPr>
      <p:grpSpPr>
        <a:xfrm>
          <a:off x="0" y="0"/>
          <a:ext cx="0" cy="0"/>
          <a:chOff x="0" y="0"/>
          <a:chExt cx="0" cy="0"/>
        </a:xfrm>
      </p:grpSpPr>
      <p:sp>
        <p:nvSpPr>
          <p:cNvPr id="13" name="Rounded Rectangle 12"/>
          <p:cNvSpPr/>
          <p:nvPr userDrawn="1"/>
        </p:nvSpPr>
        <p:spPr>
          <a:xfrm rot="18900000">
            <a:off x="600578" y="3115671"/>
            <a:ext cx="4720725" cy="653822"/>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4" name="Rounded Rectangle 13"/>
          <p:cNvSpPr/>
          <p:nvPr userDrawn="1"/>
        </p:nvSpPr>
        <p:spPr>
          <a:xfrm rot="18900000">
            <a:off x="1692740" y="3714319"/>
            <a:ext cx="3395586" cy="653822"/>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7" name="Rounded Rectangle 16"/>
          <p:cNvSpPr/>
          <p:nvPr userDrawn="1"/>
        </p:nvSpPr>
        <p:spPr>
          <a:xfrm rot="18900000" flipV="1">
            <a:off x="-219554" y="3248183"/>
            <a:ext cx="4816944" cy="370339"/>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6" name="Rounded Rectangle 5"/>
          <p:cNvSpPr/>
          <p:nvPr userDrawn="1"/>
        </p:nvSpPr>
        <p:spPr>
          <a:xfrm rot="18900000">
            <a:off x="470386" y="2201944"/>
            <a:ext cx="3395586" cy="653822"/>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7" name="Text Placeholder 7"/>
          <p:cNvSpPr>
            <a:spLocks noGrp="1"/>
          </p:cNvSpPr>
          <p:nvPr userDrawn="1">
            <p:ph type="body" sz="quarter" idx="10" hasCustomPrompt="1"/>
          </p:nvPr>
        </p:nvSpPr>
        <p:spPr>
          <a:xfrm>
            <a:off x="5086930" y="2543223"/>
            <a:ext cx="3383973" cy="431780"/>
          </a:xfrm>
          <a:prstGeom prst="rect">
            <a:avLst/>
          </a:prstGeom>
        </p:spPr>
        <p:txBody>
          <a:bodyPr vert="horz" lIns="0" tIns="40504" rIns="0" bIns="40504" anchor="ctr"/>
          <a:lstStyle>
            <a:lvl1pPr marL="0" indent="0" algn="l">
              <a:lnSpc>
                <a:spcPct val="100000"/>
              </a:lnSpc>
              <a:spcBef>
                <a:spcPts val="0"/>
              </a:spcBef>
              <a:buNone/>
              <a:defRPr sz="3150" b="1">
                <a:solidFill>
                  <a:schemeClr val="bg1"/>
                </a:solidFill>
                <a:latin typeface="Lato Hairline"/>
                <a:cs typeface="Lato Hairline"/>
              </a:defRPr>
            </a:lvl1pPr>
          </a:lstStyle>
          <a:p>
            <a:pPr lvl="0"/>
            <a:r>
              <a:rPr lang="es-ES_tradnl" dirty="0"/>
              <a:t>TITLE HERE</a:t>
            </a:r>
          </a:p>
        </p:txBody>
      </p:sp>
      <p:sp>
        <p:nvSpPr>
          <p:cNvPr id="8" name="Text Placeholder 7"/>
          <p:cNvSpPr>
            <a:spLocks noGrp="1"/>
          </p:cNvSpPr>
          <p:nvPr userDrawn="1">
            <p:ph type="body" sz="quarter" idx="11" hasCustomPrompt="1"/>
          </p:nvPr>
        </p:nvSpPr>
        <p:spPr>
          <a:xfrm>
            <a:off x="5086930" y="3127021"/>
            <a:ext cx="3383973" cy="228451"/>
          </a:xfrm>
          <a:prstGeom prst="rect">
            <a:avLst/>
          </a:prstGeom>
        </p:spPr>
        <p:txBody>
          <a:bodyPr vert="horz" lIns="0" tIns="40504" rIns="0" bIns="40504" anchor="ctr"/>
          <a:lstStyle>
            <a:lvl1pPr marL="0" indent="0" algn="l">
              <a:lnSpc>
                <a:spcPct val="100000"/>
              </a:lnSpc>
              <a:spcBef>
                <a:spcPts val="0"/>
              </a:spcBef>
              <a:spcAft>
                <a:spcPts val="0"/>
              </a:spcAft>
              <a:buNone/>
              <a:defRPr sz="1350" b="0" baseline="0">
                <a:solidFill>
                  <a:schemeClr val="accent3"/>
                </a:solidFill>
                <a:latin typeface="Lato Light"/>
                <a:cs typeface="Lato Light"/>
              </a:defRPr>
            </a:lvl1pPr>
          </a:lstStyle>
          <a:p>
            <a:pPr lvl="0"/>
            <a:r>
              <a:rPr lang="es-ES_tradnl" dirty="0"/>
              <a:t>Break </a:t>
            </a:r>
            <a:r>
              <a:rPr lang="es-ES_tradnl" dirty="0" err="1"/>
              <a:t>Section</a:t>
            </a:r>
            <a:r>
              <a:rPr lang="es-ES_tradnl" dirty="0"/>
              <a:t> </a:t>
            </a:r>
            <a:r>
              <a:rPr lang="es-ES_tradnl" dirty="0" err="1"/>
              <a:t>Subtitle</a:t>
            </a:r>
            <a:endParaRPr lang="es-ES_tradnl" dirty="0"/>
          </a:p>
        </p:txBody>
      </p:sp>
      <p:sp>
        <p:nvSpPr>
          <p:cNvPr id="9" name="Text Placeholder 2"/>
          <p:cNvSpPr>
            <a:spLocks noGrp="1"/>
          </p:cNvSpPr>
          <p:nvPr userDrawn="1">
            <p:ph type="body" sz="quarter" idx="16" hasCustomPrompt="1"/>
          </p:nvPr>
        </p:nvSpPr>
        <p:spPr>
          <a:xfrm>
            <a:off x="5102276" y="3559596"/>
            <a:ext cx="3366029" cy="1536868"/>
          </a:xfrm>
          <a:prstGeom prst="rect">
            <a:avLst/>
          </a:prstGeom>
        </p:spPr>
        <p:txBody>
          <a:bodyPr vert="horz" lIns="0" tIns="0" rIns="0" bIns="0"/>
          <a:lstStyle>
            <a:lvl1pPr marL="0" indent="0" algn="l">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3278794557"/>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400"/>
                                        <p:tgtEl>
                                          <p:spTgt spid="7">
                                            <p:txEl>
                                              <p:pRg st="0" end="0"/>
                                            </p:txEl>
                                          </p:spTgt>
                                        </p:tgtEl>
                                      </p:cBhvr>
                                    </p:animEffect>
                                    <p:anim calcmode="lin" valueType="num">
                                      <p:cBhvr>
                                        <p:cTn id="8" dur="4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anim calcmode="lin" valueType="num">
                                      <p:cBhvr>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8">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par>
                                <p:cTn id="18" presetID="22" presetClass="entr" presetSubtype="1" fill="hold" grpId="0" nodeType="withEffect">
                                  <p:stCondLst>
                                    <p:cond delay="80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par>
                                <p:cTn id="21" presetID="22" presetClass="entr" presetSubtype="4" fill="hold" grpId="0" nodeType="withEffect">
                                  <p:stCondLst>
                                    <p:cond delay="80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par>
                                <p:cTn id="24" presetID="22" presetClass="entr" presetSubtype="4" fill="hold" grpId="0" nodeType="withEffect">
                                  <p:stCondLst>
                                    <p:cond delay="80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par>
                                <p:cTn id="27" presetID="22" presetClass="entr" presetSubtype="1" fill="hold" grpId="0" nodeType="withEffect">
                                  <p:stCondLst>
                                    <p:cond delay="80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animBg="1"/>
      <p:bldP spid="6" grpId="0" animBg="1"/>
      <p:bldP spid="7" grpId="0" build="p">
        <p:tmplLst>
          <p:tmpl lvl="1">
            <p:tnLst>
              <p:par>
                <p:cTn presetID="42" presetClass="entr" presetSubtype="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Effect transition="in" filter="fade">
                      <p:cBhvr>
                        <p:cTn dur="400"/>
                        <p:tgtEl>
                          <p:spTgt spid="7"/>
                        </p:tgtEl>
                      </p:cBhvr>
                    </p:animEffect>
                    <p:anim calcmode="lin" valueType="num">
                      <p:cBhvr>
                        <p:cTn dur="400" fill="hold"/>
                        <p:tgtEl>
                          <p:spTgt spid="7"/>
                        </p:tgtEl>
                        <p:attrNameLst>
                          <p:attrName>ppt_x</p:attrName>
                        </p:attrNameLst>
                      </p:cBhvr>
                      <p:tavLst>
                        <p:tav tm="0">
                          <p:val>
                            <p:strVal val="#ppt_x"/>
                          </p:val>
                        </p:tav>
                        <p:tav tm="100000">
                          <p:val>
                            <p:strVal val="#ppt_x"/>
                          </p:val>
                        </p:tav>
                      </p:tavLst>
                    </p:anim>
                    <p:anim calcmode="lin" valueType="num">
                      <p:cBhvr>
                        <p:cTn dur="400" fill="hold"/>
                        <p:tgtEl>
                          <p:spTgt spid="7"/>
                        </p:tgtEl>
                        <p:attrNameLst>
                          <p:attrName>ppt_y</p:attrName>
                        </p:attrNameLst>
                      </p:cBhvr>
                      <p:tavLst>
                        <p:tav tm="0">
                          <p:val>
                            <p:strVal val="#ppt_y+.1"/>
                          </p:val>
                        </p:tav>
                        <p:tav tm="100000">
                          <p:val>
                            <p:strVal val="#ppt_y"/>
                          </p:val>
                        </p:tav>
                      </p:tavLst>
                    </p:anim>
                  </p:childTnLst>
                </p:cTn>
              </p:par>
            </p:tnLst>
          </p:tmpl>
        </p:tmplLst>
      </p:bldP>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anim calcmode="lin" valueType="num">
                      <p:cBhvr>
                        <p:cTn dur="500" fill="hold"/>
                        <p:tgtEl>
                          <p:spTgt spid="8"/>
                        </p:tgtEl>
                        <p:attrNameLst>
                          <p:attrName>ppt_x</p:attrName>
                        </p:attrNameLst>
                      </p:cBhvr>
                      <p:tavLst>
                        <p:tav tm="0">
                          <p:val>
                            <p:strVal val="#ppt_x"/>
                          </p:val>
                        </p:tav>
                        <p:tav tm="100000">
                          <p:val>
                            <p:strVal val="#ppt_x"/>
                          </p:val>
                        </p:tav>
                      </p:tavLst>
                    </p:anim>
                    <p:anim calcmode="lin" valueType="num">
                      <p:cBhvr>
                        <p:cTn dur="5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10" presetClass="entr" presetSubtype="0" fill="hold" nodeType="withEffect">
                  <p:stCondLst>
                    <p:cond delay="8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p:bgRef idx="1001">
        <a:schemeClr val="bg1"/>
      </p:bgRef>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E3984816-17E8-4804-BD73-DA063AE4C858}"/>
              </a:ext>
            </a:extLst>
          </p:cNvPr>
          <p:cNvSpPr/>
          <p:nvPr userDrawn="1"/>
        </p:nvSpPr>
        <p:spPr>
          <a:xfrm>
            <a:off x="0" y="0"/>
            <a:ext cx="9144000" cy="68580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25" name="Freeform 19">
            <a:extLst>
              <a:ext uri="{FF2B5EF4-FFF2-40B4-BE49-F238E27FC236}">
                <a16:creationId xmlns:a16="http://schemas.microsoft.com/office/drawing/2014/main" id="{58C1247A-E364-4EC7-8FB0-FB41E02D4C18}"/>
              </a:ext>
            </a:extLst>
          </p:cNvPr>
          <p:cNvSpPr>
            <a:spLocks/>
          </p:cNvSpPr>
          <p:nvPr userDrawn="1"/>
        </p:nvSpPr>
        <p:spPr bwMode="auto">
          <a:xfrm>
            <a:off x="2552700" y="1225550"/>
            <a:ext cx="3587354" cy="4745038"/>
          </a:xfrm>
          <a:custGeom>
            <a:avLst/>
            <a:gdLst>
              <a:gd name="T0" fmla="*/ 1670 w 2447"/>
              <a:gd name="T1" fmla="*/ 936 h 2431"/>
              <a:gd name="T2" fmla="*/ 1589 w 2447"/>
              <a:gd name="T3" fmla="*/ 956 h 2431"/>
              <a:gd name="T4" fmla="*/ 1552 w 2447"/>
              <a:gd name="T5" fmla="*/ 929 h 2431"/>
              <a:gd name="T6" fmla="*/ 1551 w 2447"/>
              <a:gd name="T7" fmla="*/ 928 h 2431"/>
              <a:gd name="T8" fmla="*/ 1423 w 2447"/>
              <a:gd name="T9" fmla="*/ 928 h 2431"/>
              <a:gd name="T10" fmla="*/ 1311 w 2447"/>
              <a:gd name="T11" fmla="*/ 1040 h 2431"/>
              <a:gd name="T12" fmla="*/ 1184 w 2447"/>
              <a:gd name="T13" fmla="*/ 1040 h 2431"/>
              <a:gd name="T14" fmla="*/ 1184 w 2447"/>
              <a:gd name="T15" fmla="*/ 912 h 2431"/>
              <a:gd name="T16" fmla="*/ 1551 w 2447"/>
              <a:gd name="T17" fmla="*/ 546 h 2431"/>
              <a:gd name="T18" fmla="*/ 1555 w 2447"/>
              <a:gd name="T19" fmla="*/ 423 h 2431"/>
              <a:gd name="T20" fmla="*/ 1555 w 2447"/>
              <a:gd name="T21" fmla="*/ 423 h 2431"/>
              <a:gd name="T22" fmla="*/ 1524 w 2447"/>
              <a:gd name="T23" fmla="*/ 380 h 2431"/>
              <a:gd name="T24" fmla="*/ 1543 w 2447"/>
              <a:gd name="T25" fmla="*/ 298 h 2431"/>
              <a:gd name="T26" fmla="*/ 1678 w 2447"/>
              <a:gd name="T27" fmla="*/ 163 h 2431"/>
              <a:gd name="T28" fmla="*/ 1678 w 2447"/>
              <a:gd name="T29" fmla="*/ 35 h 2431"/>
              <a:gd name="T30" fmla="*/ 1551 w 2447"/>
              <a:gd name="T31" fmla="*/ 35 h 2431"/>
              <a:gd name="T32" fmla="*/ 1463 w 2447"/>
              <a:gd name="T33" fmla="*/ 123 h 2431"/>
              <a:gd name="T34" fmla="*/ 1381 w 2447"/>
              <a:gd name="T35" fmla="*/ 143 h 2431"/>
              <a:gd name="T36" fmla="*/ 1348 w 2447"/>
              <a:gd name="T37" fmla="*/ 120 h 2431"/>
              <a:gd name="T38" fmla="*/ 1343 w 2447"/>
              <a:gd name="T39" fmla="*/ 115 h 2431"/>
              <a:gd name="T40" fmla="*/ 1216 w 2447"/>
              <a:gd name="T41" fmla="*/ 115 h 2431"/>
              <a:gd name="T42" fmla="*/ 35 w 2447"/>
              <a:gd name="T43" fmla="*/ 1295 h 2431"/>
              <a:gd name="T44" fmla="*/ 35 w 2447"/>
              <a:gd name="T45" fmla="*/ 1423 h 2431"/>
              <a:gd name="T46" fmla="*/ 163 w 2447"/>
              <a:gd name="T47" fmla="*/ 1423 h 2431"/>
              <a:gd name="T48" fmla="*/ 267 w 2447"/>
              <a:gd name="T49" fmla="*/ 1319 h 2431"/>
              <a:gd name="T50" fmla="*/ 394 w 2447"/>
              <a:gd name="T51" fmla="*/ 1319 h 2431"/>
              <a:gd name="T52" fmla="*/ 394 w 2447"/>
              <a:gd name="T53" fmla="*/ 1447 h 2431"/>
              <a:gd name="T54" fmla="*/ 179 w 2447"/>
              <a:gd name="T55" fmla="*/ 1662 h 2431"/>
              <a:gd name="T56" fmla="*/ 179 w 2447"/>
              <a:gd name="T57" fmla="*/ 1790 h 2431"/>
              <a:gd name="T58" fmla="*/ 306 w 2447"/>
              <a:gd name="T59" fmla="*/ 1790 h 2431"/>
              <a:gd name="T60" fmla="*/ 498 w 2447"/>
              <a:gd name="T61" fmla="*/ 1598 h 2431"/>
              <a:gd name="T62" fmla="*/ 625 w 2447"/>
              <a:gd name="T63" fmla="*/ 1598 h 2431"/>
              <a:gd name="T64" fmla="*/ 625 w 2447"/>
              <a:gd name="T65" fmla="*/ 1726 h 2431"/>
              <a:gd name="T66" fmla="*/ 179 w 2447"/>
              <a:gd name="T67" fmla="*/ 2173 h 2431"/>
              <a:gd name="T68" fmla="*/ 179 w 2447"/>
              <a:gd name="T69" fmla="*/ 2300 h 2431"/>
              <a:gd name="T70" fmla="*/ 306 w 2447"/>
              <a:gd name="T71" fmla="*/ 2300 h 2431"/>
              <a:gd name="T72" fmla="*/ 673 w 2447"/>
              <a:gd name="T73" fmla="*/ 1933 h 2431"/>
              <a:gd name="T74" fmla="*/ 801 w 2447"/>
              <a:gd name="T75" fmla="*/ 1933 h 2431"/>
              <a:gd name="T76" fmla="*/ 801 w 2447"/>
              <a:gd name="T77" fmla="*/ 2061 h 2431"/>
              <a:gd name="T78" fmla="*/ 815 w 2447"/>
              <a:gd name="T79" fmla="*/ 2047 h 2431"/>
              <a:gd name="T80" fmla="*/ 815 w 2447"/>
              <a:gd name="T81" fmla="*/ 2174 h 2431"/>
              <a:gd name="T82" fmla="*/ 943 w 2447"/>
              <a:gd name="T83" fmla="*/ 2174 h 2431"/>
              <a:gd name="T84" fmla="*/ 968 w 2447"/>
              <a:gd name="T85" fmla="*/ 2149 h 2431"/>
              <a:gd name="T86" fmla="*/ 1096 w 2447"/>
              <a:gd name="T87" fmla="*/ 2149 h 2431"/>
              <a:gd name="T88" fmla="*/ 1096 w 2447"/>
              <a:gd name="T89" fmla="*/ 2276 h 2431"/>
              <a:gd name="T90" fmla="*/ 1104 w 2447"/>
              <a:gd name="T91" fmla="*/ 2268 h 2431"/>
              <a:gd name="T92" fmla="*/ 1104 w 2447"/>
              <a:gd name="T93" fmla="*/ 2396 h 2431"/>
              <a:gd name="T94" fmla="*/ 1232 w 2447"/>
              <a:gd name="T95" fmla="*/ 2396 h 2431"/>
              <a:gd name="T96" fmla="*/ 2412 w 2447"/>
              <a:gd name="T97" fmla="*/ 1216 h 2431"/>
              <a:gd name="T98" fmla="*/ 2412 w 2447"/>
              <a:gd name="T99" fmla="*/ 1088 h 2431"/>
              <a:gd name="T100" fmla="*/ 2285 w 2447"/>
              <a:gd name="T101" fmla="*/ 1088 h 2431"/>
              <a:gd name="T102" fmla="*/ 2253 w 2447"/>
              <a:gd name="T103" fmla="*/ 1120 h 2431"/>
              <a:gd name="T104" fmla="*/ 2125 w 2447"/>
              <a:gd name="T105" fmla="*/ 1120 h 2431"/>
              <a:gd name="T106" fmla="*/ 2125 w 2447"/>
              <a:gd name="T107" fmla="*/ 992 h 2431"/>
              <a:gd name="T108" fmla="*/ 2334 w 2447"/>
              <a:gd name="T109" fmla="*/ 783 h 2431"/>
              <a:gd name="T110" fmla="*/ 2334 w 2447"/>
              <a:gd name="T111" fmla="*/ 655 h 2431"/>
              <a:gd name="T112" fmla="*/ 2207 w 2447"/>
              <a:gd name="T113" fmla="*/ 655 h 2431"/>
              <a:gd name="T114" fmla="*/ 2196 w 2447"/>
              <a:gd name="T115" fmla="*/ 666 h 2431"/>
              <a:gd name="T116" fmla="*/ 2124 w 2447"/>
              <a:gd name="T117" fmla="*/ 678 h 2431"/>
              <a:gd name="T118" fmla="*/ 2088 w 2447"/>
              <a:gd name="T119" fmla="*/ 653 h 2431"/>
              <a:gd name="T120" fmla="*/ 2085 w 2447"/>
              <a:gd name="T121" fmla="*/ 649 h 2431"/>
              <a:gd name="T122" fmla="*/ 1957 w 2447"/>
              <a:gd name="T123" fmla="*/ 649 h 2431"/>
              <a:gd name="T124" fmla="*/ 1670 w 2447"/>
              <a:gd name="T125" fmla="*/ 936 h 2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7" h="2431">
                <a:moveTo>
                  <a:pt x="1670" y="936"/>
                </a:moveTo>
                <a:cubicBezTo>
                  <a:pt x="1635" y="969"/>
                  <a:pt x="1604" y="963"/>
                  <a:pt x="1589" y="956"/>
                </a:cubicBezTo>
                <a:cubicBezTo>
                  <a:pt x="1570" y="947"/>
                  <a:pt x="1565" y="941"/>
                  <a:pt x="1552" y="929"/>
                </a:cubicBezTo>
                <a:cubicBezTo>
                  <a:pt x="1551" y="929"/>
                  <a:pt x="1551" y="929"/>
                  <a:pt x="1551" y="928"/>
                </a:cubicBezTo>
                <a:cubicBezTo>
                  <a:pt x="1515" y="893"/>
                  <a:pt x="1458" y="893"/>
                  <a:pt x="1423" y="928"/>
                </a:cubicBezTo>
                <a:cubicBezTo>
                  <a:pt x="1311" y="1040"/>
                  <a:pt x="1311" y="1040"/>
                  <a:pt x="1311" y="1040"/>
                </a:cubicBezTo>
                <a:cubicBezTo>
                  <a:pt x="1276" y="1075"/>
                  <a:pt x="1219" y="1075"/>
                  <a:pt x="1184" y="1040"/>
                </a:cubicBezTo>
                <a:cubicBezTo>
                  <a:pt x="1149" y="1005"/>
                  <a:pt x="1149" y="948"/>
                  <a:pt x="1184" y="912"/>
                </a:cubicBezTo>
                <a:cubicBezTo>
                  <a:pt x="1551" y="546"/>
                  <a:pt x="1551" y="546"/>
                  <a:pt x="1551" y="546"/>
                </a:cubicBezTo>
                <a:cubicBezTo>
                  <a:pt x="1584" y="512"/>
                  <a:pt x="1586" y="458"/>
                  <a:pt x="1555" y="423"/>
                </a:cubicBezTo>
                <a:cubicBezTo>
                  <a:pt x="1555" y="423"/>
                  <a:pt x="1555" y="423"/>
                  <a:pt x="1555" y="423"/>
                </a:cubicBezTo>
                <a:cubicBezTo>
                  <a:pt x="1539" y="405"/>
                  <a:pt x="1533" y="401"/>
                  <a:pt x="1524" y="380"/>
                </a:cubicBezTo>
                <a:cubicBezTo>
                  <a:pt x="1517" y="364"/>
                  <a:pt x="1510" y="333"/>
                  <a:pt x="1543" y="298"/>
                </a:cubicBezTo>
                <a:cubicBezTo>
                  <a:pt x="1678" y="163"/>
                  <a:pt x="1678" y="163"/>
                  <a:pt x="1678" y="163"/>
                </a:cubicBezTo>
                <a:cubicBezTo>
                  <a:pt x="1714" y="127"/>
                  <a:pt x="1714" y="70"/>
                  <a:pt x="1678" y="35"/>
                </a:cubicBezTo>
                <a:cubicBezTo>
                  <a:pt x="1643" y="0"/>
                  <a:pt x="1586" y="0"/>
                  <a:pt x="1551" y="35"/>
                </a:cubicBezTo>
                <a:cubicBezTo>
                  <a:pt x="1463" y="123"/>
                  <a:pt x="1463" y="123"/>
                  <a:pt x="1463" y="123"/>
                </a:cubicBezTo>
                <a:cubicBezTo>
                  <a:pt x="1427" y="156"/>
                  <a:pt x="1396" y="149"/>
                  <a:pt x="1381" y="143"/>
                </a:cubicBezTo>
                <a:cubicBezTo>
                  <a:pt x="1364" y="135"/>
                  <a:pt x="1358" y="130"/>
                  <a:pt x="1348" y="120"/>
                </a:cubicBezTo>
                <a:cubicBezTo>
                  <a:pt x="1347" y="118"/>
                  <a:pt x="1345" y="117"/>
                  <a:pt x="1343" y="115"/>
                </a:cubicBezTo>
                <a:cubicBezTo>
                  <a:pt x="1308" y="80"/>
                  <a:pt x="1251" y="80"/>
                  <a:pt x="1216" y="115"/>
                </a:cubicBezTo>
                <a:cubicBezTo>
                  <a:pt x="35" y="1295"/>
                  <a:pt x="35" y="1295"/>
                  <a:pt x="35" y="1295"/>
                </a:cubicBezTo>
                <a:cubicBezTo>
                  <a:pt x="0" y="1331"/>
                  <a:pt x="0" y="1388"/>
                  <a:pt x="35" y="1423"/>
                </a:cubicBezTo>
                <a:cubicBezTo>
                  <a:pt x="70" y="1458"/>
                  <a:pt x="128" y="1458"/>
                  <a:pt x="163" y="1423"/>
                </a:cubicBezTo>
                <a:cubicBezTo>
                  <a:pt x="267" y="1319"/>
                  <a:pt x="267" y="1319"/>
                  <a:pt x="267" y="1319"/>
                </a:cubicBezTo>
                <a:cubicBezTo>
                  <a:pt x="302" y="1284"/>
                  <a:pt x="359" y="1284"/>
                  <a:pt x="394" y="1319"/>
                </a:cubicBezTo>
                <a:cubicBezTo>
                  <a:pt x="429" y="1354"/>
                  <a:pt x="429" y="1412"/>
                  <a:pt x="394" y="1447"/>
                </a:cubicBezTo>
                <a:cubicBezTo>
                  <a:pt x="179" y="1662"/>
                  <a:pt x="179" y="1662"/>
                  <a:pt x="179" y="1662"/>
                </a:cubicBezTo>
                <a:cubicBezTo>
                  <a:pt x="144" y="1697"/>
                  <a:pt x="144" y="1755"/>
                  <a:pt x="179" y="1790"/>
                </a:cubicBezTo>
                <a:cubicBezTo>
                  <a:pt x="214" y="1825"/>
                  <a:pt x="271" y="1825"/>
                  <a:pt x="306" y="1790"/>
                </a:cubicBezTo>
                <a:cubicBezTo>
                  <a:pt x="498" y="1598"/>
                  <a:pt x="498" y="1598"/>
                  <a:pt x="498" y="1598"/>
                </a:cubicBezTo>
                <a:cubicBezTo>
                  <a:pt x="533" y="1563"/>
                  <a:pt x="590" y="1563"/>
                  <a:pt x="625" y="1598"/>
                </a:cubicBezTo>
                <a:cubicBezTo>
                  <a:pt x="661" y="1634"/>
                  <a:pt x="661" y="1691"/>
                  <a:pt x="625" y="1726"/>
                </a:cubicBezTo>
                <a:cubicBezTo>
                  <a:pt x="179" y="2173"/>
                  <a:pt x="179" y="2173"/>
                  <a:pt x="179" y="2173"/>
                </a:cubicBezTo>
                <a:cubicBezTo>
                  <a:pt x="144" y="2208"/>
                  <a:pt x="144" y="2265"/>
                  <a:pt x="179" y="2300"/>
                </a:cubicBezTo>
                <a:cubicBezTo>
                  <a:pt x="214" y="2336"/>
                  <a:pt x="271" y="2336"/>
                  <a:pt x="306" y="2300"/>
                </a:cubicBezTo>
                <a:cubicBezTo>
                  <a:pt x="673" y="1933"/>
                  <a:pt x="673" y="1933"/>
                  <a:pt x="673" y="1933"/>
                </a:cubicBezTo>
                <a:cubicBezTo>
                  <a:pt x="709" y="1898"/>
                  <a:pt x="766" y="1898"/>
                  <a:pt x="801" y="1933"/>
                </a:cubicBezTo>
                <a:cubicBezTo>
                  <a:pt x="836" y="1969"/>
                  <a:pt x="836" y="2026"/>
                  <a:pt x="801" y="2061"/>
                </a:cubicBezTo>
                <a:cubicBezTo>
                  <a:pt x="815" y="2047"/>
                  <a:pt x="815" y="2047"/>
                  <a:pt x="815" y="2047"/>
                </a:cubicBezTo>
                <a:cubicBezTo>
                  <a:pt x="780" y="2082"/>
                  <a:pt x="780" y="2139"/>
                  <a:pt x="815" y="2174"/>
                </a:cubicBezTo>
                <a:cubicBezTo>
                  <a:pt x="850" y="2210"/>
                  <a:pt x="907" y="2210"/>
                  <a:pt x="943" y="2174"/>
                </a:cubicBezTo>
                <a:cubicBezTo>
                  <a:pt x="968" y="2149"/>
                  <a:pt x="968" y="2149"/>
                  <a:pt x="968" y="2149"/>
                </a:cubicBezTo>
                <a:cubicBezTo>
                  <a:pt x="1004" y="2113"/>
                  <a:pt x="1061" y="2113"/>
                  <a:pt x="1096" y="2149"/>
                </a:cubicBezTo>
                <a:cubicBezTo>
                  <a:pt x="1131" y="2184"/>
                  <a:pt x="1131" y="2241"/>
                  <a:pt x="1096" y="2276"/>
                </a:cubicBezTo>
                <a:cubicBezTo>
                  <a:pt x="1104" y="2268"/>
                  <a:pt x="1104" y="2268"/>
                  <a:pt x="1104" y="2268"/>
                </a:cubicBezTo>
                <a:cubicBezTo>
                  <a:pt x="1069" y="2304"/>
                  <a:pt x="1069" y="2361"/>
                  <a:pt x="1104" y="2396"/>
                </a:cubicBezTo>
                <a:cubicBezTo>
                  <a:pt x="1139" y="2431"/>
                  <a:pt x="1196" y="2431"/>
                  <a:pt x="1232" y="2396"/>
                </a:cubicBezTo>
                <a:cubicBezTo>
                  <a:pt x="2412" y="1216"/>
                  <a:pt x="2412" y="1216"/>
                  <a:pt x="2412" y="1216"/>
                </a:cubicBezTo>
                <a:cubicBezTo>
                  <a:pt x="2447" y="1180"/>
                  <a:pt x="2447" y="1123"/>
                  <a:pt x="2412" y="1088"/>
                </a:cubicBezTo>
                <a:cubicBezTo>
                  <a:pt x="2377" y="1053"/>
                  <a:pt x="2320" y="1053"/>
                  <a:pt x="2285" y="1088"/>
                </a:cubicBezTo>
                <a:cubicBezTo>
                  <a:pt x="2253" y="1120"/>
                  <a:pt x="2253" y="1120"/>
                  <a:pt x="2253" y="1120"/>
                </a:cubicBezTo>
                <a:cubicBezTo>
                  <a:pt x="2217" y="1155"/>
                  <a:pt x="2160" y="1155"/>
                  <a:pt x="2125" y="1120"/>
                </a:cubicBezTo>
                <a:cubicBezTo>
                  <a:pt x="2090" y="1085"/>
                  <a:pt x="2090" y="1027"/>
                  <a:pt x="2125" y="992"/>
                </a:cubicBezTo>
                <a:cubicBezTo>
                  <a:pt x="2334" y="783"/>
                  <a:pt x="2334" y="783"/>
                  <a:pt x="2334" y="783"/>
                </a:cubicBezTo>
                <a:cubicBezTo>
                  <a:pt x="2369" y="748"/>
                  <a:pt x="2369" y="691"/>
                  <a:pt x="2334" y="655"/>
                </a:cubicBezTo>
                <a:cubicBezTo>
                  <a:pt x="2299" y="620"/>
                  <a:pt x="2242" y="620"/>
                  <a:pt x="2207" y="655"/>
                </a:cubicBezTo>
                <a:cubicBezTo>
                  <a:pt x="2196" y="666"/>
                  <a:pt x="2196" y="666"/>
                  <a:pt x="2196" y="666"/>
                </a:cubicBezTo>
                <a:cubicBezTo>
                  <a:pt x="2165" y="690"/>
                  <a:pt x="2138" y="684"/>
                  <a:pt x="2124" y="678"/>
                </a:cubicBezTo>
                <a:cubicBezTo>
                  <a:pt x="2106" y="669"/>
                  <a:pt x="2100" y="664"/>
                  <a:pt x="2088" y="653"/>
                </a:cubicBezTo>
                <a:cubicBezTo>
                  <a:pt x="2087" y="651"/>
                  <a:pt x="2086" y="650"/>
                  <a:pt x="2085" y="649"/>
                </a:cubicBezTo>
                <a:cubicBezTo>
                  <a:pt x="2050" y="614"/>
                  <a:pt x="1993" y="614"/>
                  <a:pt x="1957" y="649"/>
                </a:cubicBezTo>
                <a:lnTo>
                  <a:pt x="1670" y="936"/>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26" name="Rectangle 20">
            <a:extLst>
              <a:ext uri="{FF2B5EF4-FFF2-40B4-BE49-F238E27FC236}">
                <a16:creationId xmlns:a16="http://schemas.microsoft.com/office/drawing/2014/main" id="{3EC03C70-F70E-4D97-86EC-1F02519F7D39}"/>
              </a:ext>
            </a:extLst>
          </p:cNvPr>
          <p:cNvSpPr>
            <a:spLocks noChangeArrowheads="1"/>
          </p:cNvSpPr>
          <p:nvPr userDrawn="1"/>
        </p:nvSpPr>
        <p:spPr bwMode="auto">
          <a:xfrm>
            <a:off x="1256791" y="1947863"/>
            <a:ext cx="6606605" cy="2857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28" name="Freeform 21">
            <a:extLst>
              <a:ext uri="{FF2B5EF4-FFF2-40B4-BE49-F238E27FC236}">
                <a16:creationId xmlns:a16="http://schemas.microsoft.com/office/drawing/2014/main" id="{88ADCC0A-75EF-4963-A396-C8DEFC1397B9}"/>
              </a:ext>
            </a:extLst>
          </p:cNvPr>
          <p:cNvSpPr>
            <a:spLocks/>
          </p:cNvSpPr>
          <p:nvPr userDrawn="1"/>
        </p:nvSpPr>
        <p:spPr bwMode="auto">
          <a:xfrm>
            <a:off x="6693694" y="1189038"/>
            <a:ext cx="490538" cy="654050"/>
          </a:xfrm>
          <a:custGeom>
            <a:avLst/>
            <a:gdLst>
              <a:gd name="T0" fmla="*/ 328 w 335"/>
              <a:gd name="T1" fmla="*/ 56 h 335"/>
              <a:gd name="T2" fmla="*/ 299 w 335"/>
              <a:gd name="T3" fmla="*/ 57 h 335"/>
              <a:gd name="T4" fmla="*/ 274 w 335"/>
              <a:gd name="T5" fmla="*/ 57 h 335"/>
              <a:gd name="T6" fmla="*/ 274 w 335"/>
              <a:gd name="T7" fmla="*/ 82 h 335"/>
              <a:gd name="T8" fmla="*/ 273 w 335"/>
              <a:gd name="T9" fmla="*/ 110 h 335"/>
              <a:gd name="T10" fmla="*/ 245 w 335"/>
              <a:gd name="T11" fmla="*/ 111 h 335"/>
              <a:gd name="T12" fmla="*/ 220 w 335"/>
              <a:gd name="T13" fmla="*/ 111 h 335"/>
              <a:gd name="T14" fmla="*/ 220 w 335"/>
              <a:gd name="T15" fmla="*/ 136 h 335"/>
              <a:gd name="T16" fmla="*/ 219 w 335"/>
              <a:gd name="T17" fmla="*/ 165 h 335"/>
              <a:gd name="T18" fmla="*/ 190 w 335"/>
              <a:gd name="T19" fmla="*/ 166 h 335"/>
              <a:gd name="T20" fmla="*/ 166 w 335"/>
              <a:gd name="T21" fmla="*/ 166 h 335"/>
              <a:gd name="T22" fmla="*/ 166 w 335"/>
              <a:gd name="T23" fmla="*/ 190 h 335"/>
              <a:gd name="T24" fmla="*/ 165 w 335"/>
              <a:gd name="T25" fmla="*/ 219 h 335"/>
              <a:gd name="T26" fmla="*/ 136 w 335"/>
              <a:gd name="T27" fmla="*/ 220 h 335"/>
              <a:gd name="T28" fmla="*/ 111 w 335"/>
              <a:gd name="T29" fmla="*/ 220 h 335"/>
              <a:gd name="T30" fmla="*/ 111 w 335"/>
              <a:gd name="T31" fmla="*/ 245 h 335"/>
              <a:gd name="T32" fmla="*/ 110 w 335"/>
              <a:gd name="T33" fmla="*/ 273 h 335"/>
              <a:gd name="T34" fmla="*/ 82 w 335"/>
              <a:gd name="T35" fmla="*/ 274 h 335"/>
              <a:gd name="T36" fmla="*/ 57 w 335"/>
              <a:gd name="T37" fmla="*/ 274 h 335"/>
              <a:gd name="T38" fmla="*/ 57 w 335"/>
              <a:gd name="T39" fmla="*/ 299 h 335"/>
              <a:gd name="T40" fmla="*/ 56 w 335"/>
              <a:gd name="T41" fmla="*/ 328 h 335"/>
              <a:gd name="T42" fmla="*/ 27 w 335"/>
              <a:gd name="T43" fmla="*/ 329 h 335"/>
              <a:gd name="T44" fmla="*/ 3 w 335"/>
              <a:gd name="T45" fmla="*/ 329 h 335"/>
              <a:gd name="T46" fmla="*/ 0 w 335"/>
              <a:gd name="T47" fmla="*/ 326 h 335"/>
              <a:gd name="T48" fmla="*/ 28 w 335"/>
              <a:gd name="T49" fmla="*/ 325 h 335"/>
              <a:gd name="T50" fmla="*/ 53 w 335"/>
              <a:gd name="T51" fmla="*/ 325 h 335"/>
              <a:gd name="T52" fmla="*/ 53 w 335"/>
              <a:gd name="T53" fmla="*/ 300 h 335"/>
              <a:gd name="T54" fmla="*/ 54 w 335"/>
              <a:gd name="T55" fmla="*/ 272 h 335"/>
              <a:gd name="T56" fmla="*/ 83 w 335"/>
              <a:gd name="T57" fmla="*/ 271 h 335"/>
              <a:gd name="T58" fmla="*/ 107 w 335"/>
              <a:gd name="T59" fmla="*/ 271 h 335"/>
              <a:gd name="T60" fmla="*/ 108 w 335"/>
              <a:gd name="T61" fmla="*/ 246 h 335"/>
              <a:gd name="T62" fmla="*/ 109 w 335"/>
              <a:gd name="T63" fmla="*/ 217 h 335"/>
              <a:gd name="T64" fmla="*/ 137 w 335"/>
              <a:gd name="T65" fmla="*/ 216 h 335"/>
              <a:gd name="T66" fmla="*/ 162 w 335"/>
              <a:gd name="T67" fmla="*/ 216 h 335"/>
              <a:gd name="T68" fmla="*/ 162 w 335"/>
              <a:gd name="T69" fmla="*/ 192 h 335"/>
              <a:gd name="T70" fmla="*/ 163 w 335"/>
              <a:gd name="T71" fmla="*/ 163 h 335"/>
              <a:gd name="T72" fmla="*/ 192 w 335"/>
              <a:gd name="T73" fmla="*/ 162 h 335"/>
              <a:gd name="T74" fmla="*/ 216 w 335"/>
              <a:gd name="T75" fmla="*/ 162 h 335"/>
              <a:gd name="T76" fmla="*/ 216 w 335"/>
              <a:gd name="T77" fmla="*/ 137 h 335"/>
              <a:gd name="T78" fmla="*/ 217 w 335"/>
              <a:gd name="T79" fmla="*/ 109 h 335"/>
              <a:gd name="T80" fmla="*/ 246 w 335"/>
              <a:gd name="T81" fmla="*/ 107 h 335"/>
              <a:gd name="T82" fmla="*/ 271 w 335"/>
              <a:gd name="T83" fmla="*/ 107 h 335"/>
              <a:gd name="T84" fmla="*/ 271 w 335"/>
              <a:gd name="T85" fmla="*/ 83 h 335"/>
              <a:gd name="T86" fmla="*/ 272 w 335"/>
              <a:gd name="T87" fmla="*/ 54 h 335"/>
              <a:gd name="T88" fmla="*/ 300 w 335"/>
              <a:gd name="T89" fmla="*/ 53 h 335"/>
              <a:gd name="T90" fmla="*/ 325 w 335"/>
              <a:gd name="T91" fmla="*/ 53 h 335"/>
              <a:gd name="T92" fmla="*/ 325 w 335"/>
              <a:gd name="T93" fmla="*/ 28 h 335"/>
              <a:gd name="T94" fmla="*/ 326 w 335"/>
              <a:gd name="T95" fmla="*/ 0 h 335"/>
              <a:gd name="T96" fmla="*/ 329 w 335"/>
              <a:gd name="T97" fmla="*/ 3 h 335"/>
              <a:gd name="T98" fmla="*/ 329 w 335"/>
              <a:gd name="T99" fmla="*/ 27 h 335"/>
              <a:gd name="T100" fmla="*/ 328 w 335"/>
              <a:gd name="T101"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5" h="335">
                <a:moveTo>
                  <a:pt x="328" y="56"/>
                </a:moveTo>
                <a:cubicBezTo>
                  <a:pt x="320" y="63"/>
                  <a:pt x="309" y="60"/>
                  <a:pt x="299" y="57"/>
                </a:cubicBezTo>
                <a:cubicBezTo>
                  <a:pt x="290" y="54"/>
                  <a:pt x="280" y="51"/>
                  <a:pt x="274" y="57"/>
                </a:cubicBezTo>
                <a:cubicBezTo>
                  <a:pt x="269" y="63"/>
                  <a:pt x="271" y="72"/>
                  <a:pt x="274" y="82"/>
                </a:cubicBezTo>
                <a:cubicBezTo>
                  <a:pt x="278" y="92"/>
                  <a:pt x="281" y="103"/>
                  <a:pt x="273" y="110"/>
                </a:cubicBezTo>
                <a:cubicBezTo>
                  <a:pt x="266" y="118"/>
                  <a:pt x="255" y="114"/>
                  <a:pt x="245" y="111"/>
                </a:cubicBezTo>
                <a:cubicBezTo>
                  <a:pt x="235" y="108"/>
                  <a:pt x="226" y="105"/>
                  <a:pt x="220" y="111"/>
                </a:cubicBezTo>
                <a:cubicBezTo>
                  <a:pt x="214" y="117"/>
                  <a:pt x="217" y="126"/>
                  <a:pt x="220" y="136"/>
                </a:cubicBezTo>
                <a:cubicBezTo>
                  <a:pt x="223" y="146"/>
                  <a:pt x="227" y="157"/>
                  <a:pt x="219" y="165"/>
                </a:cubicBezTo>
                <a:cubicBezTo>
                  <a:pt x="211" y="172"/>
                  <a:pt x="201" y="169"/>
                  <a:pt x="190" y="166"/>
                </a:cubicBezTo>
                <a:cubicBezTo>
                  <a:pt x="181" y="163"/>
                  <a:pt x="172" y="160"/>
                  <a:pt x="166" y="166"/>
                </a:cubicBezTo>
                <a:cubicBezTo>
                  <a:pt x="160" y="172"/>
                  <a:pt x="163" y="181"/>
                  <a:pt x="166" y="190"/>
                </a:cubicBezTo>
                <a:cubicBezTo>
                  <a:pt x="169" y="201"/>
                  <a:pt x="172" y="211"/>
                  <a:pt x="165" y="219"/>
                </a:cubicBezTo>
                <a:cubicBezTo>
                  <a:pt x="157" y="227"/>
                  <a:pt x="146" y="223"/>
                  <a:pt x="136" y="220"/>
                </a:cubicBezTo>
                <a:cubicBezTo>
                  <a:pt x="126" y="217"/>
                  <a:pt x="117" y="214"/>
                  <a:pt x="111" y="220"/>
                </a:cubicBezTo>
                <a:cubicBezTo>
                  <a:pt x="105" y="226"/>
                  <a:pt x="108" y="235"/>
                  <a:pt x="111" y="245"/>
                </a:cubicBezTo>
                <a:cubicBezTo>
                  <a:pt x="115" y="255"/>
                  <a:pt x="118" y="266"/>
                  <a:pt x="110" y="273"/>
                </a:cubicBezTo>
                <a:cubicBezTo>
                  <a:pt x="103" y="281"/>
                  <a:pt x="92" y="278"/>
                  <a:pt x="82" y="274"/>
                </a:cubicBezTo>
                <a:cubicBezTo>
                  <a:pt x="72" y="271"/>
                  <a:pt x="63" y="268"/>
                  <a:pt x="57" y="274"/>
                </a:cubicBezTo>
                <a:cubicBezTo>
                  <a:pt x="51" y="280"/>
                  <a:pt x="54" y="289"/>
                  <a:pt x="57" y="299"/>
                </a:cubicBezTo>
                <a:cubicBezTo>
                  <a:pt x="60" y="309"/>
                  <a:pt x="64" y="320"/>
                  <a:pt x="56" y="328"/>
                </a:cubicBezTo>
                <a:cubicBezTo>
                  <a:pt x="48" y="335"/>
                  <a:pt x="38" y="332"/>
                  <a:pt x="27" y="329"/>
                </a:cubicBezTo>
                <a:cubicBezTo>
                  <a:pt x="18" y="326"/>
                  <a:pt x="9" y="323"/>
                  <a:pt x="3" y="329"/>
                </a:cubicBezTo>
                <a:cubicBezTo>
                  <a:pt x="0" y="326"/>
                  <a:pt x="0" y="326"/>
                  <a:pt x="0" y="326"/>
                </a:cubicBezTo>
                <a:cubicBezTo>
                  <a:pt x="7" y="318"/>
                  <a:pt x="18" y="322"/>
                  <a:pt x="28" y="325"/>
                </a:cubicBezTo>
                <a:cubicBezTo>
                  <a:pt x="38" y="328"/>
                  <a:pt x="47" y="331"/>
                  <a:pt x="53" y="325"/>
                </a:cubicBezTo>
                <a:cubicBezTo>
                  <a:pt x="59" y="319"/>
                  <a:pt x="56" y="310"/>
                  <a:pt x="53" y="300"/>
                </a:cubicBezTo>
                <a:cubicBezTo>
                  <a:pt x="50" y="290"/>
                  <a:pt x="47" y="279"/>
                  <a:pt x="54" y="272"/>
                </a:cubicBezTo>
                <a:cubicBezTo>
                  <a:pt x="62" y="264"/>
                  <a:pt x="73" y="267"/>
                  <a:pt x="83" y="271"/>
                </a:cubicBezTo>
                <a:cubicBezTo>
                  <a:pt x="92" y="274"/>
                  <a:pt x="101" y="276"/>
                  <a:pt x="107" y="271"/>
                </a:cubicBezTo>
                <a:cubicBezTo>
                  <a:pt x="113" y="265"/>
                  <a:pt x="111" y="255"/>
                  <a:pt x="108" y="246"/>
                </a:cubicBezTo>
                <a:cubicBezTo>
                  <a:pt x="104" y="236"/>
                  <a:pt x="101" y="225"/>
                  <a:pt x="109" y="217"/>
                </a:cubicBezTo>
                <a:cubicBezTo>
                  <a:pt x="116" y="210"/>
                  <a:pt x="127" y="213"/>
                  <a:pt x="137" y="216"/>
                </a:cubicBezTo>
                <a:cubicBezTo>
                  <a:pt x="147" y="219"/>
                  <a:pt x="156" y="222"/>
                  <a:pt x="162" y="216"/>
                </a:cubicBezTo>
                <a:cubicBezTo>
                  <a:pt x="168" y="210"/>
                  <a:pt x="165" y="201"/>
                  <a:pt x="162" y="192"/>
                </a:cubicBezTo>
                <a:cubicBezTo>
                  <a:pt x="159" y="181"/>
                  <a:pt x="155" y="171"/>
                  <a:pt x="163" y="163"/>
                </a:cubicBezTo>
                <a:cubicBezTo>
                  <a:pt x="171" y="155"/>
                  <a:pt x="181" y="159"/>
                  <a:pt x="192" y="162"/>
                </a:cubicBezTo>
                <a:cubicBezTo>
                  <a:pt x="201" y="165"/>
                  <a:pt x="210" y="168"/>
                  <a:pt x="216" y="162"/>
                </a:cubicBezTo>
                <a:cubicBezTo>
                  <a:pt x="222" y="156"/>
                  <a:pt x="219" y="147"/>
                  <a:pt x="216" y="137"/>
                </a:cubicBezTo>
                <a:cubicBezTo>
                  <a:pt x="213" y="127"/>
                  <a:pt x="210" y="116"/>
                  <a:pt x="217" y="109"/>
                </a:cubicBezTo>
                <a:cubicBezTo>
                  <a:pt x="225" y="101"/>
                  <a:pt x="236" y="104"/>
                  <a:pt x="246" y="107"/>
                </a:cubicBezTo>
                <a:cubicBezTo>
                  <a:pt x="256" y="110"/>
                  <a:pt x="265" y="113"/>
                  <a:pt x="271" y="107"/>
                </a:cubicBezTo>
                <a:cubicBezTo>
                  <a:pt x="277" y="101"/>
                  <a:pt x="274" y="92"/>
                  <a:pt x="271" y="83"/>
                </a:cubicBezTo>
                <a:cubicBezTo>
                  <a:pt x="267" y="72"/>
                  <a:pt x="264" y="62"/>
                  <a:pt x="272" y="54"/>
                </a:cubicBezTo>
                <a:cubicBezTo>
                  <a:pt x="279" y="47"/>
                  <a:pt x="290" y="50"/>
                  <a:pt x="300" y="53"/>
                </a:cubicBezTo>
                <a:cubicBezTo>
                  <a:pt x="310" y="56"/>
                  <a:pt x="319" y="59"/>
                  <a:pt x="325" y="53"/>
                </a:cubicBezTo>
                <a:cubicBezTo>
                  <a:pt x="331" y="47"/>
                  <a:pt x="328" y="38"/>
                  <a:pt x="325" y="28"/>
                </a:cubicBezTo>
                <a:cubicBezTo>
                  <a:pt x="322" y="18"/>
                  <a:pt x="318" y="7"/>
                  <a:pt x="326" y="0"/>
                </a:cubicBezTo>
                <a:cubicBezTo>
                  <a:pt x="329" y="3"/>
                  <a:pt x="329" y="3"/>
                  <a:pt x="329" y="3"/>
                </a:cubicBezTo>
                <a:cubicBezTo>
                  <a:pt x="323" y="9"/>
                  <a:pt x="326" y="18"/>
                  <a:pt x="329" y="27"/>
                </a:cubicBezTo>
                <a:cubicBezTo>
                  <a:pt x="332" y="38"/>
                  <a:pt x="335" y="48"/>
                  <a:pt x="328" y="56"/>
                </a:cubicBezTo>
                <a:close/>
              </a:path>
            </a:pathLst>
          </a:custGeom>
          <a:solidFill>
            <a:schemeClr val="accent2">
              <a:lumMod val="20000"/>
              <a:lumOff val="8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29" name="Freeform 22">
            <a:extLst>
              <a:ext uri="{FF2B5EF4-FFF2-40B4-BE49-F238E27FC236}">
                <a16:creationId xmlns:a16="http://schemas.microsoft.com/office/drawing/2014/main" id="{0A3978EE-87B3-408D-A91B-D0A36FF639A4}"/>
              </a:ext>
            </a:extLst>
          </p:cNvPr>
          <p:cNvSpPr>
            <a:spLocks/>
          </p:cNvSpPr>
          <p:nvPr userDrawn="1"/>
        </p:nvSpPr>
        <p:spPr bwMode="auto">
          <a:xfrm>
            <a:off x="3117057" y="5248275"/>
            <a:ext cx="492919" cy="654050"/>
          </a:xfrm>
          <a:custGeom>
            <a:avLst/>
            <a:gdLst>
              <a:gd name="T0" fmla="*/ 8 w 336"/>
              <a:gd name="T1" fmla="*/ 279 h 335"/>
              <a:gd name="T2" fmla="*/ 37 w 336"/>
              <a:gd name="T3" fmla="*/ 278 h 335"/>
              <a:gd name="T4" fmla="*/ 61 w 336"/>
              <a:gd name="T5" fmla="*/ 278 h 335"/>
              <a:gd name="T6" fmla="*/ 61 w 336"/>
              <a:gd name="T7" fmla="*/ 253 h 335"/>
              <a:gd name="T8" fmla="*/ 63 w 336"/>
              <a:gd name="T9" fmla="*/ 225 h 335"/>
              <a:gd name="T10" fmla="*/ 91 w 336"/>
              <a:gd name="T11" fmla="*/ 224 h 335"/>
              <a:gd name="T12" fmla="*/ 116 w 336"/>
              <a:gd name="T13" fmla="*/ 224 h 335"/>
              <a:gd name="T14" fmla="*/ 116 w 336"/>
              <a:gd name="T15" fmla="*/ 199 h 335"/>
              <a:gd name="T16" fmla="*/ 117 w 336"/>
              <a:gd name="T17" fmla="*/ 170 h 335"/>
              <a:gd name="T18" fmla="*/ 146 w 336"/>
              <a:gd name="T19" fmla="*/ 169 h 335"/>
              <a:gd name="T20" fmla="*/ 170 w 336"/>
              <a:gd name="T21" fmla="*/ 169 h 335"/>
              <a:gd name="T22" fmla="*/ 170 w 336"/>
              <a:gd name="T23" fmla="*/ 145 h 335"/>
              <a:gd name="T24" fmla="*/ 171 w 336"/>
              <a:gd name="T25" fmla="*/ 116 h 335"/>
              <a:gd name="T26" fmla="*/ 200 w 336"/>
              <a:gd name="T27" fmla="*/ 115 h 335"/>
              <a:gd name="T28" fmla="*/ 225 w 336"/>
              <a:gd name="T29" fmla="*/ 115 h 335"/>
              <a:gd name="T30" fmla="*/ 225 w 336"/>
              <a:gd name="T31" fmla="*/ 90 h 335"/>
              <a:gd name="T32" fmla="*/ 226 w 336"/>
              <a:gd name="T33" fmla="*/ 62 h 335"/>
              <a:gd name="T34" fmla="*/ 254 w 336"/>
              <a:gd name="T35" fmla="*/ 61 h 335"/>
              <a:gd name="T36" fmla="*/ 279 w 336"/>
              <a:gd name="T37" fmla="*/ 60 h 335"/>
              <a:gd name="T38" fmla="*/ 279 w 336"/>
              <a:gd name="T39" fmla="*/ 36 h 335"/>
              <a:gd name="T40" fmla="*/ 280 w 336"/>
              <a:gd name="T41" fmla="*/ 7 h 335"/>
              <a:gd name="T42" fmla="*/ 309 w 336"/>
              <a:gd name="T43" fmla="*/ 6 h 335"/>
              <a:gd name="T44" fmla="*/ 333 w 336"/>
              <a:gd name="T45" fmla="*/ 6 h 335"/>
              <a:gd name="T46" fmla="*/ 336 w 336"/>
              <a:gd name="T47" fmla="*/ 9 h 335"/>
              <a:gd name="T48" fmla="*/ 307 w 336"/>
              <a:gd name="T49" fmla="*/ 10 h 335"/>
              <a:gd name="T50" fmla="*/ 283 w 336"/>
              <a:gd name="T51" fmla="*/ 10 h 335"/>
              <a:gd name="T52" fmla="*/ 283 w 336"/>
              <a:gd name="T53" fmla="*/ 35 h 335"/>
              <a:gd name="T54" fmla="*/ 282 w 336"/>
              <a:gd name="T55" fmla="*/ 63 h 335"/>
              <a:gd name="T56" fmla="*/ 253 w 336"/>
              <a:gd name="T57" fmla="*/ 64 h 335"/>
              <a:gd name="T58" fmla="*/ 228 w 336"/>
              <a:gd name="T59" fmla="*/ 64 h 335"/>
              <a:gd name="T60" fmla="*/ 228 w 336"/>
              <a:gd name="T61" fmla="*/ 89 h 335"/>
              <a:gd name="T62" fmla="*/ 227 w 336"/>
              <a:gd name="T63" fmla="*/ 118 h 335"/>
              <a:gd name="T64" fmla="*/ 199 w 336"/>
              <a:gd name="T65" fmla="*/ 119 h 335"/>
              <a:gd name="T66" fmla="*/ 174 w 336"/>
              <a:gd name="T67" fmla="*/ 119 h 335"/>
              <a:gd name="T68" fmla="*/ 174 w 336"/>
              <a:gd name="T69" fmla="*/ 143 h 335"/>
              <a:gd name="T70" fmla="*/ 173 w 336"/>
              <a:gd name="T71" fmla="*/ 172 h 335"/>
              <a:gd name="T72" fmla="*/ 144 w 336"/>
              <a:gd name="T73" fmla="*/ 173 h 335"/>
              <a:gd name="T74" fmla="*/ 120 w 336"/>
              <a:gd name="T75" fmla="*/ 173 h 335"/>
              <a:gd name="T76" fmla="*/ 120 w 336"/>
              <a:gd name="T77" fmla="*/ 198 h 335"/>
              <a:gd name="T78" fmla="*/ 119 w 336"/>
              <a:gd name="T79" fmla="*/ 226 h 335"/>
              <a:gd name="T80" fmla="*/ 90 w 336"/>
              <a:gd name="T81" fmla="*/ 227 h 335"/>
              <a:gd name="T82" fmla="*/ 65 w 336"/>
              <a:gd name="T83" fmla="*/ 228 h 335"/>
              <a:gd name="T84" fmla="*/ 65 w 336"/>
              <a:gd name="T85" fmla="*/ 252 h 335"/>
              <a:gd name="T86" fmla="*/ 64 w 336"/>
              <a:gd name="T87" fmla="*/ 281 h 335"/>
              <a:gd name="T88" fmla="*/ 36 w 336"/>
              <a:gd name="T89" fmla="*/ 282 h 335"/>
              <a:gd name="T90" fmla="*/ 11 w 336"/>
              <a:gd name="T91" fmla="*/ 282 h 335"/>
              <a:gd name="T92" fmla="*/ 11 w 336"/>
              <a:gd name="T93" fmla="*/ 307 h 335"/>
              <a:gd name="T94" fmla="*/ 10 w 336"/>
              <a:gd name="T95" fmla="*/ 335 h 335"/>
              <a:gd name="T96" fmla="*/ 7 w 336"/>
              <a:gd name="T97" fmla="*/ 332 h 335"/>
              <a:gd name="T98" fmla="*/ 7 w 336"/>
              <a:gd name="T99" fmla="*/ 308 h 335"/>
              <a:gd name="T100" fmla="*/ 8 w 336"/>
              <a:gd name="T101" fmla="*/ 27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6" h="335">
                <a:moveTo>
                  <a:pt x="8" y="279"/>
                </a:moveTo>
                <a:cubicBezTo>
                  <a:pt x="16" y="271"/>
                  <a:pt x="26" y="275"/>
                  <a:pt x="37" y="278"/>
                </a:cubicBezTo>
                <a:cubicBezTo>
                  <a:pt x="46" y="281"/>
                  <a:pt x="55" y="284"/>
                  <a:pt x="61" y="278"/>
                </a:cubicBezTo>
                <a:cubicBezTo>
                  <a:pt x="67" y="272"/>
                  <a:pt x="64" y="263"/>
                  <a:pt x="61" y="253"/>
                </a:cubicBezTo>
                <a:cubicBezTo>
                  <a:pt x="58" y="243"/>
                  <a:pt x="55" y="232"/>
                  <a:pt x="63" y="225"/>
                </a:cubicBezTo>
                <a:cubicBezTo>
                  <a:pt x="70" y="217"/>
                  <a:pt x="81" y="220"/>
                  <a:pt x="91" y="224"/>
                </a:cubicBezTo>
                <a:cubicBezTo>
                  <a:pt x="101" y="227"/>
                  <a:pt x="110" y="230"/>
                  <a:pt x="116" y="224"/>
                </a:cubicBezTo>
                <a:cubicBezTo>
                  <a:pt x="122" y="218"/>
                  <a:pt x="119" y="209"/>
                  <a:pt x="116" y="199"/>
                </a:cubicBezTo>
                <a:cubicBezTo>
                  <a:pt x="113" y="189"/>
                  <a:pt x="109" y="178"/>
                  <a:pt x="117" y="170"/>
                </a:cubicBezTo>
                <a:cubicBezTo>
                  <a:pt x="125" y="163"/>
                  <a:pt x="135" y="166"/>
                  <a:pt x="146" y="169"/>
                </a:cubicBezTo>
                <a:cubicBezTo>
                  <a:pt x="155" y="172"/>
                  <a:pt x="164" y="175"/>
                  <a:pt x="170" y="169"/>
                </a:cubicBezTo>
                <a:cubicBezTo>
                  <a:pt x="176" y="163"/>
                  <a:pt x="173" y="154"/>
                  <a:pt x="170" y="145"/>
                </a:cubicBezTo>
                <a:cubicBezTo>
                  <a:pt x="167" y="134"/>
                  <a:pt x="164" y="124"/>
                  <a:pt x="171" y="116"/>
                </a:cubicBezTo>
                <a:cubicBezTo>
                  <a:pt x="179" y="108"/>
                  <a:pt x="190" y="112"/>
                  <a:pt x="200" y="115"/>
                </a:cubicBezTo>
                <a:cubicBezTo>
                  <a:pt x="209" y="118"/>
                  <a:pt x="219" y="121"/>
                  <a:pt x="225" y="115"/>
                </a:cubicBezTo>
                <a:cubicBezTo>
                  <a:pt x="230" y="109"/>
                  <a:pt x="228" y="100"/>
                  <a:pt x="225" y="90"/>
                </a:cubicBezTo>
                <a:cubicBezTo>
                  <a:pt x="221" y="80"/>
                  <a:pt x="218" y="69"/>
                  <a:pt x="226" y="62"/>
                </a:cubicBezTo>
                <a:cubicBezTo>
                  <a:pt x="233" y="54"/>
                  <a:pt x="244" y="57"/>
                  <a:pt x="254" y="61"/>
                </a:cubicBezTo>
                <a:cubicBezTo>
                  <a:pt x="264" y="64"/>
                  <a:pt x="273" y="66"/>
                  <a:pt x="279" y="60"/>
                </a:cubicBezTo>
                <a:cubicBezTo>
                  <a:pt x="285" y="55"/>
                  <a:pt x="282" y="45"/>
                  <a:pt x="279" y="36"/>
                </a:cubicBezTo>
                <a:cubicBezTo>
                  <a:pt x="276" y="26"/>
                  <a:pt x="272" y="15"/>
                  <a:pt x="280" y="7"/>
                </a:cubicBezTo>
                <a:cubicBezTo>
                  <a:pt x="288" y="0"/>
                  <a:pt x="298" y="3"/>
                  <a:pt x="309" y="6"/>
                </a:cubicBezTo>
                <a:cubicBezTo>
                  <a:pt x="318" y="9"/>
                  <a:pt x="327" y="12"/>
                  <a:pt x="333" y="6"/>
                </a:cubicBezTo>
                <a:cubicBezTo>
                  <a:pt x="336" y="9"/>
                  <a:pt x="336" y="9"/>
                  <a:pt x="336" y="9"/>
                </a:cubicBezTo>
                <a:cubicBezTo>
                  <a:pt x="328" y="17"/>
                  <a:pt x="318" y="13"/>
                  <a:pt x="307" y="10"/>
                </a:cubicBezTo>
                <a:cubicBezTo>
                  <a:pt x="298" y="7"/>
                  <a:pt x="289" y="4"/>
                  <a:pt x="283" y="10"/>
                </a:cubicBezTo>
                <a:cubicBezTo>
                  <a:pt x="277" y="16"/>
                  <a:pt x="280" y="25"/>
                  <a:pt x="283" y="35"/>
                </a:cubicBezTo>
                <a:cubicBezTo>
                  <a:pt x="286" y="45"/>
                  <a:pt x="289" y="56"/>
                  <a:pt x="282" y="63"/>
                </a:cubicBezTo>
                <a:cubicBezTo>
                  <a:pt x="274" y="71"/>
                  <a:pt x="263" y="68"/>
                  <a:pt x="253" y="64"/>
                </a:cubicBezTo>
                <a:cubicBezTo>
                  <a:pt x="243" y="61"/>
                  <a:pt x="234" y="58"/>
                  <a:pt x="228" y="64"/>
                </a:cubicBezTo>
                <a:cubicBezTo>
                  <a:pt x="222" y="70"/>
                  <a:pt x="225" y="79"/>
                  <a:pt x="228" y="89"/>
                </a:cubicBezTo>
                <a:cubicBezTo>
                  <a:pt x="232" y="99"/>
                  <a:pt x="235" y="110"/>
                  <a:pt x="227" y="118"/>
                </a:cubicBezTo>
                <a:cubicBezTo>
                  <a:pt x="220" y="125"/>
                  <a:pt x="209" y="122"/>
                  <a:pt x="199" y="119"/>
                </a:cubicBezTo>
                <a:cubicBezTo>
                  <a:pt x="189" y="116"/>
                  <a:pt x="180" y="113"/>
                  <a:pt x="174" y="119"/>
                </a:cubicBezTo>
                <a:cubicBezTo>
                  <a:pt x="168" y="125"/>
                  <a:pt x="171" y="134"/>
                  <a:pt x="174" y="143"/>
                </a:cubicBezTo>
                <a:cubicBezTo>
                  <a:pt x="177" y="154"/>
                  <a:pt x="181" y="164"/>
                  <a:pt x="173" y="172"/>
                </a:cubicBezTo>
                <a:cubicBezTo>
                  <a:pt x="165" y="180"/>
                  <a:pt x="155" y="176"/>
                  <a:pt x="144" y="173"/>
                </a:cubicBezTo>
                <a:cubicBezTo>
                  <a:pt x="135" y="170"/>
                  <a:pt x="126" y="167"/>
                  <a:pt x="120" y="173"/>
                </a:cubicBezTo>
                <a:cubicBezTo>
                  <a:pt x="114" y="179"/>
                  <a:pt x="117" y="188"/>
                  <a:pt x="120" y="198"/>
                </a:cubicBezTo>
                <a:cubicBezTo>
                  <a:pt x="123" y="208"/>
                  <a:pt x="126" y="219"/>
                  <a:pt x="119" y="226"/>
                </a:cubicBezTo>
                <a:cubicBezTo>
                  <a:pt x="111" y="234"/>
                  <a:pt x="100" y="231"/>
                  <a:pt x="90" y="227"/>
                </a:cubicBezTo>
                <a:cubicBezTo>
                  <a:pt x="80" y="224"/>
                  <a:pt x="71" y="222"/>
                  <a:pt x="65" y="228"/>
                </a:cubicBezTo>
                <a:cubicBezTo>
                  <a:pt x="59" y="233"/>
                  <a:pt x="62" y="243"/>
                  <a:pt x="65" y="252"/>
                </a:cubicBezTo>
                <a:cubicBezTo>
                  <a:pt x="68" y="262"/>
                  <a:pt x="72" y="273"/>
                  <a:pt x="64" y="281"/>
                </a:cubicBezTo>
                <a:cubicBezTo>
                  <a:pt x="57" y="288"/>
                  <a:pt x="46" y="285"/>
                  <a:pt x="36" y="282"/>
                </a:cubicBezTo>
                <a:cubicBezTo>
                  <a:pt x="26" y="279"/>
                  <a:pt x="17" y="276"/>
                  <a:pt x="11" y="282"/>
                </a:cubicBezTo>
                <a:cubicBezTo>
                  <a:pt x="5" y="288"/>
                  <a:pt x="8" y="297"/>
                  <a:pt x="11" y="307"/>
                </a:cubicBezTo>
                <a:cubicBezTo>
                  <a:pt x="14" y="317"/>
                  <a:pt x="17" y="328"/>
                  <a:pt x="10" y="335"/>
                </a:cubicBezTo>
                <a:cubicBezTo>
                  <a:pt x="7" y="332"/>
                  <a:pt x="7" y="332"/>
                  <a:pt x="7" y="332"/>
                </a:cubicBezTo>
                <a:cubicBezTo>
                  <a:pt x="13" y="326"/>
                  <a:pt x="10" y="317"/>
                  <a:pt x="7" y="308"/>
                </a:cubicBezTo>
                <a:cubicBezTo>
                  <a:pt x="4" y="297"/>
                  <a:pt x="0" y="287"/>
                  <a:pt x="8" y="279"/>
                </a:cubicBezTo>
                <a:close/>
              </a:path>
            </a:pathLst>
          </a:custGeom>
          <a:solidFill>
            <a:schemeClr val="accent2">
              <a:lumMod val="20000"/>
              <a:lumOff val="8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30" name="Freeform 23">
            <a:extLst>
              <a:ext uri="{FF2B5EF4-FFF2-40B4-BE49-F238E27FC236}">
                <a16:creationId xmlns:a16="http://schemas.microsoft.com/office/drawing/2014/main" id="{D1222072-1F11-445C-8937-1B50AC4A2A36}"/>
              </a:ext>
            </a:extLst>
          </p:cNvPr>
          <p:cNvSpPr>
            <a:spLocks/>
          </p:cNvSpPr>
          <p:nvPr userDrawn="1"/>
        </p:nvSpPr>
        <p:spPr bwMode="auto">
          <a:xfrm>
            <a:off x="4867276" y="1217613"/>
            <a:ext cx="1116806" cy="1487488"/>
          </a:xfrm>
          <a:custGeom>
            <a:avLst/>
            <a:gdLst>
              <a:gd name="T0" fmla="*/ 726 w 762"/>
              <a:gd name="T1" fmla="*/ 36 h 762"/>
              <a:gd name="T2" fmla="*/ 726 w 762"/>
              <a:gd name="T3" fmla="*/ 163 h 762"/>
              <a:gd name="T4" fmla="*/ 163 w 762"/>
              <a:gd name="T5" fmla="*/ 727 h 762"/>
              <a:gd name="T6" fmla="*/ 35 w 762"/>
              <a:gd name="T7" fmla="*/ 727 h 762"/>
              <a:gd name="T8" fmla="*/ 35 w 762"/>
              <a:gd name="T9" fmla="*/ 727 h 762"/>
              <a:gd name="T10" fmla="*/ 35 w 762"/>
              <a:gd name="T11" fmla="*/ 599 h 762"/>
              <a:gd name="T12" fmla="*/ 599 w 762"/>
              <a:gd name="T13" fmla="*/ 36 h 762"/>
              <a:gd name="T14" fmla="*/ 726 w 762"/>
              <a:gd name="T15" fmla="*/ 36 h 7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2" h="762">
                <a:moveTo>
                  <a:pt x="726" y="36"/>
                </a:moveTo>
                <a:cubicBezTo>
                  <a:pt x="762" y="71"/>
                  <a:pt x="762" y="128"/>
                  <a:pt x="726" y="163"/>
                </a:cubicBezTo>
                <a:cubicBezTo>
                  <a:pt x="163" y="727"/>
                  <a:pt x="163" y="727"/>
                  <a:pt x="163" y="727"/>
                </a:cubicBezTo>
                <a:cubicBezTo>
                  <a:pt x="127" y="762"/>
                  <a:pt x="70" y="762"/>
                  <a:pt x="35" y="727"/>
                </a:cubicBezTo>
                <a:cubicBezTo>
                  <a:pt x="35" y="727"/>
                  <a:pt x="35" y="727"/>
                  <a:pt x="35" y="727"/>
                </a:cubicBezTo>
                <a:cubicBezTo>
                  <a:pt x="0" y="692"/>
                  <a:pt x="0" y="635"/>
                  <a:pt x="35" y="599"/>
                </a:cubicBezTo>
                <a:cubicBezTo>
                  <a:pt x="599" y="36"/>
                  <a:pt x="599" y="36"/>
                  <a:pt x="599" y="36"/>
                </a:cubicBezTo>
                <a:cubicBezTo>
                  <a:pt x="634" y="0"/>
                  <a:pt x="691" y="0"/>
                  <a:pt x="726" y="36"/>
                </a:cubicBezTo>
                <a:close/>
              </a:path>
            </a:pathLst>
          </a:custGeom>
          <a:solidFill>
            <a:schemeClr val="accent3">
              <a:lumMod val="40000"/>
              <a:lumOff val="6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34" name="Freeform 24">
            <a:extLst>
              <a:ext uri="{FF2B5EF4-FFF2-40B4-BE49-F238E27FC236}">
                <a16:creationId xmlns:a16="http://schemas.microsoft.com/office/drawing/2014/main" id="{EAEFBC92-8563-4268-A0D7-DACDB774E884}"/>
              </a:ext>
            </a:extLst>
          </p:cNvPr>
          <p:cNvSpPr>
            <a:spLocks/>
          </p:cNvSpPr>
          <p:nvPr userDrawn="1"/>
        </p:nvSpPr>
        <p:spPr bwMode="auto">
          <a:xfrm>
            <a:off x="5762626" y="1422400"/>
            <a:ext cx="670322" cy="890588"/>
          </a:xfrm>
          <a:custGeom>
            <a:avLst/>
            <a:gdLst>
              <a:gd name="T0" fmla="*/ 422 w 457"/>
              <a:gd name="T1" fmla="*/ 35 h 456"/>
              <a:gd name="T2" fmla="*/ 422 w 457"/>
              <a:gd name="T3" fmla="*/ 162 h 456"/>
              <a:gd name="T4" fmla="*/ 163 w 457"/>
              <a:gd name="T5" fmla="*/ 421 h 456"/>
              <a:gd name="T6" fmla="*/ 35 w 457"/>
              <a:gd name="T7" fmla="*/ 421 h 456"/>
              <a:gd name="T8" fmla="*/ 35 w 457"/>
              <a:gd name="T9" fmla="*/ 421 h 456"/>
              <a:gd name="T10" fmla="*/ 35 w 457"/>
              <a:gd name="T11" fmla="*/ 294 h 456"/>
              <a:gd name="T12" fmla="*/ 294 w 457"/>
              <a:gd name="T13" fmla="*/ 35 h 456"/>
              <a:gd name="T14" fmla="*/ 422 w 457"/>
              <a:gd name="T15" fmla="*/ 35 h 4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7" h="456">
                <a:moveTo>
                  <a:pt x="422" y="35"/>
                </a:moveTo>
                <a:cubicBezTo>
                  <a:pt x="457" y="70"/>
                  <a:pt x="457" y="127"/>
                  <a:pt x="422" y="162"/>
                </a:cubicBezTo>
                <a:cubicBezTo>
                  <a:pt x="163" y="421"/>
                  <a:pt x="163" y="421"/>
                  <a:pt x="163" y="421"/>
                </a:cubicBezTo>
                <a:cubicBezTo>
                  <a:pt x="128" y="456"/>
                  <a:pt x="70" y="456"/>
                  <a:pt x="35" y="421"/>
                </a:cubicBezTo>
                <a:cubicBezTo>
                  <a:pt x="35" y="421"/>
                  <a:pt x="35" y="421"/>
                  <a:pt x="35" y="421"/>
                </a:cubicBezTo>
                <a:cubicBezTo>
                  <a:pt x="0" y="386"/>
                  <a:pt x="0" y="329"/>
                  <a:pt x="35" y="294"/>
                </a:cubicBezTo>
                <a:cubicBezTo>
                  <a:pt x="294" y="35"/>
                  <a:pt x="294" y="35"/>
                  <a:pt x="294" y="35"/>
                </a:cubicBezTo>
                <a:cubicBezTo>
                  <a:pt x="329" y="0"/>
                  <a:pt x="386" y="0"/>
                  <a:pt x="422" y="35"/>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35" name="Freeform 25">
            <a:extLst>
              <a:ext uri="{FF2B5EF4-FFF2-40B4-BE49-F238E27FC236}">
                <a16:creationId xmlns:a16="http://schemas.microsoft.com/office/drawing/2014/main" id="{44D3A99D-36E0-4BEF-B798-01AA6A81508C}"/>
              </a:ext>
            </a:extLst>
          </p:cNvPr>
          <p:cNvSpPr>
            <a:spLocks/>
          </p:cNvSpPr>
          <p:nvPr userDrawn="1"/>
        </p:nvSpPr>
        <p:spPr bwMode="auto">
          <a:xfrm>
            <a:off x="3022997" y="1473200"/>
            <a:ext cx="942975" cy="1257300"/>
          </a:xfrm>
          <a:custGeom>
            <a:avLst/>
            <a:gdLst>
              <a:gd name="T0" fmla="*/ 608 w 643"/>
              <a:gd name="T1" fmla="*/ 35 h 644"/>
              <a:gd name="T2" fmla="*/ 608 w 643"/>
              <a:gd name="T3" fmla="*/ 163 h 644"/>
              <a:gd name="T4" fmla="*/ 163 w 643"/>
              <a:gd name="T5" fmla="*/ 609 h 644"/>
              <a:gd name="T6" fmla="*/ 35 w 643"/>
              <a:gd name="T7" fmla="*/ 609 h 644"/>
              <a:gd name="T8" fmla="*/ 35 w 643"/>
              <a:gd name="T9" fmla="*/ 609 h 644"/>
              <a:gd name="T10" fmla="*/ 35 w 643"/>
              <a:gd name="T11" fmla="*/ 481 h 644"/>
              <a:gd name="T12" fmla="*/ 480 w 643"/>
              <a:gd name="T13" fmla="*/ 35 h 644"/>
              <a:gd name="T14" fmla="*/ 608 w 643"/>
              <a:gd name="T15" fmla="*/ 35 h 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3" h="644">
                <a:moveTo>
                  <a:pt x="608" y="35"/>
                </a:moveTo>
                <a:cubicBezTo>
                  <a:pt x="643" y="71"/>
                  <a:pt x="643" y="128"/>
                  <a:pt x="608" y="163"/>
                </a:cubicBezTo>
                <a:cubicBezTo>
                  <a:pt x="163" y="609"/>
                  <a:pt x="163" y="609"/>
                  <a:pt x="163" y="609"/>
                </a:cubicBezTo>
                <a:cubicBezTo>
                  <a:pt x="127" y="644"/>
                  <a:pt x="70" y="644"/>
                  <a:pt x="35" y="609"/>
                </a:cubicBezTo>
                <a:cubicBezTo>
                  <a:pt x="35" y="609"/>
                  <a:pt x="35" y="609"/>
                  <a:pt x="35" y="609"/>
                </a:cubicBezTo>
                <a:cubicBezTo>
                  <a:pt x="0" y="573"/>
                  <a:pt x="0" y="516"/>
                  <a:pt x="35" y="481"/>
                </a:cubicBezTo>
                <a:cubicBezTo>
                  <a:pt x="480" y="35"/>
                  <a:pt x="480" y="35"/>
                  <a:pt x="480" y="35"/>
                </a:cubicBezTo>
                <a:cubicBezTo>
                  <a:pt x="516" y="0"/>
                  <a:pt x="573" y="0"/>
                  <a:pt x="608" y="35"/>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36" name="Freeform 26">
            <a:extLst>
              <a:ext uri="{FF2B5EF4-FFF2-40B4-BE49-F238E27FC236}">
                <a16:creationId xmlns:a16="http://schemas.microsoft.com/office/drawing/2014/main" id="{44BC6767-1009-4621-B230-D913B56BD39F}"/>
              </a:ext>
            </a:extLst>
          </p:cNvPr>
          <p:cNvSpPr>
            <a:spLocks/>
          </p:cNvSpPr>
          <p:nvPr userDrawn="1"/>
        </p:nvSpPr>
        <p:spPr bwMode="auto">
          <a:xfrm>
            <a:off x="5116116" y="4119563"/>
            <a:ext cx="942975" cy="1257300"/>
          </a:xfrm>
          <a:custGeom>
            <a:avLst/>
            <a:gdLst>
              <a:gd name="T0" fmla="*/ 608 w 643"/>
              <a:gd name="T1" fmla="*/ 35 h 644"/>
              <a:gd name="T2" fmla="*/ 608 w 643"/>
              <a:gd name="T3" fmla="*/ 163 h 644"/>
              <a:gd name="T4" fmla="*/ 162 w 643"/>
              <a:gd name="T5" fmla="*/ 609 h 644"/>
              <a:gd name="T6" fmla="*/ 35 w 643"/>
              <a:gd name="T7" fmla="*/ 609 h 644"/>
              <a:gd name="T8" fmla="*/ 35 w 643"/>
              <a:gd name="T9" fmla="*/ 609 h 644"/>
              <a:gd name="T10" fmla="*/ 35 w 643"/>
              <a:gd name="T11" fmla="*/ 481 h 644"/>
              <a:gd name="T12" fmla="*/ 480 w 643"/>
              <a:gd name="T13" fmla="*/ 35 h 644"/>
              <a:gd name="T14" fmla="*/ 608 w 643"/>
              <a:gd name="T15" fmla="*/ 35 h 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3" h="644">
                <a:moveTo>
                  <a:pt x="608" y="35"/>
                </a:moveTo>
                <a:cubicBezTo>
                  <a:pt x="643" y="71"/>
                  <a:pt x="643" y="128"/>
                  <a:pt x="608" y="163"/>
                </a:cubicBezTo>
                <a:cubicBezTo>
                  <a:pt x="162" y="609"/>
                  <a:pt x="162" y="609"/>
                  <a:pt x="162" y="609"/>
                </a:cubicBezTo>
                <a:cubicBezTo>
                  <a:pt x="127" y="644"/>
                  <a:pt x="70" y="644"/>
                  <a:pt x="35" y="609"/>
                </a:cubicBezTo>
                <a:cubicBezTo>
                  <a:pt x="35" y="609"/>
                  <a:pt x="35" y="609"/>
                  <a:pt x="35" y="609"/>
                </a:cubicBezTo>
                <a:cubicBezTo>
                  <a:pt x="0" y="573"/>
                  <a:pt x="0" y="516"/>
                  <a:pt x="35" y="481"/>
                </a:cubicBezTo>
                <a:cubicBezTo>
                  <a:pt x="480" y="35"/>
                  <a:pt x="480" y="35"/>
                  <a:pt x="480" y="35"/>
                </a:cubicBezTo>
                <a:cubicBezTo>
                  <a:pt x="516" y="0"/>
                  <a:pt x="573" y="0"/>
                  <a:pt x="608" y="35"/>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37" name="Freeform 27">
            <a:extLst>
              <a:ext uri="{FF2B5EF4-FFF2-40B4-BE49-F238E27FC236}">
                <a16:creationId xmlns:a16="http://schemas.microsoft.com/office/drawing/2014/main" id="{6308575C-F1D0-446B-943D-7C46D816CC00}"/>
              </a:ext>
            </a:extLst>
          </p:cNvPr>
          <p:cNvSpPr>
            <a:spLocks/>
          </p:cNvSpPr>
          <p:nvPr userDrawn="1"/>
        </p:nvSpPr>
        <p:spPr bwMode="auto">
          <a:xfrm>
            <a:off x="5017293" y="898526"/>
            <a:ext cx="301229" cy="403225"/>
          </a:xfrm>
          <a:custGeom>
            <a:avLst/>
            <a:gdLst>
              <a:gd name="T0" fmla="*/ 169 w 206"/>
              <a:gd name="T1" fmla="*/ 36 h 206"/>
              <a:gd name="T2" fmla="*/ 169 w 206"/>
              <a:gd name="T3" fmla="*/ 169 h 206"/>
              <a:gd name="T4" fmla="*/ 36 w 206"/>
              <a:gd name="T5" fmla="*/ 169 h 206"/>
              <a:gd name="T6" fmla="*/ 36 w 206"/>
              <a:gd name="T7" fmla="*/ 36 h 206"/>
              <a:gd name="T8" fmla="*/ 169 w 206"/>
              <a:gd name="T9" fmla="*/ 36 h 206"/>
            </a:gdLst>
            <a:ahLst/>
            <a:cxnLst>
              <a:cxn ang="0">
                <a:pos x="T0" y="T1"/>
              </a:cxn>
              <a:cxn ang="0">
                <a:pos x="T2" y="T3"/>
              </a:cxn>
              <a:cxn ang="0">
                <a:pos x="T4" y="T5"/>
              </a:cxn>
              <a:cxn ang="0">
                <a:pos x="T6" y="T7"/>
              </a:cxn>
              <a:cxn ang="0">
                <a:pos x="T8" y="T9"/>
              </a:cxn>
            </a:cxnLst>
            <a:rect l="0" t="0" r="r" b="b"/>
            <a:pathLst>
              <a:path w="206" h="206">
                <a:moveTo>
                  <a:pt x="169" y="36"/>
                </a:moveTo>
                <a:cubicBezTo>
                  <a:pt x="206" y="73"/>
                  <a:pt x="206" y="132"/>
                  <a:pt x="169" y="169"/>
                </a:cubicBezTo>
                <a:cubicBezTo>
                  <a:pt x="132" y="206"/>
                  <a:pt x="73" y="206"/>
                  <a:pt x="36" y="169"/>
                </a:cubicBezTo>
                <a:cubicBezTo>
                  <a:pt x="0" y="132"/>
                  <a:pt x="0" y="73"/>
                  <a:pt x="36" y="36"/>
                </a:cubicBezTo>
                <a:cubicBezTo>
                  <a:pt x="73" y="0"/>
                  <a:pt x="132" y="0"/>
                  <a:pt x="169" y="36"/>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38" name="Freeform 28">
            <a:extLst>
              <a:ext uri="{FF2B5EF4-FFF2-40B4-BE49-F238E27FC236}">
                <a16:creationId xmlns:a16="http://schemas.microsoft.com/office/drawing/2014/main" id="{F1587AEF-CE98-4A41-B4D6-242FDBC23ECD}"/>
              </a:ext>
            </a:extLst>
          </p:cNvPr>
          <p:cNvSpPr>
            <a:spLocks/>
          </p:cNvSpPr>
          <p:nvPr userDrawn="1"/>
        </p:nvSpPr>
        <p:spPr bwMode="auto">
          <a:xfrm>
            <a:off x="5922169" y="887413"/>
            <a:ext cx="301229" cy="401638"/>
          </a:xfrm>
          <a:custGeom>
            <a:avLst/>
            <a:gdLst>
              <a:gd name="T0" fmla="*/ 169 w 205"/>
              <a:gd name="T1" fmla="*/ 36 h 206"/>
              <a:gd name="T2" fmla="*/ 169 w 205"/>
              <a:gd name="T3" fmla="*/ 169 h 206"/>
              <a:gd name="T4" fmla="*/ 36 w 205"/>
              <a:gd name="T5" fmla="*/ 169 h 206"/>
              <a:gd name="T6" fmla="*/ 36 w 205"/>
              <a:gd name="T7" fmla="*/ 36 h 206"/>
              <a:gd name="T8" fmla="*/ 169 w 205"/>
              <a:gd name="T9" fmla="*/ 36 h 206"/>
            </a:gdLst>
            <a:ahLst/>
            <a:cxnLst>
              <a:cxn ang="0">
                <a:pos x="T0" y="T1"/>
              </a:cxn>
              <a:cxn ang="0">
                <a:pos x="T2" y="T3"/>
              </a:cxn>
              <a:cxn ang="0">
                <a:pos x="T4" y="T5"/>
              </a:cxn>
              <a:cxn ang="0">
                <a:pos x="T6" y="T7"/>
              </a:cxn>
              <a:cxn ang="0">
                <a:pos x="T8" y="T9"/>
              </a:cxn>
            </a:cxnLst>
            <a:rect l="0" t="0" r="r" b="b"/>
            <a:pathLst>
              <a:path w="205" h="206">
                <a:moveTo>
                  <a:pt x="169" y="36"/>
                </a:moveTo>
                <a:cubicBezTo>
                  <a:pt x="205" y="73"/>
                  <a:pt x="205" y="132"/>
                  <a:pt x="169" y="169"/>
                </a:cubicBezTo>
                <a:cubicBezTo>
                  <a:pt x="132" y="206"/>
                  <a:pt x="73" y="206"/>
                  <a:pt x="36" y="169"/>
                </a:cubicBezTo>
                <a:cubicBezTo>
                  <a:pt x="0" y="132"/>
                  <a:pt x="0" y="73"/>
                  <a:pt x="36" y="36"/>
                </a:cubicBezTo>
                <a:cubicBezTo>
                  <a:pt x="73" y="0"/>
                  <a:pt x="132" y="0"/>
                  <a:pt x="169" y="36"/>
                </a:cubicBezTo>
                <a:close/>
              </a:path>
            </a:pathLst>
          </a:custGeom>
          <a:solidFill>
            <a:schemeClr val="accent3">
              <a:lumMod val="40000"/>
              <a:lumOff val="6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39" name="Freeform 29">
            <a:extLst>
              <a:ext uri="{FF2B5EF4-FFF2-40B4-BE49-F238E27FC236}">
                <a16:creationId xmlns:a16="http://schemas.microsoft.com/office/drawing/2014/main" id="{7EC34812-4101-42F9-8358-59FBD347197D}"/>
              </a:ext>
            </a:extLst>
          </p:cNvPr>
          <p:cNvSpPr>
            <a:spLocks/>
          </p:cNvSpPr>
          <p:nvPr userDrawn="1"/>
        </p:nvSpPr>
        <p:spPr bwMode="auto">
          <a:xfrm>
            <a:off x="4849416" y="5314950"/>
            <a:ext cx="302419" cy="401638"/>
          </a:xfrm>
          <a:custGeom>
            <a:avLst/>
            <a:gdLst>
              <a:gd name="T0" fmla="*/ 169 w 206"/>
              <a:gd name="T1" fmla="*/ 36 h 206"/>
              <a:gd name="T2" fmla="*/ 169 w 206"/>
              <a:gd name="T3" fmla="*/ 169 h 206"/>
              <a:gd name="T4" fmla="*/ 36 w 206"/>
              <a:gd name="T5" fmla="*/ 169 h 206"/>
              <a:gd name="T6" fmla="*/ 36 w 206"/>
              <a:gd name="T7" fmla="*/ 36 h 206"/>
              <a:gd name="T8" fmla="*/ 169 w 206"/>
              <a:gd name="T9" fmla="*/ 36 h 206"/>
            </a:gdLst>
            <a:ahLst/>
            <a:cxnLst>
              <a:cxn ang="0">
                <a:pos x="T0" y="T1"/>
              </a:cxn>
              <a:cxn ang="0">
                <a:pos x="T2" y="T3"/>
              </a:cxn>
              <a:cxn ang="0">
                <a:pos x="T4" y="T5"/>
              </a:cxn>
              <a:cxn ang="0">
                <a:pos x="T6" y="T7"/>
              </a:cxn>
              <a:cxn ang="0">
                <a:pos x="T8" y="T9"/>
              </a:cxn>
            </a:cxnLst>
            <a:rect l="0" t="0" r="r" b="b"/>
            <a:pathLst>
              <a:path w="206" h="206">
                <a:moveTo>
                  <a:pt x="169" y="36"/>
                </a:moveTo>
                <a:cubicBezTo>
                  <a:pt x="206" y="73"/>
                  <a:pt x="206" y="132"/>
                  <a:pt x="169" y="169"/>
                </a:cubicBezTo>
                <a:cubicBezTo>
                  <a:pt x="132" y="206"/>
                  <a:pt x="73" y="206"/>
                  <a:pt x="36" y="169"/>
                </a:cubicBezTo>
                <a:cubicBezTo>
                  <a:pt x="0" y="132"/>
                  <a:pt x="0" y="73"/>
                  <a:pt x="36" y="36"/>
                </a:cubicBezTo>
                <a:cubicBezTo>
                  <a:pt x="73" y="0"/>
                  <a:pt x="132" y="0"/>
                  <a:pt x="169" y="36"/>
                </a:cubicBezTo>
                <a:close/>
              </a:path>
            </a:pathLst>
          </a:custGeom>
          <a:solidFill>
            <a:schemeClr val="accent3">
              <a:lumMod val="40000"/>
              <a:lumOff val="6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16" name="Freeform 14"/>
          <p:cNvSpPr>
            <a:spLocks noEditPoints="1"/>
          </p:cNvSpPr>
          <p:nvPr userDrawn="1"/>
        </p:nvSpPr>
        <p:spPr bwMode="auto">
          <a:xfrm>
            <a:off x="0" y="-1038226"/>
            <a:ext cx="5054204" cy="3730625"/>
          </a:xfrm>
          <a:custGeom>
            <a:avLst/>
            <a:gdLst>
              <a:gd name="T0" fmla="*/ 0 w 4245"/>
              <a:gd name="T1" fmla="*/ 1381 h 2350"/>
              <a:gd name="T2" fmla="*/ 0 w 4245"/>
              <a:gd name="T3" fmla="*/ 1399 h 2350"/>
              <a:gd name="T4" fmla="*/ 846 w 4245"/>
              <a:gd name="T5" fmla="*/ 2245 h 2350"/>
              <a:gd name="T6" fmla="*/ 855 w 4245"/>
              <a:gd name="T7" fmla="*/ 2236 h 2350"/>
              <a:gd name="T8" fmla="*/ 0 w 4245"/>
              <a:gd name="T9" fmla="*/ 1381 h 2350"/>
              <a:gd name="T10" fmla="*/ 3763 w 4245"/>
              <a:gd name="T11" fmla="*/ 0 h 2350"/>
              <a:gd name="T12" fmla="*/ 3745 w 4245"/>
              <a:gd name="T13" fmla="*/ 0 h 2350"/>
              <a:gd name="T14" fmla="*/ 4227 w 4245"/>
              <a:gd name="T15" fmla="*/ 482 h 2350"/>
              <a:gd name="T16" fmla="*/ 2367 w 4245"/>
              <a:gd name="T17" fmla="*/ 2342 h 2350"/>
              <a:gd name="T18" fmla="*/ 2376 w 4245"/>
              <a:gd name="T19" fmla="*/ 2350 h 2350"/>
              <a:gd name="T20" fmla="*/ 4245 w 4245"/>
              <a:gd name="T21" fmla="*/ 482 h 2350"/>
              <a:gd name="T22" fmla="*/ 3763 w 4245"/>
              <a:gd name="T23" fmla="*/ 0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45" h="2350">
                <a:moveTo>
                  <a:pt x="0" y="1381"/>
                </a:moveTo>
                <a:lnTo>
                  <a:pt x="0" y="1399"/>
                </a:lnTo>
                <a:lnTo>
                  <a:pt x="846" y="2245"/>
                </a:lnTo>
                <a:lnTo>
                  <a:pt x="855" y="2236"/>
                </a:lnTo>
                <a:lnTo>
                  <a:pt x="0" y="1381"/>
                </a:lnTo>
                <a:moveTo>
                  <a:pt x="3763" y="0"/>
                </a:moveTo>
                <a:lnTo>
                  <a:pt x="3745" y="0"/>
                </a:lnTo>
                <a:lnTo>
                  <a:pt x="4227" y="482"/>
                </a:lnTo>
                <a:lnTo>
                  <a:pt x="2367" y="2342"/>
                </a:lnTo>
                <a:lnTo>
                  <a:pt x="2376" y="2350"/>
                </a:lnTo>
                <a:lnTo>
                  <a:pt x="4245" y="482"/>
                </a:lnTo>
                <a:lnTo>
                  <a:pt x="37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6" name="副标题 2"/>
          <p:cNvSpPr>
            <a:spLocks noGrp="1"/>
          </p:cNvSpPr>
          <p:nvPr>
            <p:ph type="subTitle" idx="1"/>
          </p:nvPr>
        </p:nvSpPr>
        <p:spPr>
          <a:xfrm>
            <a:off x="2159493" y="2779089"/>
            <a:ext cx="4825014" cy="558799"/>
          </a:xfrm>
        </p:spPr>
        <p:txBody>
          <a:bodyPr anchor="ctr">
            <a:normAutofit/>
          </a:bodyPr>
          <a:lstStyle>
            <a:lvl1pPr marL="0" indent="0" algn="ctr">
              <a:buNone/>
              <a:defRPr sz="1500" spc="0">
                <a:solidFill>
                  <a:schemeClr val="tx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endParaRPr lang="zh-CN" altLang="en-US" dirty="0"/>
          </a:p>
        </p:txBody>
      </p:sp>
      <p:sp>
        <p:nvSpPr>
          <p:cNvPr id="7" name="标题 1"/>
          <p:cNvSpPr>
            <a:spLocks noGrp="1"/>
          </p:cNvSpPr>
          <p:nvPr>
            <p:ph type="ctrTitle"/>
          </p:nvPr>
        </p:nvSpPr>
        <p:spPr>
          <a:xfrm>
            <a:off x="2159494" y="3350531"/>
            <a:ext cx="4825014" cy="767764"/>
          </a:xfrm>
        </p:spPr>
        <p:txBody>
          <a:bodyPr anchor="b">
            <a:normAutofit/>
          </a:bodyPr>
          <a:lstStyle>
            <a:lvl1pPr algn="ctr">
              <a:defRPr sz="2700" b="1" spc="0">
                <a:solidFill>
                  <a:schemeClr val="tx1"/>
                </a:solidFill>
              </a:defRPr>
            </a:lvl1pPr>
          </a:lstStyle>
          <a:p>
            <a:endParaRPr lang="zh-CN" altLang="en-US" dirty="0"/>
          </a:p>
        </p:txBody>
      </p:sp>
    </p:spTree>
    <p:extLst>
      <p:ext uri="{BB962C8B-B14F-4D97-AF65-F5344CB8AC3E}">
        <p14:creationId xmlns:p14="http://schemas.microsoft.com/office/powerpoint/2010/main" val="29188009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pic>
        <p:nvPicPr>
          <p:cNvPr id="2" name="Picture 9" descr="ROC Ministry of Education Seal.svg">
            <a:extLst>
              <a:ext uri="{FF2B5EF4-FFF2-40B4-BE49-F238E27FC236}">
                <a16:creationId xmlns:a16="http://schemas.microsoft.com/office/drawing/2014/main" id="{6BF5B548-B4BB-FFE4-FD7C-7E276EE3222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37785" y="184121"/>
            <a:ext cx="512251" cy="45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847757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F48667C-CDD8-434B-873B-25A13D9A876D}"/>
              </a:ext>
            </a:extLst>
          </p:cNvPr>
          <p:cNvSpPr>
            <a:spLocks noGrp="1"/>
          </p:cNvSpPr>
          <p:nvPr>
            <p:ph type="ctrTitle"/>
          </p:nvPr>
        </p:nvSpPr>
        <p:spPr>
          <a:xfrm>
            <a:off x="1143000" y="1122363"/>
            <a:ext cx="6858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BFDB2DD8-46D4-4062-9643-4D11E5DEC12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E6EDAA15-FF22-4209-AA70-2D50DB2AB49E}"/>
              </a:ext>
            </a:extLst>
          </p:cNvPr>
          <p:cNvSpPr>
            <a:spLocks noGrp="1"/>
          </p:cNvSpPr>
          <p:nvPr>
            <p:ph type="dt" sz="half" idx="10"/>
          </p:nvPr>
        </p:nvSpPr>
        <p:spPr/>
        <p:txBody>
          <a:bodyPr/>
          <a:lstStyle/>
          <a:p>
            <a:fld id="{14A9DCEB-4DDA-4179-A362-7C12680FD566}" type="datetimeFigureOut">
              <a:rPr lang="zh-TW" altLang="en-US" smtClean="0"/>
              <a:t>2023/11/14</a:t>
            </a:fld>
            <a:endParaRPr lang="zh-TW" altLang="en-US"/>
          </a:p>
        </p:txBody>
      </p:sp>
      <p:sp>
        <p:nvSpPr>
          <p:cNvPr id="5" name="頁尾版面配置區 4">
            <a:extLst>
              <a:ext uri="{FF2B5EF4-FFF2-40B4-BE49-F238E27FC236}">
                <a16:creationId xmlns:a16="http://schemas.microsoft.com/office/drawing/2014/main" id="{F0FB45D4-F374-4A56-B729-DFFD60EC542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569512EF-B7E9-4C73-A6BA-E6642151E66B}"/>
              </a:ext>
            </a:extLst>
          </p:cNvPr>
          <p:cNvSpPr>
            <a:spLocks noGrp="1"/>
          </p:cNvSpPr>
          <p:nvPr>
            <p:ph type="sldNum" sz="quarter" idx="12"/>
          </p:nvPr>
        </p:nvSpPr>
        <p:spPr/>
        <p:txBody>
          <a:bodyPr/>
          <a:lstStyle/>
          <a:p>
            <a:fld id="{00156146-6F2D-455F-A3B1-74D4D4659D8E}" type="slidenum">
              <a:rPr lang="zh-TW" altLang="en-US" smtClean="0"/>
              <a:t>‹#›</a:t>
            </a:fld>
            <a:endParaRPr lang="zh-TW" altLang="en-US"/>
          </a:p>
        </p:txBody>
      </p:sp>
    </p:spTree>
    <p:extLst>
      <p:ext uri="{BB962C8B-B14F-4D97-AF65-F5344CB8AC3E}">
        <p14:creationId xmlns:p14="http://schemas.microsoft.com/office/powerpoint/2010/main" val="3121589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61B26EC-3307-44CA-A9AF-6BFA3CC564E9}"/>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9EFA50B4-3B45-479F-8F92-65940A347422}"/>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E2C7A7C-004D-498B-AB5B-5D40DB07FE71}"/>
              </a:ext>
            </a:extLst>
          </p:cNvPr>
          <p:cNvSpPr>
            <a:spLocks noGrp="1"/>
          </p:cNvSpPr>
          <p:nvPr>
            <p:ph type="dt" sz="half" idx="10"/>
          </p:nvPr>
        </p:nvSpPr>
        <p:spPr/>
        <p:txBody>
          <a:bodyPr/>
          <a:lstStyle/>
          <a:p>
            <a:fld id="{14A9DCEB-4DDA-4179-A362-7C12680FD566}" type="datetimeFigureOut">
              <a:rPr lang="zh-TW" altLang="en-US" smtClean="0"/>
              <a:t>2023/11/14</a:t>
            </a:fld>
            <a:endParaRPr lang="zh-TW" altLang="en-US"/>
          </a:p>
        </p:txBody>
      </p:sp>
      <p:sp>
        <p:nvSpPr>
          <p:cNvPr id="5" name="頁尾版面配置區 4">
            <a:extLst>
              <a:ext uri="{FF2B5EF4-FFF2-40B4-BE49-F238E27FC236}">
                <a16:creationId xmlns:a16="http://schemas.microsoft.com/office/drawing/2014/main" id="{F3E1C793-DD8D-4162-8E95-27BA3273715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5AC5796B-8FEC-4A25-84FA-BE8133684D1B}"/>
              </a:ext>
            </a:extLst>
          </p:cNvPr>
          <p:cNvSpPr>
            <a:spLocks noGrp="1"/>
          </p:cNvSpPr>
          <p:nvPr>
            <p:ph type="sldNum" sz="quarter" idx="12"/>
          </p:nvPr>
        </p:nvSpPr>
        <p:spPr/>
        <p:txBody>
          <a:bodyPr/>
          <a:lstStyle/>
          <a:p>
            <a:fld id="{00156146-6F2D-455F-A3B1-74D4D4659D8E}" type="slidenum">
              <a:rPr lang="zh-TW" altLang="en-US" smtClean="0"/>
              <a:t>‹#›</a:t>
            </a:fld>
            <a:endParaRPr lang="zh-TW" altLang="en-US"/>
          </a:p>
        </p:txBody>
      </p:sp>
    </p:spTree>
    <p:extLst>
      <p:ext uri="{BB962C8B-B14F-4D97-AF65-F5344CB8AC3E}">
        <p14:creationId xmlns:p14="http://schemas.microsoft.com/office/powerpoint/2010/main" val="25261669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88CD3FC-9741-45EF-B640-D5BF38D72E20}"/>
              </a:ext>
            </a:extLst>
          </p:cNvPr>
          <p:cNvSpPr>
            <a:spLocks noGrp="1"/>
          </p:cNvSpPr>
          <p:nvPr>
            <p:ph type="title"/>
          </p:nvPr>
        </p:nvSpPr>
        <p:spPr>
          <a:xfrm>
            <a:off x="623888" y="1709738"/>
            <a:ext cx="78867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CC58A248-14FA-4B2F-AE35-2C9CBFDD4A0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8B7E38F4-1F8D-4A76-A6C4-1A773669141D}"/>
              </a:ext>
            </a:extLst>
          </p:cNvPr>
          <p:cNvSpPr>
            <a:spLocks noGrp="1"/>
          </p:cNvSpPr>
          <p:nvPr>
            <p:ph type="dt" sz="half" idx="10"/>
          </p:nvPr>
        </p:nvSpPr>
        <p:spPr/>
        <p:txBody>
          <a:bodyPr/>
          <a:lstStyle/>
          <a:p>
            <a:fld id="{14A9DCEB-4DDA-4179-A362-7C12680FD566}" type="datetimeFigureOut">
              <a:rPr lang="zh-TW" altLang="en-US" smtClean="0"/>
              <a:t>2023/11/14</a:t>
            </a:fld>
            <a:endParaRPr lang="zh-TW" altLang="en-US"/>
          </a:p>
        </p:txBody>
      </p:sp>
      <p:sp>
        <p:nvSpPr>
          <p:cNvPr id="5" name="頁尾版面配置區 4">
            <a:extLst>
              <a:ext uri="{FF2B5EF4-FFF2-40B4-BE49-F238E27FC236}">
                <a16:creationId xmlns:a16="http://schemas.microsoft.com/office/drawing/2014/main" id="{1C50264A-0D15-4E78-AD65-77D0A11BCDC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BF0E7935-2E74-4D56-A8EB-93AA8F7B351C}"/>
              </a:ext>
            </a:extLst>
          </p:cNvPr>
          <p:cNvSpPr>
            <a:spLocks noGrp="1"/>
          </p:cNvSpPr>
          <p:nvPr>
            <p:ph type="sldNum" sz="quarter" idx="12"/>
          </p:nvPr>
        </p:nvSpPr>
        <p:spPr/>
        <p:txBody>
          <a:bodyPr/>
          <a:lstStyle/>
          <a:p>
            <a:fld id="{00156146-6F2D-455F-A3B1-74D4D4659D8E}" type="slidenum">
              <a:rPr lang="zh-TW" altLang="en-US" smtClean="0"/>
              <a:t>‹#›</a:t>
            </a:fld>
            <a:endParaRPr lang="zh-TW" altLang="en-US"/>
          </a:p>
        </p:txBody>
      </p:sp>
    </p:spTree>
    <p:extLst>
      <p:ext uri="{BB962C8B-B14F-4D97-AF65-F5344CB8AC3E}">
        <p14:creationId xmlns:p14="http://schemas.microsoft.com/office/powerpoint/2010/main" val="12047124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11839AD-B06C-4259-A31A-4022A9F20D1F}"/>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14B28526-C2CD-451D-921A-7ACF937E47F9}"/>
              </a:ext>
            </a:extLst>
          </p:cNvPr>
          <p:cNvSpPr>
            <a:spLocks noGrp="1"/>
          </p:cNvSpPr>
          <p:nvPr>
            <p:ph sz="half" idx="1"/>
          </p:nvPr>
        </p:nvSpPr>
        <p:spPr>
          <a:xfrm>
            <a:off x="628650" y="1825625"/>
            <a:ext cx="386715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E985B5D5-7765-4654-BCC9-9CB0E2A81A95}"/>
              </a:ext>
            </a:extLst>
          </p:cNvPr>
          <p:cNvSpPr>
            <a:spLocks noGrp="1"/>
          </p:cNvSpPr>
          <p:nvPr>
            <p:ph sz="half" idx="2"/>
          </p:nvPr>
        </p:nvSpPr>
        <p:spPr>
          <a:xfrm>
            <a:off x="4648200" y="1825625"/>
            <a:ext cx="386715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3EA7D260-9B06-4FCA-B9C1-F74D62503CFE}"/>
              </a:ext>
            </a:extLst>
          </p:cNvPr>
          <p:cNvSpPr>
            <a:spLocks noGrp="1"/>
          </p:cNvSpPr>
          <p:nvPr>
            <p:ph type="dt" sz="half" idx="10"/>
          </p:nvPr>
        </p:nvSpPr>
        <p:spPr/>
        <p:txBody>
          <a:bodyPr/>
          <a:lstStyle/>
          <a:p>
            <a:fld id="{14A9DCEB-4DDA-4179-A362-7C12680FD566}" type="datetimeFigureOut">
              <a:rPr lang="zh-TW" altLang="en-US" smtClean="0"/>
              <a:t>2023/11/14</a:t>
            </a:fld>
            <a:endParaRPr lang="zh-TW" altLang="en-US"/>
          </a:p>
        </p:txBody>
      </p:sp>
      <p:sp>
        <p:nvSpPr>
          <p:cNvPr id="6" name="頁尾版面配置區 5">
            <a:extLst>
              <a:ext uri="{FF2B5EF4-FFF2-40B4-BE49-F238E27FC236}">
                <a16:creationId xmlns:a16="http://schemas.microsoft.com/office/drawing/2014/main" id="{27DA59DA-1013-4BE8-B3E7-919B5747C64F}"/>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AA049E6C-B4F4-43AA-90BB-B82303855C3D}"/>
              </a:ext>
            </a:extLst>
          </p:cNvPr>
          <p:cNvSpPr>
            <a:spLocks noGrp="1"/>
          </p:cNvSpPr>
          <p:nvPr>
            <p:ph type="sldNum" sz="quarter" idx="12"/>
          </p:nvPr>
        </p:nvSpPr>
        <p:spPr/>
        <p:txBody>
          <a:bodyPr/>
          <a:lstStyle/>
          <a:p>
            <a:fld id="{00156146-6F2D-455F-A3B1-74D4D4659D8E}" type="slidenum">
              <a:rPr lang="zh-TW" altLang="en-US" smtClean="0"/>
              <a:t>‹#›</a:t>
            </a:fld>
            <a:endParaRPr lang="zh-TW" altLang="en-US"/>
          </a:p>
        </p:txBody>
      </p:sp>
    </p:spTree>
    <p:extLst>
      <p:ext uri="{BB962C8B-B14F-4D97-AF65-F5344CB8AC3E}">
        <p14:creationId xmlns:p14="http://schemas.microsoft.com/office/powerpoint/2010/main" val="21548186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E447D40-251A-41E2-9CA0-27C573BE1CE8}"/>
              </a:ext>
            </a:extLst>
          </p:cNvPr>
          <p:cNvSpPr>
            <a:spLocks noGrp="1"/>
          </p:cNvSpPr>
          <p:nvPr>
            <p:ph type="title"/>
          </p:nvPr>
        </p:nvSpPr>
        <p:spPr>
          <a:xfrm>
            <a:off x="630238" y="365125"/>
            <a:ext cx="78867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619DED03-42DD-43EE-9F6A-56DFE6D5957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23C5F4BE-DB4A-42AD-8C8C-457BDBF755CE}"/>
              </a:ext>
            </a:extLst>
          </p:cNvPr>
          <p:cNvSpPr>
            <a:spLocks noGrp="1"/>
          </p:cNvSpPr>
          <p:nvPr>
            <p:ph sz="half" idx="2"/>
          </p:nvPr>
        </p:nvSpPr>
        <p:spPr>
          <a:xfrm>
            <a:off x="630238" y="2505075"/>
            <a:ext cx="386873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98BB2EEF-F0DA-4595-8D1B-75E52A1489A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AE761641-FDD5-49D5-BE17-FDF823BAECAF}"/>
              </a:ext>
            </a:extLst>
          </p:cNvPr>
          <p:cNvSpPr>
            <a:spLocks noGrp="1"/>
          </p:cNvSpPr>
          <p:nvPr>
            <p:ph sz="quarter" idx="4"/>
          </p:nvPr>
        </p:nvSpPr>
        <p:spPr>
          <a:xfrm>
            <a:off x="4629150" y="2505075"/>
            <a:ext cx="38877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356CD8B3-EBFB-453A-B358-A6F22B84FBD0}"/>
              </a:ext>
            </a:extLst>
          </p:cNvPr>
          <p:cNvSpPr>
            <a:spLocks noGrp="1"/>
          </p:cNvSpPr>
          <p:nvPr>
            <p:ph type="dt" sz="half" idx="10"/>
          </p:nvPr>
        </p:nvSpPr>
        <p:spPr/>
        <p:txBody>
          <a:bodyPr/>
          <a:lstStyle/>
          <a:p>
            <a:fld id="{14A9DCEB-4DDA-4179-A362-7C12680FD566}" type="datetimeFigureOut">
              <a:rPr lang="zh-TW" altLang="en-US" smtClean="0"/>
              <a:t>2023/11/14</a:t>
            </a:fld>
            <a:endParaRPr lang="zh-TW" altLang="en-US"/>
          </a:p>
        </p:txBody>
      </p:sp>
      <p:sp>
        <p:nvSpPr>
          <p:cNvPr id="8" name="頁尾版面配置區 7">
            <a:extLst>
              <a:ext uri="{FF2B5EF4-FFF2-40B4-BE49-F238E27FC236}">
                <a16:creationId xmlns:a16="http://schemas.microsoft.com/office/drawing/2014/main" id="{1CAD626D-2615-40AB-B108-B88043AC1923}"/>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044B50D9-6C08-425A-99F3-CA78B46079FB}"/>
              </a:ext>
            </a:extLst>
          </p:cNvPr>
          <p:cNvSpPr>
            <a:spLocks noGrp="1"/>
          </p:cNvSpPr>
          <p:nvPr>
            <p:ph type="sldNum" sz="quarter" idx="12"/>
          </p:nvPr>
        </p:nvSpPr>
        <p:spPr/>
        <p:txBody>
          <a:bodyPr/>
          <a:lstStyle/>
          <a:p>
            <a:fld id="{00156146-6F2D-455F-A3B1-74D4D4659D8E}" type="slidenum">
              <a:rPr lang="zh-TW" altLang="en-US" smtClean="0"/>
              <a:t>‹#›</a:t>
            </a:fld>
            <a:endParaRPr lang="zh-TW" altLang="en-US"/>
          </a:p>
        </p:txBody>
      </p:sp>
    </p:spTree>
    <p:extLst>
      <p:ext uri="{BB962C8B-B14F-4D97-AF65-F5344CB8AC3E}">
        <p14:creationId xmlns:p14="http://schemas.microsoft.com/office/powerpoint/2010/main" val="26546125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AFA4ACF-3250-4D0D-A2DB-D9059B1786BA}"/>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009A85F7-17B3-49D2-8ED5-2B2F752DAE51}"/>
              </a:ext>
            </a:extLst>
          </p:cNvPr>
          <p:cNvSpPr>
            <a:spLocks noGrp="1"/>
          </p:cNvSpPr>
          <p:nvPr>
            <p:ph type="dt" sz="half" idx="10"/>
          </p:nvPr>
        </p:nvSpPr>
        <p:spPr/>
        <p:txBody>
          <a:bodyPr/>
          <a:lstStyle/>
          <a:p>
            <a:fld id="{14A9DCEB-4DDA-4179-A362-7C12680FD566}" type="datetimeFigureOut">
              <a:rPr lang="zh-TW" altLang="en-US" smtClean="0"/>
              <a:t>2023/11/14</a:t>
            </a:fld>
            <a:endParaRPr lang="zh-TW" altLang="en-US"/>
          </a:p>
        </p:txBody>
      </p:sp>
      <p:sp>
        <p:nvSpPr>
          <p:cNvPr id="4" name="頁尾版面配置區 3">
            <a:extLst>
              <a:ext uri="{FF2B5EF4-FFF2-40B4-BE49-F238E27FC236}">
                <a16:creationId xmlns:a16="http://schemas.microsoft.com/office/drawing/2014/main" id="{22B74938-3FE6-4E6D-B03A-D33C4C5ACCCD}"/>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4E4E225F-B0D5-4C71-8606-1BB426E60A27}"/>
              </a:ext>
            </a:extLst>
          </p:cNvPr>
          <p:cNvSpPr>
            <a:spLocks noGrp="1"/>
          </p:cNvSpPr>
          <p:nvPr>
            <p:ph type="sldNum" sz="quarter" idx="12"/>
          </p:nvPr>
        </p:nvSpPr>
        <p:spPr/>
        <p:txBody>
          <a:bodyPr/>
          <a:lstStyle/>
          <a:p>
            <a:fld id="{00156146-6F2D-455F-A3B1-74D4D4659D8E}" type="slidenum">
              <a:rPr lang="zh-TW" altLang="en-US" smtClean="0"/>
              <a:t>‹#›</a:t>
            </a:fld>
            <a:endParaRPr lang="zh-TW" altLang="en-US"/>
          </a:p>
        </p:txBody>
      </p:sp>
    </p:spTree>
    <p:extLst>
      <p:ext uri="{BB962C8B-B14F-4D97-AF65-F5344CB8AC3E}">
        <p14:creationId xmlns:p14="http://schemas.microsoft.com/office/powerpoint/2010/main" val="15048629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02A01B9E-6445-4EA5-A9FD-651A054663C4}"/>
              </a:ext>
            </a:extLst>
          </p:cNvPr>
          <p:cNvSpPr>
            <a:spLocks noGrp="1"/>
          </p:cNvSpPr>
          <p:nvPr>
            <p:ph type="dt" sz="half" idx="10"/>
          </p:nvPr>
        </p:nvSpPr>
        <p:spPr/>
        <p:txBody>
          <a:bodyPr/>
          <a:lstStyle/>
          <a:p>
            <a:fld id="{14A9DCEB-4DDA-4179-A362-7C12680FD566}" type="datetimeFigureOut">
              <a:rPr lang="zh-TW" altLang="en-US" smtClean="0"/>
              <a:t>2023/11/14</a:t>
            </a:fld>
            <a:endParaRPr lang="zh-TW" altLang="en-US"/>
          </a:p>
        </p:txBody>
      </p:sp>
      <p:sp>
        <p:nvSpPr>
          <p:cNvPr id="3" name="頁尾版面配置區 2">
            <a:extLst>
              <a:ext uri="{FF2B5EF4-FFF2-40B4-BE49-F238E27FC236}">
                <a16:creationId xmlns:a16="http://schemas.microsoft.com/office/drawing/2014/main" id="{A2396682-49D0-43E3-AD75-67AFFC73D8A8}"/>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60672250-EA3C-4124-9154-BA15E0EEDB04}"/>
              </a:ext>
            </a:extLst>
          </p:cNvPr>
          <p:cNvSpPr>
            <a:spLocks noGrp="1"/>
          </p:cNvSpPr>
          <p:nvPr>
            <p:ph type="sldNum" sz="quarter" idx="12"/>
          </p:nvPr>
        </p:nvSpPr>
        <p:spPr/>
        <p:txBody>
          <a:bodyPr/>
          <a:lstStyle/>
          <a:p>
            <a:fld id="{00156146-6F2D-455F-A3B1-74D4D4659D8E}" type="slidenum">
              <a:rPr lang="zh-TW" altLang="en-US" smtClean="0"/>
              <a:t>‹#›</a:t>
            </a:fld>
            <a:endParaRPr lang="zh-TW" altLang="en-US"/>
          </a:p>
        </p:txBody>
      </p:sp>
    </p:spTree>
    <p:extLst>
      <p:ext uri="{BB962C8B-B14F-4D97-AF65-F5344CB8AC3E}">
        <p14:creationId xmlns:p14="http://schemas.microsoft.com/office/powerpoint/2010/main" val="24451208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D7BCCE-894C-41D4-B8C7-6E56080B745A}"/>
              </a:ext>
            </a:extLst>
          </p:cNvPr>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75A44151-1209-45DC-8923-5EA2022F6D8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ED812809-8F52-4132-A4ED-94978A09D8A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1186B26A-6B0A-45A6-AADE-CDE47D594A03}"/>
              </a:ext>
            </a:extLst>
          </p:cNvPr>
          <p:cNvSpPr>
            <a:spLocks noGrp="1"/>
          </p:cNvSpPr>
          <p:nvPr>
            <p:ph type="dt" sz="half" idx="10"/>
          </p:nvPr>
        </p:nvSpPr>
        <p:spPr/>
        <p:txBody>
          <a:bodyPr/>
          <a:lstStyle/>
          <a:p>
            <a:fld id="{14A9DCEB-4DDA-4179-A362-7C12680FD566}" type="datetimeFigureOut">
              <a:rPr lang="zh-TW" altLang="en-US" smtClean="0"/>
              <a:t>2023/11/14</a:t>
            </a:fld>
            <a:endParaRPr lang="zh-TW" altLang="en-US"/>
          </a:p>
        </p:txBody>
      </p:sp>
      <p:sp>
        <p:nvSpPr>
          <p:cNvPr id="6" name="頁尾版面配置區 5">
            <a:extLst>
              <a:ext uri="{FF2B5EF4-FFF2-40B4-BE49-F238E27FC236}">
                <a16:creationId xmlns:a16="http://schemas.microsoft.com/office/drawing/2014/main" id="{B2B45E1B-2693-4467-A181-AF58CDE598BC}"/>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2B960455-18EA-4E8D-A87E-CA8DF397D7F9}"/>
              </a:ext>
            </a:extLst>
          </p:cNvPr>
          <p:cNvSpPr>
            <a:spLocks noGrp="1"/>
          </p:cNvSpPr>
          <p:nvPr>
            <p:ph type="sldNum" sz="quarter" idx="12"/>
          </p:nvPr>
        </p:nvSpPr>
        <p:spPr/>
        <p:txBody>
          <a:bodyPr/>
          <a:lstStyle/>
          <a:p>
            <a:fld id="{00156146-6F2D-455F-A3B1-74D4D4659D8E}" type="slidenum">
              <a:rPr lang="zh-TW" altLang="en-US" smtClean="0"/>
              <a:t>‹#›</a:t>
            </a:fld>
            <a:endParaRPr lang="zh-TW" altLang="en-US"/>
          </a:p>
        </p:txBody>
      </p:sp>
    </p:spTree>
    <p:extLst>
      <p:ext uri="{BB962C8B-B14F-4D97-AF65-F5344CB8AC3E}">
        <p14:creationId xmlns:p14="http://schemas.microsoft.com/office/powerpoint/2010/main" val="24621875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4EE6795-E0E4-493A-87F5-82451F7867A1}"/>
              </a:ext>
            </a:extLst>
          </p:cNvPr>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3618AB61-43F4-4F48-BD61-584893CB0B7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6222C41C-514C-45ED-BB78-EFEB9A2FA4F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17AD754A-C8F5-4108-98BF-1461EAFF674F}"/>
              </a:ext>
            </a:extLst>
          </p:cNvPr>
          <p:cNvSpPr>
            <a:spLocks noGrp="1"/>
          </p:cNvSpPr>
          <p:nvPr>
            <p:ph type="dt" sz="half" idx="10"/>
          </p:nvPr>
        </p:nvSpPr>
        <p:spPr/>
        <p:txBody>
          <a:bodyPr/>
          <a:lstStyle/>
          <a:p>
            <a:fld id="{14A9DCEB-4DDA-4179-A362-7C12680FD566}" type="datetimeFigureOut">
              <a:rPr lang="zh-TW" altLang="en-US" smtClean="0"/>
              <a:t>2023/11/14</a:t>
            </a:fld>
            <a:endParaRPr lang="zh-TW" altLang="en-US"/>
          </a:p>
        </p:txBody>
      </p:sp>
      <p:sp>
        <p:nvSpPr>
          <p:cNvPr id="6" name="頁尾版面配置區 5">
            <a:extLst>
              <a:ext uri="{FF2B5EF4-FFF2-40B4-BE49-F238E27FC236}">
                <a16:creationId xmlns:a16="http://schemas.microsoft.com/office/drawing/2014/main" id="{3E9838FB-5F50-4014-A2A7-87448C1A09C0}"/>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7C1450C1-A731-49C0-B761-F4AE4879A447}"/>
              </a:ext>
            </a:extLst>
          </p:cNvPr>
          <p:cNvSpPr>
            <a:spLocks noGrp="1"/>
          </p:cNvSpPr>
          <p:nvPr>
            <p:ph type="sldNum" sz="quarter" idx="12"/>
          </p:nvPr>
        </p:nvSpPr>
        <p:spPr/>
        <p:txBody>
          <a:bodyPr/>
          <a:lstStyle/>
          <a:p>
            <a:fld id="{00156146-6F2D-455F-A3B1-74D4D4659D8E}" type="slidenum">
              <a:rPr lang="zh-TW" altLang="en-US" smtClean="0"/>
              <a:t>‹#›</a:t>
            </a:fld>
            <a:endParaRPr lang="zh-TW" altLang="en-US"/>
          </a:p>
        </p:txBody>
      </p:sp>
    </p:spTree>
    <p:extLst>
      <p:ext uri="{BB962C8B-B14F-4D97-AF65-F5344CB8AC3E}">
        <p14:creationId xmlns:p14="http://schemas.microsoft.com/office/powerpoint/2010/main" val="25616149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4BAD77A-F02F-4F33-8D24-3F6AAAB0F01B}"/>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5C10DE25-4637-4DB5-A1E5-0624E5850D6B}"/>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6B62329-DE25-4A68-B0A2-487E77E6616A}"/>
              </a:ext>
            </a:extLst>
          </p:cNvPr>
          <p:cNvSpPr>
            <a:spLocks noGrp="1"/>
          </p:cNvSpPr>
          <p:nvPr>
            <p:ph type="dt" sz="half" idx="10"/>
          </p:nvPr>
        </p:nvSpPr>
        <p:spPr/>
        <p:txBody>
          <a:bodyPr/>
          <a:lstStyle/>
          <a:p>
            <a:fld id="{14A9DCEB-4DDA-4179-A362-7C12680FD566}" type="datetimeFigureOut">
              <a:rPr lang="zh-TW" altLang="en-US" smtClean="0"/>
              <a:t>2023/11/14</a:t>
            </a:fld>
            <a:endParaRPr lang="zh-TW" altLang="en-US"/>
          </a:p>
        </p:txBody>
      </p:sp>
      <p:sp>
        <p:nvSpPr>
          <p:cNvPr id="5" name="頁尾版面配置區 4">
            <a:extLst>
              <a:ext uri="{FF2B5EF4-FFF2-40B4-BE49-F238E27FC236}">
                <a16:creationId xmlns:a16="http://schemas.microsoft.com/office/drawing/2014/main" id="{4AC587EE-FD69-4A26-BE65-E81602CBBAF6}"/>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0A3D90ED-D247-4A37-93FC-1BD5B085E5F8}"/>
              </a:ext>
            </a:extLst>
          </p:cNvPr>
          <p:cNvSpPr>
            <a:spLocks noGrp="1"/>
          </p:cNvSpPr>
          <p:nvPr>
            <p:ph type="sldNum" sz="quarter" idx="12"/>
          </p:nvPr>
        </p:nvSpPr>
        <p:spPr/>
        <p:txBody>
          <a:bodyPr/>
          <a:lstStyle/>
          <a:p>
            <a:fld id="{00156146-6F2D-455F-A3B1-74D4D4659D8E}" type="slidenum">
              <a:rPr lang="zh-TW" altLang="en-US" smtClean="0"/>
              <a:t>‹#›</a:t>
            </a:fld>
            <a:endParaRPr lang="zh-TW" altLang="en-US"/>
          </a:p>
        </p:txBody>
      </p:sp>
    </p:spTree>
    <p:extLst>
      <p:ext uri="{BB962C8B-B14F-4D97-AF65-F5344CB8AC3E}">
        <p14:creationId xmlns:p14="http://schemas.microsoft.com/office/powerpoint/2010/main" val="1992538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末尾幻灯片">
    <p:bg>
      <p:bgRef idx="1001">
        <a:schemeClr val="bg1"/>
      </p:bgRef>
    </p:bg>
    <p:spTree>
      <p:nvGrpSpPr>
        <p:cNvPr id="1" name=""/>
        <p:cNvGrpSpPr/>
        <p:nvPr/>
      </p:nvGrpSpPr>
      <p:grpSpPr>
        <a:xfrm>
          <a:off x="0" y="0"/>
          <a:ext cx="0" cy="0"/>
          <a:chOff x="0" y="0"/>
          <a:chExt cx="0" cy="0"/>
        </a:xfrm>
      </p:grpSpPr>
      <p:sp>
        <p:nvSpPr>
          <p:cNvPr id="24" name="矩形 23">
            <a:extLst>
              <a:ext uri="{FF2B5EF4-FFF2-40B4-BE49-F238E27FC236}">
                <a16:creationId xmlns:a16="http://schemas.microsoft.com/office/drawing/2014/main" id="{209FD6D3-F58D-4502-91D9-C9DE4D6CDBE8}"/>
              </a:ext>
            </a:extLst>
          </p:cNvPr>
          <p:cNvSpPr/>
          <p:nvPr userDrawn="1"/>
        </p:nvSpPr>
        <p:spPr>
          <a:xfrm>
            <a:off x="0" y="0"/>
            <a:ext cx="9144000" cy="68580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Arial"/>
              <a:ea typeface="微软雅黑"/>
              <a:cs typeface="+mn-cs"/>
            </a:endParaRPr>
          </a:p>
        </p:txBody>
      </p:sp>
      <p:sp>
        <p:nvSpPr>
          <p:cNvPr id="11" name="Freeform 25">
            <a:extLst>
              <a:ext uri="{FF2B5EF4-FFF2-40B4-BE49-F238E27FC236}">
                <a16:creationId xmlns:a16="http://schemas.microsoft.com/office/drawing/2014/main" id="{EFDF74EB-32AA-439C-9999-86819FE47842}"/>
              </a:ext>
            </a:extLst>
          </p:cNvPr>
          <p:cNvSpPr>
            <a:spLocks/>
          </p:cNvSpPr>
          <p:nvPr userDrawn="1"/>
        </p:nvSpPr>
        <p:spPr bwMode="auto">
          <a:xfrm>
            <a:off x="473019" y="1649412"/>
            <a:ext cx="942975" cy="1257300"/>
          </a:xfrm>
          <a:custGeom>
            <a:avLst/>
            <a:gdLst>
              <a:gd name="T0" fmla="*/ 608 w 643"/>
              <a:gd name="T1" fmla="*/ 35 h 644"/>
              <a:gd name="T2" fmla="*/ 608 w 643"/>
              <a:gd name="T3" fmla="*/ 163 h 644"/>
              <a:gd name="T4" fmla="*/ 163 w 643"/>
              <a:gd name="T5" fmla="*/ 609 h 644"/>
              <a:gd name="T6" fmla="*/ 35 w 643"/>
              <a:gd name="T7" fmla="*/ 609 h 644"/>
              <a:gd name="T8" fmla="*/ 35 w 643"/>
              <a:gd name="T9" fmla="*/ 609 h 644"/>
              <a:gd name="T10" fmla="*/ 35 w 643"/>
              <a:gd name="T11" fmla="*/ 481 h 644"/>
              <a:gd name="T12" fmla="*/ 480 w 643"/>
              <a:gd name="T13" fmla="*/ 35 h 644"/>
              <a:gd name="T14" fmla="*/ 608 w 643"/>
              <a:gd name="T15" fmla="*/ 35 h 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3" h="644">
                <a:moveTo>
                  <a:pt x="608" y="35"/>
                </a:moveTo>
                <a:cubicBezTo>
                  <a:pt x="643" y="71"/>
                  <a:pt x="643" y="128"/>
                  <a:pt x="608" y="163"/>
                </a:cubicBezTo>
                <a:cubicBezTo>
                  <a:pt x="163" y="609"/>
                  <a:pt x="163" y="609"/>
                  <a:pt x="163" y="609"/>
                </a:cubicBezTo>
                <a:cubicBezTo>
                  <a:pt x="127" y="644"/>
                  <a:pt x="70" y="644"/>
                  <a:pt x="35" y="609"/>
                </a:cubicBezTo>
                <a:cubicBezTo>
                  <a:pt x="35" y="609"/>
                  <a:pt x="35" y="609"/>
                  <a:pt x="35" y="609"/>
                </a:cubicBezTo>
                <a:cubicBezTo>
                  <a:pt x="0" y="573"/>
                  <a:pt x="0" y="516"/>
                  <a:pt x="35" y="481"/>
                </a:cubicBezTo>
                <a:cubicBezTo>
                  <a:pt x="480" y="35"/>
                  <a:pt x="480" y="35"/>
                  <a:pt x="480" y="35"/>
                </a:cubicBezTo>
                <a:cubicBezTo>
                  <a:pt x="516" y="0"/>
                  <a:pt x="573" y="0"/>
                  <a:pt x="608" y="35"/>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12" name="Rectangle 20">
            <a:extLst>
              <a:ext uri="{FF2B5EF4-FFF2-40B4-BE49-F238E27FC236}">
                <a16:creationId xmlns:a16="http://schemas.microsoft.com/office/drawing/2014/main" id="{C76BA4D0-28E0-4AC8-A86C-658BF159CC9B}"/>
              </a:ext>
            </a:extLst>
          </p:cNvPr>
          <p:cNvSpPr>
            <a:spLocks noChangeArrowheads="1"/>
          </p:cNvSpPr>
          <p:nvPr userDrawn="1"/>
        </p:nvSpPr>
        <p:spPr bwMode="auto">
          <a:xfrm>
            <a:off x="1320554" y="2124075"/>
            <a:ext cx="6502893" cy="2857500"/>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16" name="Freeform 21">
            <a:extLst>
              <a:ext uri="{FF2B5EF4-FFF2-40B4-BE49-F238E27FC236}">
                <a16:creationId xmlns:a16="http://schemas.microsoft.com/office/drawing/2014/main" id="{3C4363A1-C1FE-40B7-BD43-45B6CBBBE595}"/>
              </a:ext>
            </a:extLst>
          </p:cNvPr>
          <p:cNvSpPr>
            <a:spLocks/>
          </p:cNvSpPr>
          <p:nvPr userDrawn="1"/>
        </p:nvSpPr>
        <p:spPr bwMode="auto">
          <a:xfrm>
            <a:off x="1498486" y="1797050"/>
            <a:ext cx="490538" cy="654050"/>
          </a:xfrm>
          <a:custGeom>
            <a:avLst/>
            <a:gdLst>
              <a:gd name="T0" fmla="*/ 328 w 335"/>
              <a:gd name="T1" fmla="*/ 56 h 335"/>
              <a:gd name="T2" fmla="*/ 299 w 335"/>
              <a:gd name="T3" fmla="*/ 57 h 335"/>
              <a:gd name="T4" fmla="*/ 274 w 335"/>
              <a:gd name="T5" fmla="*/ 57 h 335"/>
              <a:gd name="T6" fmla="*/ 274 w 335"/>
              <a:gd name="T7" fmla="*/ 82 h 335"/>
              <a:gd name="T8" fmla="*/ 273 w 335"/>
              <a:gd name="T9" fmla="*/ 110 h 335"/>
              <a:gd name="T10" fmla="*/ 245 w 335"/>
              <a:gd name="T11" fmla="*/ 111 h 335"/>
              <a:gd name="T12" fmla="*/ 220 w 335"/>
              <a:gd name="T13" fmla="*/ 111 h 335"/>
              <a:gd name="T14" fmla="*/ 220 w 335"/>
              <a:gd name="T15" fmla="*/ 136 h 335"/>
              <a:gd name="T16" fmla="*/ 219 w 335"/>
              <a:gd name="T17" fmla="*/ 165 h 335"/>
              <a:gd name="T18" fmla="*/ 190 w 335"/>
              <a:gd name="T19" fmla="*/ 166 h 335"/>
              <a:gd name="T20" fmla="*/ 166 w 335"/>
              <a:gd name="T21" fmla="*/ 166 h 335"/>
              <a:gd name="T22" fmla="*/ 166 w 335"/>
              <a:gd name="T23" fmla="*/ 190 h 335"/>
              <a:gd name="T24" fmla="*/ 165 w 335"/>
              <a:gd name="T25" fmla="*/ 219 h 335"/>
              <a:gd name="T26" fmla="*/ 136 w 335"/>
              <a:gd name="T27" fmla="*/ 220 h 335"/>
              <a:gd name="T28" fmla="*/ 111 w 335"/>
              <a:gd name="T29" fmla="*/ 220 h 335"/>
              <a:gd name="T30" fmla="*/ 111 w 335"/>
              <a:gd name="T31" fmla="*/ 245 h 335"/>
              <a:gd name="T32" fmla="*/ 110 w 335"/>
              <a:gd name="T33" fmla="*/ 273 h 335"/>
              <a:gd name="T34" fmla="*/ 82 w 335"/>
              <a:gd name="T35" fmla="*/ 274 h 335"/>
              <a:gd name="T36" fmla="*/ 57 w 335"/>
              <a:gd name="T37" fmla="*/ 274 h 335"/>
              <a:gd name="T38" fmla="*/ 57 w 335"/>
              <a:gd name="T39" fmla="*/ 299 h 335"/>
              <a:gd name="T40" fmla="*/ 56 w 335"/>
              <a:gd name="T41" fmla="*/ 328 h 335"/>
              <a:gd name="T42" fmla="*/ 27 w 335"/>
              <a:gd name="T43" fmla="*/ 329 h 335"/>
              <a:gd name="T44" fmla="*/ 3 w 335"/>
              <a:gd name="T45" fmla="*/ 329 h 335"/>
              <a:gd name="T46" fmla="*/ 0 w 335"/>
              <a:gd name="T47" fmla="*/ 326 h 335"/>
              <a:gd name="T48" fmla="*/ 28 w 335"/>
              <a:gd name="T49" fmla="*/ 325 h 335"/>
              <a:gd name="T50" fmla="*/ 53 w 335"/>
              <a:gd name="T51" fmla="*/ 325 h 335"/>
              <a:gd name="T52" fmla="*/ 53 w 335"/>
              <a:gd name="T53" fmla="*/ 300 h 335"/>
              <a:gd name="T54" fmla="*/ 54 w 335"/>
              <a:gd name="T55" fmla="*/ 272 h 335"/>
              <a:gd name="T56" fmla="*/ 83 w 335"/>
              <a:gd name="T57" fmla="*/ 271 h 335"/>
              <a:gd name="T58" fmla="*/ 107 w 335"/>
              <a:gd name="T59" fmla="*/ 271 h 335"/>
              <a:gd name="T60" fmla="*/ 108 w 335"/>
              <a:gd name="T61" fmla="*/ 246 h 335"/>
              <a:gd name="T62" fmla="*/ 109 w 335"/>
              <a:gd name="T63" fmla="*/ 217 h 335"/>
              <a:gd name="T64" fmla="*/ 137 w 335"/>
              <a:gd name="T65" fmla="*/ 216 h 335"/>
              <a:gd name="T66" fmla="*/ 162 w 335"/>
              <a:gd name="T67" fmla="*/ 216 h 335"/>
              <a:gd name="T68" fmla="*/ 162 w 335"/>
              <a:gd name="T69" fmla="*/ 192 h 335"/>
              <a:gd name="T70" fmla="*/ 163 w 335"/>
              <a:gd name="T71" fmla="*/ 163 h 335"/>
              <a:gd name="T72" fmla="*/ 192 w 335"/>
              <a:gd name="T73" fmla="*/ 162 h 335"/>
              <a:gd name="T74" fmla="*/ 216 w 335"/>
              <a:gd name="T75" fmla="*/ 162 h 335"/>
              <a:gd name="T76" fmla="*/ 216 w 335"/>
              <a:gd name="T77" fmla="*/ 137 h 335"/>
              <a:gd name="T78" fmla="*/ 217 w 335"/>
              <a:gd name="T79" fmla="*/ 109 h 335"/>
              <a:gd name="T80" fmla="*/ 246 w 335"/>
              <a:gd name="T81" fmla="*/ 107 h 335"/>
              <a:gd name="T82" fmla="*/ 271 w 335"/>
              <a:gd name="T83" fmla="*/ 107 h 335"/>
              <a:gd name="T84" fmla="*/ 271 w 335"/>
              <a:gd name="T85" fmla="*/ 83 h 335"/>
              <a:gd name="T86" fmla="*/ 272 w 335"/>
              <a:gd name="T87" fmla="*/ 54 h 335"/>
              <a:gd name="T88" fmla="*/ 300 w 335"/>
              <a:gd name="T89" fmla="*/ 53 h 335"/>
              <a:gd name="T90" fmla="*/ 325 w 335"/>
              <a:gd name="T91" fmla="*/ 53 h 335"/>
              <a:gd name="T92" fmla="*/ 325 w 335"/>
              <a:gd name="T93" fmla="*/ 28 h 335"/>
              <a:gd name="T94" fmla="*/ 326 w 335"/>
              <a:gd name="T95" fmla="*/ 0 h 335"/>
              <a:gd name="T96" fmla="*/ 329 w 335"/>
              <a:gd name="T97" fmla="*/ 3 h 335"/>
              <a:gd name="T98" fmla="*/ 329 w 335"/>
              <a:gd name="T99" fmla="*/ 27 h 335"/>
              <a:gd name="T100" fmla="*/ 328 w 335"/>
              <a:gd name="T101"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5" h="335">
                <a:moveTo>
                  <a:pt x="328" y="56"/>
                </a:moveTo>
                <a:cubicBezTo>
                  <a:pt x="320" y="63"/>
                  <a:pt x="309" y="60"/>
                  <a:pt x="299" y="57"/>
                </a:cubicBezTo>
                <a:cubicBezTo>
                  <a:pt x="290" y="54"/>
                  <a:pt x="280" y="51"/>
                  <a:pt x="274" y="57"/>
                </a:cubicBezTo>
                <a:cubicBezTo>
                  <a:pt x="269" y="63"/>
                  <a:pt x="271" y="72"/>
                  <a:pt x="274" y="82"/>
                </a:cubicBezTo>
                <a:cubicBezTo>
                  <a:pt x="278" y="92"/>
                  <a:pt x="281" y="103"/>
                  <a:pt x="273" y="110"/>
                </a:cubicBezTo>
                <a:cubicBezTo>
                  <a:pt x="266" y="118"/>
                  <a:pt x="255" y="114"/>
                  <a:pt x="245" y="111"/>
                </a:cubicBezTo>
                <a:cubicBezTo>
                  <a:pt x="235" y="108"/>
                  <a:pt x="226" y="105"/>
                  <a:pt x="220" y="111"/>
                </a:cubicBezTo>
                <a:cubicBezTo>
                  <a:pt x="214" y="117"/>
                  <a:pt x="217" y="126"/>
                  <a:pt x="220" y="136"/>
                </a:cubicBezTo>
                <a:cubicBezTo>
                  <a:pt x="223" y="146"/>
                  <a:pt x="227" y="157"/>
                  <a:pt x="219" y="165"/>
                </a:cubicBezTo>
                <a:cubicBezTo>
                  <a:pt x="211" y="172"/>
                  <a:pt x="201" y="169"/>
                  <a:pt x="190" y="166"/>
                </a:cubicBezTo>
                <a:cubicBezTo>
                  <a:pt x="181" y="163"/>
                  <a:pt x="172" y="160"/>
                  <a:pt x="166" y="166"/>
                </a:cubicBezTo>
                <a:cubicBezTo>
                  <a:pt x="160" y="172"/>
                  <a:pt x="163" y="181"/>
                  <a:pt x="166" y="190"/>
                </a:cubicBezTo>
                <a:cubicBezTo>
                  <a:pt x="169" y="201"/>
                  <a:pt x="172" y="211"/>
                  <a:pt x="165" y="219"/>
                </a:cubicBezTo>
                <a:cubicBezTo>
                  <a:pt x="157" y="227"/>
                  <a:pt x="146" y="223"/>
                  <a:pt x="136" y="220"/>
                </a:cubicBezTo>
                <a:cubicBezTo>
                  <a:pt x="126" y="217"/>
                  <a:pt x="117" y="214"/>
                  <a:pt x="111" y="220"/>
                </a:cubicBezTo>
                <a:cubicBezTo>
                  <a:pt x="105" y="226"/>
                  <a:pt x="108" y="235"/>
                  <a:pt x="111" y="245"/>
                </a:cubicBezTo>
                <a:cubicBezTo>
                  <a:pt x="115" y="255"/>
                  <a:pt x="118" y="266"/>
                  <a:pt x="110" y="273"/>
                </a:cubicBezTo>
                <a:cubicBezTo>
                  <a:pt x="103" y="281"/>
                  <a:pt x="92" y="278"/>
                  <a:pt x="82" y="274"/>
                </a:cubicBezTo>
                <a:cubicBezTo>
                  <a:pt x="72" y="271"/>
                  <a:pt x="63" y="268"/>
                  <a:pt x="57" y="274"/>
                </a:cubicBezTo>
                <a:cubicBezTo>
                  <a:pt x="51" y="280"/>
                  <a:pt x="54" y="289"/>
                  <a:pt x="57" y="299"/>
                </a:cubicBezTo>
                <a:cubicBezTo>
                  <a:pt x="60" y="309"/>
                  <a:pt x="64" y="320"/>
                  <a:pt x="56" y="328"/>
                </a:cubicBezTo>
                <a:cubicBezTo>
                  <a:pt x="48" y="335"/>
                  <a:pt x="38" y="332"/>
                  <a:pt x="27" y="329"/>
                </a:cubicBezTo>
                <a:cubicBezTo>
                  <a:pt x="18" y="326"/>
                  <a:pt x="9" y="323"/>
                  <a:pt x="3" y="329"/>
                </a:cubicBezTo>
                <a:cubicBezTo>
                  <a:pt x="0" y="326"/>
                  <a:pt x="0" y="326"/>
                  <a:pt x="0" y="326"/>
                </a:cubicBezTo>
                <a:cubicBezTo>
                  <a:pt x="7" y="318"/>
                  <a:pt x="18" y="322"/>
                  <a:pt x="28" y="325"/>
                </a:cubicBezTo>
                <a:cubicBezTo>
                  <a:pt x="38" y="328"/>
                  <a:pt x="47" y="331"/>
                  <a:pt x="53" y="325"/>
                </a:cubicBezTo>
                <a:cubicBezTo>
                  <a:pt x="59" y="319"/>
                  <a:pt x="56" y="310"/>
                  <a:pt x="53" y="300"/>
                </a:cubicBezTo>
                <a:cubicBezTo>
                  <a:pt x="50" y="290"/>
                  <a:pt x="47" y="279"/>
                  <a:pt x="54" y="272"/>
                </a:cubicBezTo>
                <a:cubicBezTo>
                  <a:pt x="62" y="264"/>
                  <a:pt x="73" y="267"/>
                  <a:pt x="83" y="271"/>
                </a:cubicBezTo>
                <a:cubicBezTo>
                  <a:pt x="92" y="274"/>
                  <a:pt x="101" y="276"/>
                  <a:pt x="107" y="271"/>
                </a:cubicBezTo>
                <a:cubicBezTo>
                  <a:pt x="113" y="265"/>
                  <a:pt x="111" y="255"/>
                  <a:pt x="108" y="246"/>
                </a:cubicBezTo>
                <a:cubicBezTo>
                  <a:pt x="104" y="236"/>
                  <a:pt x="101" y="225"/>
                  <a:pt x="109" y="217"/>
                </a:cubicBezTo>
                <a:cubicBezTo>
                  <a:pt x="116" y="210"/>
                  <a:pt x="127" y="213"/>
                  <a:pt x="137" y="216"/>
                </a:cubicBezTo>
                <a:cubicBezTo>
                  <a:pt x="147" y="219"/>
                  <a:pt x="156" y="222"/>
                  <a:pt x="162" y="216"/>
                </a:cubicBezTo>
                <a:cubicBezTo>
                  <a:pt x="168" y="210"/>
                  <a:pt x="165" y="201"/>
                  <a:pt x="162" y="192"/>
                </a:cubicBezTo>
                <a:cubicBezTo>
                  <a:pt x="159" y="181"/>
                  <a:pt x="155" y="171"/>
                  <a:pt x="163" y="163"/>
                </a:cubicBezTo>
                <a:cubicBezTo>
                  <a:pt x="171" y="155"/>
                  <a:pt x="181" y="159"/>
                  <a:pt x="192" y="162"/>
                </a:cubicBezTo>
                <a:cubicBezTo>
                  <a:pt x="201" y="165"/>
                  <a:pt x="210" y="168"/>
                  <a:pt x="216" y="162"/>
                </a:cubicBezTo>
                <a:cubicBezTo>
                  <a:pt x="222" y="156"/>
                  <a:pt x="219" y="147"/>
                  <a:pt x="216" y="137"/>
                </a:cubicBezTo>
                <a:cubicBezTo>
                  <a:pt x="213" y="127"/>
                  <a:pt x="210" y="116"/>
                  <a:pt x="217" y="109"/>
                </a:cubicBezTo>
                <a:cubicBezTo>
                  <a:pt x="225" y="101"/>
                  <a:pt x="236" y="104"/>
                  <a:pt x="246" y="107"/>
                </a:cubicBezTo>
                <a:cubicBezTo>
                  <a:pt x="256" y="110"/>
                  <a:pt x="265" y="113"/>
                  <a:pt x="271" y="107"/>
                </a:cubicBezTo>
                <a:cubicBezTo>
                  <a:pt x="277" y="101"/>
                  <a:pt x="274" y="92"/>
                  <a:pt x="271" y="83"/>
                </a:cubicBezTo>
                <a:cubicBezTo>
                  <a:pt x="267" y="72"/>
                  <a:pt x="264" y="62"/>
                  <a:pt x="272" y="54"/>
                </a:cubicBezTo>
                <a:cubicBezTo>
                  <a:pt x="279" y="47"/>
                  <a:pt x="290" y="50"/>
                  <a:pt x="300" y="53"/>
                </a:cubicBezTo>
                <a:cubicBezTo>
                  <a:pt x="310" y="56"/>
                  <a:pt x="319" y="59"/>
                  <a:pt x="325" y="53"/>
                </a:cubicBezTo>
                <a:cubicBezTo>
                  <a:pt x="331" y="47"/>
                  <a:pt x="328" y="38"/>
                  <a:pt x="325" y="28"/>
                </a:cubicBezTo>
                <a:cubicBezTo>
                  <a:pt x="322" y="18"/>
                  <a:pt x="318" y="7"/>
                  <a:pt x="326" y="0"/>
                </a:cubicBezTo>
                <a:cubicBezTo>
                  <a:pt x="329" y="3"/>
                  <a:pt x="329" y="3"/>
                  <a:pt x="329" y="3"/>
                </a:cubicBezTo>
                <a:cubicBezTo>
                  <a:pt x="323" y="9"/>
                  <a:pt x="326" y="18"/>
                  <a:pt x="329" y="27"/>
                </a:cubicBezTo>
                <a:cubicBezTo>
                  <a:pt x="332" y="38"/>
                  <a:pt x="335" y="48"/>
                  <a:pt x="328" y="56"/>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17" name="Freeform 22">
            <a:extLst>
              <a:ext uri="{FF2B5EF4-FFF2-40B4-BE49-F238E27FC236}">
                <a16:creationId xmlns:a16="http://schemas.microsoft.com/office/drawing/2014/main" id="{86B181C0-4937-4DB9-8B38-67E2C309E548}"/>
              </a:ext>
            </a:extLst>
          </p:cNvPr>
          <p:cNvSpPr>
            <a:spLocks/>
          </p:cNvSpPr>
          <p:nvPr userDrawn="1"/>
        </p:nvSpPr>
        <p:spPr bwMode="auto">
          <a:xfrm>
            <a:off x="6804422" y="5445579"/>
            <a:ext cx="492919" cy="654050"/>
          </a:xfrm>
          <a:custGeom>
            <a:avLst/>
            <a:gdLst>
              <a:gd name="T0" fmla="*/ 8 w 336"/>
              <a:gd name="T1" fmla="*/ 279 h 335"/>
              <a:gd name="T2" fmla="*/ 37 w 336"/>
              <a:gd name="T3" fmla="*/ 278 h 335"/>
              <a:gd name="T4" fmla="*/ 61 w 336"/>
              <a:gd name="T5" fmla="*/ 278 h 335"/>
              <a:gd name="T6" fmla="*/ 61 w 336"/>
              <a:gd name="T7" fmla="*/ 253 h 335"/>
              <a:gd name="T8" fmla="*/ 63 w 336"/>
              <a:gd name="T9" fmla="*/ 225 h 335"/>
              <a:gd name="T10" fmla="*/ 91 w 336"/>
              <a:gd name="T11" fmla="*/ 224 h 335"/>
              <a:gd name="T12" fmla="*/ 116 w 336"/>
              <a:gd name="T13" fmla="*/ 224 h 335"/>
              <a:gd name="T14" fmla="*/ 116 w 336"/>
              <a:gd name="T15" fmla="*/ 199 h 335"/>
              <a:gd name="T16" fmla="*/ 117 w 336"/>
              <a:gd name="T17" fmla="*/ 170 h 335"/>
              <a:gd name="T18" fmla="*/ 146 w 336"/>
              <a:gd name="T19" fmla="*/ 169 h 335"/>
              <a:gd name="T20" fmla="*/ 170 w 336"/>
              <a:gd name="T21" fmla="*/ 169 h 335"/>
              <a:gd name="T22" fmla="*/ 170 w 336"/>
              <a:gd name="T23" fmla="*/ 145 h 335"/>
              <a:gd name="T24" fmla="*/ 171 w 336"/>
              <a:gd name="T25" fmla="*/ 116 h 335"/>
              <a:gd name="T26" fmla="*/ 200 w 336"/>
              <a:gd name="T27" fmla="*/ 115 h 335"/>
              <a:gd name="T28" fmla="*/ 225 w 336"/>
              <a:gd name="T29" fmla="*/ 115 h 335"/>
              <a:gd name="T30" fmla="*/ 225 w 336"/>
              <a:gd name="T31" fmla="*/ 90 h 335"/>
              <a:gd name="T32" fmla="*/ 226 w 336"/>
              <a:gd name="T33" fmla="*/ 62 h 335"/>
              <a:gd name="T34" fmla="*/ 254 w 336"/>
              <a:gd name="T35" fmla="*/ 61 h 335"/>
              <a:gd name="T36" fmla="*/ 279 w 336"/>
              <a:gd name="T37" fmla="*/ 60 h 335"/>
              <a:gd name="T38" fmla="*/ 279 w 336"/>
              <a:gd name="T39" fmla="*/ 36 h 335"/>
              <a:gd name="T40" fmla="*/ 280 w 336"/>
              <a:gd name="T41" fmla="*/ 7 h 335"/>
              <a:gd name="T42" fmla="*/ 309 w 336"/>
              <a:gd name="T43" fmla="*/ 6 h 335"/>
              <a:gd name="T44" fmla="*/ 333 w 336"/>
              <a:gd name="T45" fmla="*/ 6 h 335"/>
              <a:gd name="T46" fmla="*/ 336 w 336"/>
              <a:gd name="T47" fmla="*/ 9 h 335"/>
              <a:gd name="T48" fmla="*/ 307 w 336"/>
              <a:gd name="T49" fmla="*/ 10 h 335"/>
              <a:gd name="T50" fmla="*/ 283 w 336"/>
              <a:gd name="T51" fmla="*/ 10 h 335"/>
              <a:gd name="T52" fmla="*/ 283 w 336"/>
              <a:gd name="T53" fmla="*/ 35 h 335"/>
              <a:gd name="T54" fmla="*/ 282 w 336"/>
              <a:gd name="T55" fmla="*/ 63 h 335"/>
              <a:gd name="T56" fmla="*/ 253 w 336"/>
              <a:gd name="T57" fmla="*/ 64 h 335"/>
              <a:gd name="T58" fmla="*/ 228 w 336"/>
              <a:gd name="T59" fmla="*/ 64 h 335"/>
              <a:gd name="T60" fmla="*/ 228 w 336"/>
              <a:gd name="T61" fmla="*/ 89 h 335"/>
              <a:gd name="T62" fmla="*/ 227 w 336"/>
              <a:gd name="T63" fmla="*/ 118 h 335"/>
              <a:gd name="T64" fmla="*/ 199 w 336"/>
              <a:gd name="T65" fmla="*/ 119 h 335"/>
              <a:gd name="T66" fmla="*/ 174 w 336"/>
              <a:gd name="T67" fmla="*/ 119 h 335"/>
              <a:gd name="T68" fmla="*/ 174 w 336"/>
              <a:gd name="T69" fmla="*/ 143 h 335"/>
              <a:gd name="T70" fmla="*/ 173 w 336"/>
              <a:gd name="T71" fmla="*/ 172 h 335"/>
              <a:gd name="T72" fmla="*/ 144 w 336"/>
              <a:gd name="T73" fmla="*/ 173 h 335"/>
              <a:gd name="T74" fmla="*/ 120 w 336"/>
              <a:gd name="T75" fmla="*/ 173 h 335"/>
              <a:gd name="T76" fmla="*/ 120 w 336"/>
              <a:gd name="T77" fmla="*/ 198 h 335"/>
              <a:gd name="T78" fmla="*/ 119 w 336"/>
              <a:gd name="T79" fmla="*/ 226 h 335"/>
              <a:gd name="T80" fmla="*/ 90 w 336"/>
              <a:gd name="T81" fmla="*/ 227 h 335"/>
              <a:gd name="T82" fmla="*/ 65 w 336"/>
              <a:gd name="T83" fmla="*/ 228 h 335"/>
              <a:gd name="T84" fmla="*/ 65 w 336"/>
              <a:gd name="T85" fmla="*/ 252 h 335"/>
              <a:gd name="T86" fmla="*/ 64 w 336"/>
              <a:gd name="T87" fmla="*/ 281 h 335"/>
              <a:gd name="T88" fmla="*/ 36 w 336"/>
              <a:gd name="T89" fmla="*/ 282 h 335"/>
              <a:gd name="T90" fmla="*/ 11 w 336"/>
              <a:gd name="T91" fmla="*/ 282 h 335"/>
              <a:gd name="T92" fmla="*/ 11 w 336"/>
              <a:gd name="T93" fmla="*/ 307 h 335"/>
              <a:gd name="T94" fmla="*/ 10 w 336"/>
              <a:gd name="T95" fmla="*/ 335 h 335"/>
              <a:gd name="T96" fmla="*/ 7 w 336"/>
              <a:gd name="T97" fmla="*/ 332 h 335"/>
              <a:gd name="T98" fmla="*/ 7 w 336"/>
              <a:gd name="T99" fmla="*/ 308 h 335"/>
              <a:gd name="T100" fmla="*/ 8 w 336"/>
              <a:gd name="T101" fmla="*/ 27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6" h="335">
                <a:moveTo>
                  <a:pt x="8" y="279"/>
                </a:moveTo>
                <a:cubicBezTo>
                  <a:pt x="16" y="271"/>
                  <a:pt x="26" y="275"/>
                  <a:pt x="37" y="278"/>
                </a:cubicBezTo>
                <a:cubicBezTo>
                  <a:pt x="46" y="281"/>
                  <a:pt x="55" y="284"/>
                  <a:pt x="61" y="278"/>
                </a:cubicBezTo>
                <a:cubicBezTo>
                  <a:pt x="67" y="272"/>
                  <a:pt x="64" y="263"/>
                  <a:pt x="61" y="253"/>
                </a:cubicBezTo>
                <a:cubicBezTo>
                  <a:pt x="58" y="243"/>
                  <a:pt x="55" y="232"/>
                  <a:pt x="63" y="225"/>
                </a:cubicBezTo>
                <a:cubicBezTo>
                  <a:pt x="70" y="217"/>
                  <a:pt x="81" y="220"/>
                  <a:pt x="91" y="224"/>
                </a:cubicBezTo>
                <a:cubicBezTo>
                  <a:pt x="101" y="227"/>
                  <a:pt x="110" y="230"/>
                  <a:pt x="116" y="224"/>
                </a:cubicBezTo>
                <a:cubicBezTo>
                  <a:pt x="122" y="218"/>
                  <a:pt x="119" y="209"/>
                  <a:pt x="116" y="199"/>
                </a:cubicBezTo>
                <a:cubicBezTo>
                  <a:pt x="113" y="189"/>
                  <a:pt x="109" y="178"/>
                  <a:pt x="117" y="170"/>
                </a:cubicBezTo>
                <a:cubicBezTo>
                  <a:pt x="125" y="163"/>
                  <a:pt x="135" y="166"/>
                  <a:pt x="146" y="169"/>
                </a:cubicBezTo>
                <a:cubicBezTo>
                  <a:pt x="155" y="172"/>
                  <a:pt x="164" y="175"/>
                  <a:pt x="170" y="169"/>
                </a:cubicBezTo>
                <a:cubicBezTo>
                  <a:pt x="176" y="163"/>
                  <a:pt x="173" y="154"/>
                  <a:pt x="170" y="145"/>
                </a:cubicBezTo>
                <a:cubicBezTo>
                  <a:pt x="167" y="134"/>
                  <a:pt x="164" y="124"/>
                  <a:pt x="171" y="116"/>
                </a:cubicBezTo>
                <a:cubicBezTo>
                  <a:pt x="179" y="108"/>
                  <a:pt x="190" y="112"/>
                  <a:pt x="200" y="115"/>
                </a:cubicBezTo>
                <a:cubicBezTo>
                  <a:pt x="209" y="118"/>
                  <a:pt x="219" y="121"/>
                  <a:pt x="225" y="115"/>
                </a:cubicBezTo>
                <a:cubicBezTo>
                  <a:pt x="230" y="109"/>
                  <a:pt x="228" y="100"/>
                  <a:pt x="225" y="90"/>
                </a:cubicBezTo>
                <a:cubicBezTo>
                  <a:pt x="221" y="80"/>
                  <a:pt x="218" y="69"/>
                  <a:pt x="226" y="62"/>
                </a:cubicBezTo>
                <a:cubicBezTo>
                  <a:pt x="233" y="54"/>
                  <a:pt x="244" y="57"/>
                  <a:pt x="254" y="61"/>
                </a:cubicBezTo>
                <a:cubicBezTo>
                  <a:pt x="264" y="64"/>
                  <a:pt x="273" y="66"/>
                  <a:pt x="279" y="60"/>
                </a:cubicBezTo>
                <a:cubicBezTo>
                  <a:pt x="285" y="55"/>
                  <a:pt x="282" y="45"/>
                  <a:pt x="279" y="36"/>
                </a:cubicBezTo>
                <a:cubicBezTo>
                  <a:pt x="276" y="26"/>
                  <a:pt x="272" y="15"/>
                  <a:pt x="280" y="7"/>
                </a:cubicBezTo>
                <a:cubicBezTo>
                  <a:pt x="288" y="0"/>
                  <a:pt x="298" y="3"/>
                  <a:pt x="309" y="6"/>
                </a:cubicBezTo>
                <a:cubicBezTo>
                  <a:pt x="318" y="9"/>
                  <a:pt x="327" y="12"/>
                  <a:pt x="333" y="6"/>
                </a:cubicBezTo>
                <a:cubicBezTo>
                  <a:pt x="336" y="9"/>
                  <a:pt x="336" y="9"/>
                  <a:pt x="336" y="9"/>
                </a:cubicBezTo>
                <a:cubicBezTo>
                  <a:pt x="328" y="17"/>
                  <a:pt x="318" y="13"/>
                  <a:pt x="307" y="10"/>
                </a:cubicBezTo>
                <a:cubicBezTo>
                  <a:pt x="298" y="7"/>
                  <a:pt x="289" y="4"/>
                  <a:pt x="283" y="10"/>
                </a:cubicBezTo>
                <a:cubicBezTo>
                  <a:pt x="277" y="16"/>
                  <a:pt x="280" y="25"/>
                  <a:pt x="283" y="35"/>
                </a:cubicBezTo>
                <a:cubicBezTo>
                  <a:pt x="286" y="45"/>
                  <a:pt x="289" y="56"/>
                  <a:pt x="282" y="63"/>
                </a:cubicBezTo>
                <a:cubicBezTo>
                  <a:pt x="274" y="71"/>
                  <a:pt x="263" y="68"/>
                  <a:pt x="253" y="64"/>
                </a:cubicBezTo>
                <a:cubicBezTo>
                  <a:pt x="243" y="61"/>
                  <a:pt x="234" y="58"/>
                  <a:pt x="228" y="64"/>
                </a:cubicBezTo>
                <a:cubicBezTo>
                  <a:pt x="222" y="70"/>
                  <a:pt x="225" y="79"/>
                  <a:pt x="228" y="89"/>
                </a:cubicBezTo>
                <a:cubicBezTo>
                  <a:pt x="232" y="99"/>
                  <a:pt x="235" y="110"/>
                  <a:pt x="227" y="118"/>
                </a:cubicBezTo>
                <a:cubicBezTo>
                  <a:pt x="220" y="125"/>
                  <a:pt x="209" y="122"/>
                  <a:pt x="199" y="119"/>
                </a:cubicBezTo>
                <a:cubicBezTo>
                  <a:pt x="189" y="116"/>
                  <a:pt x="180" y="113"/>
                  <a:pt x="174" y="119"/>
                </a:cubicBezTo>
                <a:cubicBezTo>
                  <a:pt x="168" y="125"/>
                  <a:pt x="171" y="134"/>
                  <a:pt x="174" y="143"/>
                </a:cubicBezTo>
                <a:cubicBezTo>
                  <a:pt x="177" y="154"/>
                  <a:pt x="181" y="164"/>
                  <a:pt x="173" y="172"/>
                </a:cubicBezTo>
                <a:cubicBezTo>
                  <a:pt x="165" y="180"/>
                  <a:pt x="155" y="176"/>
                  <a:pt x="144" y="173"/>
                </a:cubicBezTo>
                <a:cubicBezTo>
                  <a:pt x="135" y="170"/>
                  <a:pt x="126" y="167"/>
                  <a:pt x="120" y="173"/>
                </a:cubicBezTo>
                <a:cubicBezTo>
                  <a:pt x="114" y="179"/>
                  <a:pt x="117" y="188"/>
                  <a:pt x="120" y="198"/>
                </a:cubicBezTo>
                <a:cubicBezTo>
                  <a:pt x="123" y="208"/>
                  <a:pt x="126" y="219"/>
                  <a:pt x="119" y="226"/>
                </a:cubicBezTo>
                <a:cubicBezTo>
                  <a:pt x="111" y="234"/>
                  <a:pt x="100" y="231"/>
                  <a:pt x="90" y="227"/>
                </a:cubicBezTo>
                <a:cubicBezTo>
                  <a:pt x="80" y="224"/>
                  <a:pt x="71" y="222"/>
                  <a:pt x="65" y="228"/>
                </a:cubicBezTo>
                <a:cubicBezTo>
                  <a:pt x="59" y="233"/>
                  <a:pt x="62" y="243"/>
                  <a:pt x="65" y="252"/>
                </a:cubicBezTo>
                <a:cubicBezTo>
                  <a:pt x="68" y="262"/>
                  <a:pt x="72" y="273"/>
                  <a:pt x="64" y="281"/>
                </a:cubicBezTo>
                <a:cubicBezTo>
                  <a:pt x="57" y="288"/>
                  <a:pt x="46" y="285"/>
                  <a:pt x="36" y="282"/>
                </a:cubicBezTo>
                <a:cubicBezTo>
                  <a:pt x="26" y="279"/>
                  <a:pt x="17" y="276"/>
                  <a:pt x="11" y="282"/>
                </a:cubicBezTo>
                <a:cubicBezTo>
                  <a:pt x="5" y="288"/>
                  <a:pt x="8" y="297"/>
                  <a:pt x="11" y="307"/>
                </a:cubicBezTo>
                <a:cubicBezTo>
                  <a:pt x="14" y="317"/>
                  <a:pt x="17" y="328"/>
                  <a:pt x="10" y="335"/>
                </a:cubicBezTo>
                <a:cubicBezTo>
                  <a:pt x="7" y="332"/>
                  <a:pt x="7" y="332"/>
                  <a:pt x="7" y="332"/>
                </a:cubicBezTo>
                <a:cubicBezTo>
                  <a:pt x="13" y="326"/>
                  <a:pt x="10" y="317"/>
                  <a:pt x="7" y="308"/>
                </a:cubicBezTo>
                <a:cubicBezTo>
                  <a:pt x="4" y="297"/>
                  <a:pt x="0" y="287"/>
                  <a:pt x="8" y="279"/>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18" name="Freeform 23">
            <a:extLst>
              <a:ext uri="{FF2B5EF4-FFF2-40B4-BE49-F238E27FC236}">
                <a16:creationId xmlns:a16="http://schemas.microsoft.com/office/drawing/2014/main" id="{2B18A7D9-FF2E-40E9-BF5F-770D72B42844}"/>
              </a:ext>
            </a:extLst>
          </p:cNvPr>
          <p:cNvSpPr>
            <a:spLocks/>
          </p:cNvSpPr>
          <p:nvPr userDrawn="1"/>
        </p:nvSpPr>
        <p:spPr bwMode="auto">
          <a:xfrm>
            <a:off x="1486666" y="1624149"/>
            <a:ext cx="1116806" cy="1487488"/>
          </a:xfrm>
          <a:custGeom>
            <a:avLst/>
            <a:gdLst>
              <a:gd name="T0" fmla="*/ 726 w 762"/>
              <a:gd name="T1" fmla="*/ 36 h 762"/>
              <a:gd name="T2" fmla="*/ 726 w 762"/>
              <a:gd name="T3" fmla="*/ 163 h 762"/>
              <a:gd name="T4" fmla="*/ 163 w 762"/>
              <a:gd name="T5" fmla="*/ 727 h 762"/>
              <a:gd name="T6" fmla="*/ 35 w 762"/>
              <a:gd name="T7" fmla="*/ 727 h 762"/>
              <a:gd name="T8" fmla="*/ 35 w 762"/>
              <a:gd name="T9" fmla="*/ 727 h 762"/>
              <a:gd name="T10" fmla="*/ 35 w 762"/>
              <a:gd name="T11" fmla="*/ 599 h 762"/>
              <a:gd name="T12" fmla="*/ 599 w 762"/>
              <a:gd name="T13" fmla="*/ 36 h 762"/>
              <a:gd name="T14" fmla="*/ 726 w 762"/>
              <a:gd name="T15" fmla="*/ 36 h 7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2" h="762">
                <a:moveTo>
                  <a:pt x="726" y="36"/>
                </a:moveTo>
                <a:cubicBezTo>
                  <a:pt x="762" y="71"/>
                  <a:pt x="762" y="128"/>
                  <a:pt x="726" y="163"/>
                </a:cubicBezTo>
                <a:cubicBezTo>
                  <a:pt x="163" y="727"/>
                  <a:pt x="163" y="727"/>
                  <a:pt x="163" y="727"/>
                </a:cubicBezTo>
                <a:cubicBezTo>
                  <a:pt x="127" y="762"/>
                  <a:pt x="70" y="762"/>
                  <a:pt x="35" y="727"/>
                </a:cubicBezTo>
                <a:cubicBezTo>
                  <a:pt x="35" y="727"/>
                  <a:pt x="35" y="727"/>
                  <a:pt x="35" y="727"/>
                </a:cubicBezTo>
                <a:cubicBezTo>
                  <a:pt x="0" y="692"/>
                  <a:pt x="0" y="635"/>
                  <a:pt x="35" y="599"/>
                </a:cubicBezTo>
                <a:cubicBezTo>
                  <a:pt x="599" y="36"/>
                  <a:pt x="599" y="36"/>
                  <a:pt x="599" y="36"/>
                </a:cubicBezTo>
                <a:cubicBezTo>
                  <a:pt x="634" y="0"/>
                  <a:pt x="691" y="0"/>
                  <a:pt x="726" y="36"/>
                </a:cubicBezTo>
                <a:close/>
              </a:path>
            </a:pathLst>
          </a:custGeom>
          <a:solidFill>
            <a:schemeClr val="accent3">
              <a:lumMod val="40000"/>
              <a:lumOff val="6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19" name="Freeform 24">
            <a:extLst>
              <a:ext uri="{FF2B5EF4-FFF2-40B4-BE49-F238E27FC236}">
                <a16:creationId xmlns:a16="http://schemas.microsoft.com/office/drawing/2014/main" id="{F15C4BF0-1DE8-41FC-8F76-F95C5917F000}"/>
              </a:ext>
            </a:extLst>
          </p:cNvPr>
          <p:cNvSpPr>
            <a:spLocks/>
          </p:cNvSpPr>
          <p:nvPr userDrawn="1"/>
        </p:nvSpPr>
        <p:spPr bwMode="auto">
          <a:xfrm>
            <a:off x="2764803" y="1411607"/>
            <a:ext cx="670322" cy="890588"/>
          </a:xfrm>
          <a:custGeom>
            <a:avLst/>
            <a:gdLst>
              <a:gd name="T0" fmla="*/ 422 w 457"/>
              <a:gd name="T1" fmla="*/ 35 h 456"/>
              <a:gd name="T2" fmla="*/ 422 w 457"/>
              <a:gd name="T3" fmla="*/ 162 h 456"/>
              <a:gd name="T4" fmla="*/ 163 w 457"/>
              <a:gd name="T5" fmla="*/ 421 h 456"/>
              <a:gd name="T6" fmla="*/ 35 w 457"/>
              <a:gd name="T7" fmla="*/ 421 h 456"/>
              <a:gd name="T8" fmla="*/ 35 w 457"/>
              <a:gd name="T9" fmla="*/ 421 h 456"/>
              <a:gd name="T10" fmla="*/ 35 w 457"/>
              <a:gd name="T11" fmla="*/ 294 h 456"/>
              <a:gd name="T12" fmla="*/ 294 w 457"/>
              <a:gd name="T13" fmla="*/ 35 h 456"/>
              <a:gd name="T14" fmla="*/ 422 w 457"/>
              <a:gd name="T15" fmla="*/ 35 h 4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7" h="456">
                <a:moveTo>
                  <a:pt x="422" y="35"/>
                </a:moveTo>
                <a:cubicBezTo>
                  <a:pt x="457" y="70"/>
                  <a:pt x="457" y="127"/>
                  <a:pt x="422" y="162"/>
                </a:cubicBezTo>
                <a:cubicBezTo>
                  <a:pt x="163" y="421"/>
                  <a:pt x="163" y="421"/>
                  <a:pt x="163" y="421"/>
                </a:cubicBezTo>
                <a:cubicBezTo>
                  <a:pt x="128" y="456"/>
                  <a:pt x="70" y="456"/>
                  <a:pt x="35" y="421"/>
                </a:cubicBezTo>
                <a:cubicBezTo>
                  <a:pt x="35" y="421"/>
                  <a:pt x="35" y="421"/>
                  <a:pt x="35" y="421"/>
                </a:cubicBezTo>
                <a:cubicBezTo>
                  <a:pt x="0" y="386"/>
                  <a:pt x="0" y="329"/>
                  <a:pt x="35" y="294"/>
                </a:cubicBezTo>
                <a:cubicBezTo>
                  <a:pt x="294" y="35"/>
                  <a:pt x="294" y="35"/>
                  <a:pt x="294" y="35"/>
                </a:cubicBezTo>
                <a:cubicBezTo>
                  <a:pt x="329" y="0"/>
                  <a:pt x="386" y="0"/>
                  <a:pt x="422" y="35"/>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20" name="Freeform 26">
            <a:extLst>
              <a:ext uri="{FF2B5EF4-FFF2-40B4-BE49-F238E27FC236}">
                <a16:creationId xmlns:a16="http://schemas.microsoft.com/office/drawing/2014/main" id="{65ED36B1-BA23-4A34-946C-BFED841AF9F7}"/>
              </a:ext>
            </a:extLst>
          </p:cNvPr>
          <p:cNvSpPr>
            <a:spLocks/>
          </p:cNvSpPr>
          <p:nvPr userDrawn="1"/>
        </p:nvSpPr>
        <p:spPr bwMode="auto">
          <a:xfrm>
            <a:off x="7697390" y="4295775"/>
            <a:ext cx="942975" cy="1257300"/>
          </a:xfrm>
          <a:custGeom>
            <a:avLst/>
            <a:gdLst>
              <a:gd name="T0" fmla="*/ 608 w 643"/>
              <a:gd name="T1" fmla="*/ 35 h 644"/>
              <a:gd name="T2" fmla="*/ 608 w 643"/>
              <a:gd name="T3" fmla="*/ 163 h 644"/>
              <a:gd name="T4" fmla="*/ 162 w 643"/>
              <a:gd name="T5" fmla="*/ 609 h 644"/>
              <a:gd name="T6" fmla="*/ 35 w 643"/>
              <a:gd name="T7" fmla="*/ 609 h 644"/>
              <a:gd name="T8" fmla="*/ 35 w 643"/>
              <a:gd name="T9" fmla="*/ 609 h 644"/>
              <a:gd name="T10" fmla="*/ 35 w 643"/>
              <a:gd name="T11" fmla="*/ 481 h 644"/>
              <a:gd name="T12" fmla="*/ 480 w 643"/>
              <a:gd name="T13" fmla="*/ 35 h 644"/>
              <a:gd name="T14" fmla="*/ 608 w 643"/>
              <a:gd name="T15" fmla="*/ 35 h 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3" h="644">
                <a:moveTo>
                  <a:pt x="608" y="35"/>
                </a:moveTo>
                <a:cubicBezTo>
                  <a:pt x="643" y="71"/>
                  <a:pt x="643" y="128"/>
                  <a:pt x="608" y="163"/>
                </a:cubicBezTo>
                <a:cubicBezTo>
                  <a:pt x="162" y="609"/>
                  <a:pt x="162" y="609"/>
                  <a:pt x="162" y="609"/>
                </a:cubicBezTo>
                <a:cubicBezTo>
                  <a:pt x="127" y="644"/>
                  <a:pt x="70" y="644"/>
                  <a:pt x="35" y="609"/>
                </a:cubicBezTo>
                <a:cubicBezTo>
                  <a:pt x="35" y="609"/>
                  <a:pt x="35" y="609"/>
                  <a:pt x="35" y="609"/>
                </a:cubicBezTo>
                <a:cubicBezTo>
                  <a:pt x="0" y="573"/>
                  <a:pt x="0" y="516"/>
                  <a:pt x="35" y="481"/>
                </a:cubicBezTo>
                <a:cubicBezTo>
                  <a:pt x="480" y="35"/>
                  <a:pt x="480" y="35"/>
                  <a:pt x="480" y="35"/>
                </a:cubicBezTo>
                <a:cubicBezTo>
                  <a:pt x="516" y="0"/>
                  <a:pt x="573" y="0"/>
                  <a:pt x="608" y="35"/>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21" name="Freeform 27">
            <a:extLst>
              <a:ext uri="{FF2B5EF4-FFF2-40B4-BE49-F238E27FC236}">
                <a16:creationId xmlns:a16="http://schemas.microsoft.com/office/drawing/2014/main" id="{1F8D3AE9-BF87-4579-BBC3-889D88549D9F}"/>
              </a:ext>
            </a:extLst>
          </p:cNvPr>
          <p:cNvSpPr>
            <a:spLocks/>
          </p:cNvSpPr>
          <p:nvPr userDrawn="1"/>
        </p:nvSpPr>
        <p:spPr bwMode="auto">
          <a:xfrm>
            <a:off x="1408680" y="1219521"/>
            <a:ext cx="301229" cy="403225"/>
          </a:xfrm>
          <a:custGeom>
            <a:avLst/>
            <a:gdLst>
              <a:gd name="T0" fmla="*/ 169 w 206"/>
              <a:gd name="T1" fmla="*/ 36 h 206"/>
              <a:gd name="T2" fmla="*/ 169 w 206"/>
              <a:gd name="T3" fmla="*/ 169 h 206"/>
              <a:gd name="T4" fmla="*/ 36 w 206"/>
              <a:gd name="T5" fmla="*/ 169 h 206"/>
              <a:gd name="T6" fmla="*/ 36 w 206"/>
              <a:gd name="T7" fmla="*/ 36 h 206"/>
              <a:gd name="T8" fmla="*/ 169 w 206"/>
              <a:gd name="T9" fmla="*/ 36 h 206"/>
            </a:gdLst>
            <a:ahLst/>
            <a:cxnLst>
              <a:cxn ang="0">
                <a:pos x="T0" y="T1"/>
              </a:cxn>
              <a:cxn ang="0">
                <a:pos x="T2" y="T3"/>
              </a:cxn>
              <a:cxn ang="0">
                <a:pos x="T4" y="T5"/>
              </a:cxn>
              <a:cxn ang="0">
                <a:pos x="T6" y="T7"/>
              </a:cxn>
              <a:cxn ang="0">
                <a:pos x="T8" y="T9"/>
              </a:cxn>
            </a:cxnLst>
            <a:rect l="0" t="0" r="r" b="b"/>
            <a:pathLst>
              <a:path w="206" h="206">
                <a:moveTo>
                  <a:pt x="169" y="36"/>
                </a:moveTo>
                <a:cubicBezTo>
                  <a:pt x="206" y="73"/>
                  <a:pt x="206" y="132"/>
                  <a:pt x="169" y="169"/>
                </a:cubicBezTo>
                <a:cubicBezTo>
                  <a:pt x="132" y="206"/>
                  <a:pt x="73" y="206"/>
                  <a:pt x="36" y="169"/>
                </a:cubicBezTo>
                <a:cubicBezTo>
                  <a:pt x="0" y="132"/>
                  <a:pt x="0" y="73"/>
                  <a:pt x="36" y="36"/>
                </a:cubicBezTo>
                <a:cubicBezTo>
                  <a:pt x="73" y="0"/>
                  <a:pt x="132" y="0"/>
                  <a:pt x="169" y="36"/>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22" name="Freeform 28">
            <a:extLst>
              <a:ext uri="{FF2B5EF4-FFF2-40B4-BE49-F238E27FC236}">
                <a16:creationId xmlns:a16="http://schemas.microsoft.com/office/drawing/2014/main" id="{DA206DA9-9744-4A14-A1E0-0028AB469800}"/>
              </a:ext>
            </a:extLst>
          </p:cNvPr>
          <p:cNvSpPr>
            <a:spLocks/>
          </p:cNvSpPr>
          <p:nvPr userDrawn="1"/>
        </p:nvSpPr>
        <p:spPr bwMode="auto">
          <a:xfrm>
            <a:off x="2541559" y="1293949"/>
            <a:ext cx="301229" cy="401638"/>
          </a:xfrm>
          <a:custGeom>
            <a:avLst/>
            <a:gdLst>
              <a:gd name="T0" fmla="*/ 169 w 205"/>
              <a:gd name="T1" fmla="*/ 36 h 206"/>
              <a:gd name="T2" fmla="*/ 169 w 205"/>
              <a:gd name="T3" fmla="*/ 169 h 206"/>
              <a:gd name="T4" fmla="*/ 36 w 205"/>
              <a:gd name="T5" fmla="*/ 169 h 206"/>
              <a:gd name="T6" fmla="*/ 36 w 205"/>
              <a:gd name="T7" fmla="*/ 36 h 206"/>
              <a:gd name="T8" fmla="*/ 169 w 205"/>
              <a:gd name="T9" fmla="*/ 36 h 206"/>
            </a:gdLst>
            <a:ahLst/>
            <a:cxnLst>
              <a:cxn ang="0">
                <a:pos x="T0" y="T1"/>
              </a:cxn>
              <a:cxn ang="0">
                <a:pos x="T2" y="T3"/>
              </a:cxn>
              <a:cxn ang="0">
                <a:pos x="T4" y="T5"/>
              </a:cxn>
              <a:cxn ang="0">
                <a:pos x="T6" y="T7"/>
              </a:cxn>
              <a:cxn ang="0">
                <a:pos x="T8" y="T9"/>
              </a:cxn>
            </a:cxnLst>
            <a:rect l="0" t="0" r="r" b="b"/>
            <a:pathLst>
              <a:path w="205" h="206">
                <a:moveTo>
                  <a:pt x="169" y="36"/>
                </a:moveTo>
                <a:cubicBezTo>
                  <a:pt x="205" y="73"/>
                  <a:pt x="205" y="132"/>
                  <a:pt x="169" y="169"/>
                </a:cubicBezTo>
                <a:cubicBezTo>
                  <a:pt x="132" y="206"/>
                  <a:pt x="73" y="206"/>
                  <a:pt x="36" y="169"/>
                </a:cubicBezTo>
                <a:cubicBezTo>
                  <a:pt x="0" y="132"/>
                  <a:pt x="0" y="73"/>
                  <a:pt x="36" y="36"/>
                </a:cubicBezTo>
                <a:cubicBezTo>
                  <a:pt x="73" y="0"/>
                  <a:pt x="132" y="0"/>
                  <a:pt x="169" y="36"/>
                </a:cubicBezTo>
                <a:close/>
              </a:path>
            </a:pathLst>
          </a:custGeom>
          <a:solidFill>
            <a:schemeClr val="accent3">
              <a:lumMod val="40000"/>
              <a:lumOff val="6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23" name="Freeform 29">
            <a:extLst>
              <a:ext uri="{FF2B5EF4-FFF2-40B4-BE49-F238E27FC236}">
                <a16:creationId xmlns:a16="http://schemas.microsoft.com/office/drawing/2014/main" id="{3C5076B3-79BF-4B73-96FC-6FA82025D587}"/>
              </a:ext>
            </a:extLst>
          </p:cNvPr>
          <p:cNvSpPr>
            <a:spLocks/>
          </p:cNvSpPr>
          <p:nvPr userDrawn="1"/>
        </p:nvSpPr>
        <p:spPr bwMode="auto">
          <a:xfrm>
            <a:off x="7430691" y="5491162"/>
            <a:ext cx="302419" cy="401638"/>
          </a:xfrm>
          <a:custGeom>
            <a:avLst/>
            <a:gdLst>
              <a:gd name="T0" fmla="*/ 169 w 206"/>
              <a:gd name="T1" fmla="*/ 36 h 206"/>
              <a:gd name="T2" fmla="*/ 169 w 206"/>
              <a:gd name="T3" fmla="*/ 169 h 206"/>
              <a:gd name="T4" fmla="*/ 36 w 206"/>
              <a:gd name="T5" fmla="*/ 169 h 206"/>
              <a:gd name="T6" fmla="*/ 36 w 206"/>
              <a:gd name="T7" fmla="*/ 36 h 206"/>
              <a:gd name="T8" fmla="*/ 169 w 206"/>
              <a:gd name="T9" fmla="*/ 36 h 206"/>
            </a:gdLst>
            <a:ahLst/>
            <a:cxnLst>
              <a:cxn ang="0">
                <a:pos x="T0" y="T1"/>
              </a:cxn>
              <a:cxn ang="0">
                <a:pos x="T2" y="T3"/>
              </a:cxn>
              <a:cxn ang="0">
                <a:pos x="T4" y="T5"/>
              </a:cxn>
              <a:cxn ang="0">
                <a:pos x="T6" y="T7"/>
              </a:cxn>
              <a:cxn ang="0">
                <a:pos x="T8" y="T9"/>
              </a:cxn>
            </a:cxnLst>
            <a:rect l="0" t="0" r="r" b="b"/>
            <a:pathLst>
              <a:path w="206" h="206">
                <a:moveTo>
                  <a:pt x="169" y="36"/>
                </a:moveTo>
                <a:cubicBezTo>
                  <a:pt x="206" y="73"/>
                  <a:pt x="206" y="132"/>
                  <a:pt x="169" y="169"/>
                </a:cubicBezTo>
                <a:cubicBezTo>
                  <a:pt x="132" y="206"/>
                  <a:pt x="73" y="206"/>
                  <a:pt x="36" y="169"/>
                </a:cubicBezTo>
                <a:cubicBezTo>
                  <a:pt x="0" y="132"/>
                  <a:pt x="0" y="73"/>
                  <a:pt x="36" y="36"/>
                </a:cubicBezTo>
                <a:cubicBezTo>
                  <a:pt x="73" y="0"/>
                  <a:pt x="132" y="0"/>
                  <a:pt x="169" y="36"/>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13" name="标题 1"/>
          <p:cNvSpPr>
            <a:spLocks noGrp="1"/>
          </p:cNvSpPr>
          <p:nvPr>
            <p:ph type="ctrTitle" hasCustomPrompt="1"/>
          </p:nvPr>
        </p:nvSpPr>
        <p:spPr>
          <a:xfrm>
            <a:off x="3212851" y="2906712"/>
            <a:ext cx="2718299" cy="655784"/>
          </a:xfrm>
        </p:spPr>
        <p:txBody>
          <a:bodyPr anchor="ctr">
            <a:normAutofit/>
          </a:bodyPr>
          <a:lstStyle>
            <a:lvl1pPr marL="0" indent="0" algn="ctr">
              <a:buFont typeface="Arial" panose="020B0604020202020204" pitchFamily="34" charset="0"/>
              <a:buNone/>
              <a:defRPr sz="2400">
                <a:solidFill>
                  <a:schemeClr val="tx1"/>
                </a:solidFill>
              </a:defRPr>
            </a:lvl1pPr>
          </a:lstStyle>
          <a:p>
            <a:r>
              <a:rPr lang="zh-CN" altLang="en-US" dirty="0"/>
              <a:t>结束语</a:t>
            </a:r>
          </a:p>
        </p:txBody>
      </p:sp>
      <p:sp>
        <p:nvSpPr>
          <p:cNvPr id="14" name="文本占位符 62"/>
          <p:cNvSpPr>
            <a:spLocks noGrp="1"/>
          </p:cNvSpPr>
          <p:nvPr>
            <p:ph type="body" sz="quarter" idx="17" hasCustomPrompt="1"/>
          </p:nvPr>
        </p:nvSpPr>
        <p:spPr>
          <a:xfrm>
            <a:off x="3212851" y="3844953"/>
            <a:ext cx="2718299" cy="310871"/>
          </a:xfrm>
        </p:spPr>
        <p:txBody>
          <a:bodyPr vert="horz" lIns="91440" tIns="45720" rIns="91440" bIns="45720" rtlCol="0">
            <a:normAutofit/>
          </a:bodyPr>
          <a:lstStyle>
            <a:lvl1pPr marL="0" indent="0" algn="ctr">
              <a:buNone/>
              <a:defRPr lang="zh-CN" altLang="en-US" sz="1200" smtClean="0">
                <a:solidFill>
                  <a:schemeClr val="tx1"/>
                </a:solidFill>
              </a:defRPr>
            </a:lvl1pPr>
            <a:lvl2pPr>
              <a:defRPr lang="zh-CN" altLang="en-US" sz="1500" smtClean="0"/>
            </a:lvl2pPr>
            <a:lvl3pPr>
              <a:defRPr lang="zh-CN" altLang="en-US" sz="1350" smtClean="0"/>
            </a:lvl3pPr>
            <a:lvl4pPr>
              <a:defRPr lang="zh-CN" altLang="en-US" sz="1200" smtClean="0"/>
            </a:lvl4pPr>
            <a:lvl5pPr>
              <a:defRPr lang="zh-CN" altLang="en-US" sz="1200"/>
            </a:lvl5pPr>
          </a:lstStyle>
          <a:p>
            <a:pPr marL="171442" marR="0" lvl="0" indent="-171442" fontAlgn="auto">
              <a:spcAft>
                <a:spcPts val="0"/>
              </a:spcAft>
              <a:buClrTx/>
              <a:buSzTx/>
              <a:tabLst/>
            </a:pPr>
            <a:r>
              <a:rPr lang="zh-CN" altLang="en-US" dirty="0"/>
              <a:t>署名</a:t>
            </a:r>
            <a:endParaRPr lang="en-US" altLang="zh-CN" dirty="0"/>
          </a:p>
        </p:txBody>
      </p:sp>
      <p:sp>
        <p:nvSpPr>
          <p:cNvPr id="15" name="文本占位符 62"/>
          <p:cNvSpPr>
            <a:spLocks noGrp="1"/>
          </p:cNvSpPr>
          <p:nvPr>
            <p:ph type="body" sz="quarter" idx="18" hasCustomPrompt="1"/>
          </p:nvPr>
        </p:nvSpPr>
        <p:spPr>
          <a:xfrm>
            <a:off x="3212851" y="4160588"/>
            <a:ext cx="2718299" cy="310871"/>
          </a:xfrm>
        </p:spPr>
        <p:txBody>
          <a:bodyPr vert="horz" lIns="91440" tIns="45720" rIns="91440" bIns="45720" rtlCol="0">
            <a:normAutofit/>
          </a:bodyPr>
          <a:lstStyle>
            <a:lvl1pPr marL="0" indent="0" algn="ctr">
              <a:buNone/>
              <a:defRPr lang="zh-CN" altLang="en-US" sz="1200" smtClean="0">
                <a:solidFill>
                  <a:schemeClr val="tx1"/>
                </a:solidFill>
              </a:defRPr>
            </a:lvl1pPr>
            <a:lvl2pPr>
              <a:defRPr lang="zh-CN" altLang="en-US" sz="1500" smtClean="0"/>
            </a:lvl2pPr>
            <a:lvl3pPr>
              <a:defRPr lang="zh-CN" altLang="en-US" sz="1350" smtClean="0"/>
            </a:lvl3pPr>
            <a:lvl4pPr>
              <a:defRPr lang="zh-CN" altLang="en-US" sz="1200" smtClean="0"/>
            </a:lvl4pPr>
            <a:lvl5pPr>
              <a:defRPr lang="zh-CN" altLang="en-US" sz="1200"/>
            </a:lvl5pPr>
          </a:lstStyle>
          <a:p>
            <a:pPr marL="171442" marR="0" lvl="0" indent="-171442" fontAlgn="auto">
              <a:spcAft>
                <a:spcPts val="0"/>
              </a:spcAft>
              <a:buClrTx/>
              <a:buSzTx/>
              <a:tabLst/>
            </a:pPr>
            <a:fld id="{CB3FFC9E-A4C1-40CB-8E0E-23B63E3543C5}" type="datetime1">
              <a:rPr lang="zh-CN" altLang="en-US" smtClean="0"/>
              <a:pPr marL="171442" marR="0" lvl="0" indent="-171442" fontAlgn="auto">
                <a:spcAft>
                  <a:spcPts val="0"/>
                </a:spcAft>
                <a:buClrTx/>
                <a:buSzTx/>
                <a:tabLst/>
              </a:pPr>
              <a:t>2020/6/23</a:t>
            </a:fld>
            <a:endParaRPr lang="en-US" altLang="zh-CN" dirty="0"/>
          </a:p>
        </p:txBody>
      </p:sp>
      <p:pic>
        <p:nvPicPr>
          <p:cNvPr id="2" name="Picture 9" descr="ROC Ministry of Education Seal.svg">
            <a:extLst>
              <a:ext uri="{FF2B5EF4-FFF2-40B4-BE49-F238E27FC236}">
                <a16:creationId xmlns:a16="http://schemas.microsoft.com/office/drawing/2014/main" id="{37E0E775-B25B-4055-5DE0-CB2B9EDCDE6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37785" y="184121"/>
            <a:ext cx="512251" cy="45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83530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F4BB26B1-2623-4EF6-B9B6-53125B74D110}"/>
              </a:ext>
            </a:extLst>
          </p:cNvPr>
          <p:cNvSpPr>
            <a:spLocks noGrp="1"/>
          </p:cNvSpPr>
          <p:nvPr>
            <p:ph type="title" orient="vert"/>
          </p:nvPr>
        </p:nvSpPr>
        <p:spPr>
          <a:xfrm>
            <a:off x="6543675" y="365125"/>
            <a:ext cx="1971675"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8DA3B0EE-542A-4A61-BBF7-51C2AE42DFF5}"/>
              </a:ext>
            </a:extLst>
          </p:cNvPr>
          <p:cNvSpPr>
            <a:spLocks noGrp="1"/>
          </p:cNvSpPr>
          <p:nvPr>
            <p:ph type="body" orient="vert" idx="1"/>
          </p:nvPr>
        </p:nvSpPr>
        <p:spPr>
          <a:xfrm>
            <a:off x="628650" y="365125"/>
            <a:ext cx="5762625"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589A2BB1-22A4-4043-BF28-AF73F3930DAC}"/>
              </a:ext>
            </a:extLst>
          </p:cNvPr>
          <p:cNvSpPr>
            <a:spLocks noGrp="1"/>
          </p:cNvSpPr>
          <p:nvPr>
            <p:ph type="dt" sz="half" idx="10"/>
          </p:nvPr>
        </p:nvSpPr>
        <p:spPr/>
        <p:txBody>
          <a:bodyPr/>
          <a:lstStyle/>
          <a:p>
            <a:fld id="{14A9DCEB-4DDA-4179-A362-7C12680FD566}" type="datetimeFigureOut">
              <a:rPr lang="zh-TW" altLang="en-US" smtClean="0"/>
              <a:t>2023/11/14</a:t>
            </a:fld>
            <a:endParaRPr lang="zh-TW" altLang="en-US"/>
          </a:p>
        </p:txBody>
      </p:sp>
      <p:sp>
        <p:nvSpPr>
          <p:cNvPr id="5" name="頁尾版面配置區 4">
            <a:extLst>
              <a:ext uri="{FF2B5EF4-FFF2-40B4-BE49-F238E27FC236}">
                <a16:creationId xmlns:a16="http://schemas.microsoft.com/office/drawing/2014/main" id="{BCB5A79E-9DAB-4D8F-8B4B-D70A926B08C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51E8EBA-DFF5-4342-8B7B-50949E7D05C0}"/>
              </a:ext>
            </a:extLst>
          </p:cNvPr>
          <p:cNvSpPr>
            <a:spLocks noGrp="1"/>
          </p:cNvSpPr>
          <p:nvPr>
            <p:ph type="sldNum" sz="quarter" idx="12"/>
          </p:nvPr>
        </p:nvSpPr>
        <p:spPr/>
        <p:txBody>
          <a:bodyPr/>
          <a:lstStyle/>
          <a:p>
            <a:fld id="{00156146-6F2D-455F-A3B1-74D4D4659D8E}" type="slidenum">
              <a:rPr lang="zh-TW" altLang="en-US" smtClean="0"/>
              <a:t>‹#›</a:t>
            </a:fld>
            <a:endParaRPr lang="zh-TW" altLang="en-US"/>
          </a:p>
        </p:txBody>
      </p:sp>
    </p:spTree>
    <p:extLst>
      <p:ext uri="{BB962C8B-B14F-4D97-AF65-F5344CB8AC3E}">
        <p14:creationId xmlns:p14="http://schemas.microsoft.com/office/powerpoint/2010/main" val="42816748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33665450"/>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85521959"/>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30468267"/>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zh-TW" altLang="en-US"/>
              <a:t>按一下以編輯母片標題樣式</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06035670"/>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zh-TW" altLang="en-US"/>
              <a:t>按一下以編輯母片標題樣式</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6802509"/>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87843496"/>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617137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zh-TW" altLang="en-US"/>
              <a:t>按一下以編輯母片標題樣式</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40541561"/>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zh-TW" altLang="en-US"/>
              <a:t>按一下以編輯母片標題樣式</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11/14/2023</a:t>
            </a:fld>
            <a:endParaRPr lang="en-US" dirty="0"/>
          </a:p>
        </p:txBody>
      </p:sp>
      <p:sp>
        <p:nvSpPr>
          <p:cNvPr id="6" name="Footer Placeholder 5"/>
          <p:cNvSpPr>
            <a:spLocks noGrp="1"/>
          </p:cNvSpPr>
          <p:nvPr>
            <p:ph type="ftr" sz="quarter" idx="11"/>
          </p:nvPr>
        </p:nvSpPr>
        <p:spPr>
          <a:xfrm>
            <a:off x="533400" y="6172200"/>
            <a:ext cx="5811724" cy="365125"/>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6544710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g image with description">
    <p:spTree>
      <p:nvGrpSpPr>
        <p:cNvPr id="1" name=""/>
        <p:cNvGrpSpPr/>
        <p:nvPr/>
      </p:nvGrpSpPr>
      <p:grpSpPr>
        <a:xfrm>
          <a:off x="0" y="0"/>
          <a:ext cx="0" cy="0"/>
          <a:chOff x="0" y="0"/>
          <a:chExt cx="0" cy="0"/>
        </a:xfrm>
      </p:grpSpPr>
      <p:sp>
        <p:nvSpPr>
          <p:cNvPr id="4" name="Picture Placeholder 2"/>
          <p:cNvSpPr>
            <a:spLocks noGrp="1"/>
          </p:cNvSpPr>
          <p:nvPr>
            <p:ph type="pic" sz="quarter" idx="17"/>
          </p:nvPr>
        </p:nvSpPr>
        <p:spPr>
          <a:xfrm>
            <a:off x="0" y="1533748"/>
            <a:ext cx="9144000" cy="3708812"/>
          </a:xfrm>
          <a:prstGeom prst="rect">
            <a:avLst/>
          </a:pr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5" name="Text Placeholder 2"/>
          <p:cNvSpPr>
            <a:spLocks noGrp="1"/>
          </p:cNvSpPr>
          <p:nvPr>
            <p:ph type="body" sz="quarter" idx="16" hasCustomPrompt="1"/>
          </p:nvPr>
        </p:nvSpPr>
        <p:spPr>
          <a:xfrm>
            <a:off x="443973" y="5539546"/>
            <a:ext cx="8018992" cy="779972"/>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grpSp>
        <p:nvGrpSpPr>
          <p:cNvPr id="3" name="Group 2"/>
          <p:cNvGrpSpPr/>
          <p:nvPr userDrawn="1"/>
        </p:nvGrpSpPr>
        <p:grpSpPr>
          <a:xfrm>
            <a:off x="75982" y="385540"/>
            <a:ext cx="287999" cy="342172"/>
            <a:chOff x="5270500" y="1460500"/>
            <a:chExt cx="1701800" cy="2705100"/>
          </a:xfrm>
        </p:grpSpPr>
        <p:sp>
          <p:nvSpPr>
            <p:cNvPr id="11" name="Rounded Rectangle 10"/>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2" name="Rounded Rectangle 11"/>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3" name="Rounded Rectangle 12"/>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14" name="Text Placeholder 7"/>
          <p:cNvSpPr>
            <a:spLocks noGrp="1"/>
          </p:cNvSpPr>
          <p:nvPr>
            <p:ph type="body" sz="quarter" idx="10" hasCustomPrompt="1"/>
          </p:nvPr>
        </p:nvSpPr>
        <p:spPr>
          <a:xfrm>
            <a:off x="443975" y="324582"/>
            <a:ext cx="8018991" cy="431780"/>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15" name="Text Placeholder 7"/>
          <p:cNvSpPr>
            <a:spLocks noGrp="1"/>
          </p:cNvSpPr>
          <p:nvPr>
            <p:ph type="body" sz="quarter" idx="11" hasCustomPrompt="1"/>
          </p:nvPr>
        </p:nvSpPr>
        <p:spPr>
          <a:xfrm>
            <a:off x="443975" y="827103"/>
            <a:ext cx="8018991"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Tree>
    <p:extLst>
      <p:ext uri="{BB962C8B-B14F-4D97-AF65-F5344CB8AC3E}">
        <p14:creationId xmlns:p14="http://schemas.microsoft.com/office/powerpoint/2010/main" val="34702294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nodePh="1">
                                  <p:stCondLst>
                                    <p:cond delay="800"/>
                                  </p:stCondLst>
                                  <p:endCondLst>
                                    <p:cond evt="begin" delay="0">
                                      <p:tn val="8"/>
                                    </p:cond>
                                  </p:end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8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par>
                                <p:cTn id="14" presetID="42" presetClass="entr" presetSubtype="0" fill="hold" grpId="0" nodeType="withEffect">
                                  <p:stCondLst>
                                    <p:cond delay="200"/>
                                  </p:stCondLst>
                                  <p:childTnLst>
                                    <p:set>
                                      <p:cBhvr>
                                        <p:cTn id="15" dur="1" fill="hold">
                                          <p:stCondLst>
                                            <p:cond delay="0"/>
                                          </p:stCondLst>
                                        </p:cTn>
                                        <p:tgtEl>
                                          <p:spTgt spid="14">
                                            <p:txEl>
                                              <p:pRg st="0" end="0"/>
                                            </p:txEl>
                                          </p:spTgt>
                                        </p:tgtEl>
                                        <p:attrNameLst>
                                          <p:attrName>style.visibility</p:attrName>
                                        </p:attrNameLst>
                                      </p:cBhvr>
                                      <p:to>
                                        <p:strVal val="visible"/>
                                      </p:to>
                                    </p:set>
                                    <p:animEffect transition="in" filter="fade">
                                      <p:cBhvr>
                                        <p:cTn id="16" dur="400"/>
                                        <p:tgtEl>
                                          <p:spTgt spid="14">
                                            <p:txEl>
                                              <p:pRg st="0" end="0"/>
                                            </p:txEl>
                                          </p:spTgt>
                                        </p:tgtEl>
                                      </p:cBhvr>
                                    </p:animEffect>
                                    <p:anim calcmode="lin" valueType="num">
                                      <p:cBhvr>
                                        <p:cTn id="17" dur="4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14">
                                            <p:txEl>
                                              <p:pRg st="0" end="0"/>
                                            </p:txEl>
                                          </p:spTgt>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20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10" presetClass="entr" presetSubtype="0" fill="hold" nodeType="withEffect">
                  <p:stCondLst>
                    <p:cond delay="8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14" grpId="0" build="p">
        <p:tmplLst>
          <p:tmpl lvl="1">
            <p:tnLst>
              <p:par>
                <p:cTn presetID="42" presetClass="entr" presetSubtype="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fade">
                      <p:cBhvr>
                        <p:cTn dur="400"/>
                        <p:tgtEl>
                          <p:spTgt spid="14"/>
                        </p:tgtEl>
                      </p:cBhvr>
                    </p:animEffect>
                    <p:anim calcmode="lin" valueType="num">
                      <p:cBhvr>
                        <p:cTn dur="400" fill="hold"/>
                        <p:tgtEl>
                          <p:spTgt spid="14"/>
                        </p:tgtEl>
                        <p:attrNameLst>
                          <p:attrName>ppt_x</p:attrName>
                        </p:attrNameLst>
                      </p:cBhvr>
                      <p:tavLst>
                        <p:tav tm="0">
                          <p:val>
                            <p:strVal val="#ppt_x"/>
                          </p:val>
                        </p:tav>
                        <p:tav tm="100000">
                          <p:val>
                            <p:strVal val="#ppt_x"/>
                          </p:val>
                        </p:tav>
                      </p:tavLst>
                    </p:anim>
                    <p:anim calcmode="lin" valueType="num">
                      <p:cBhvr>
                        <p:cTn dur="400" fill="hold"/>
                        <p:tgtEl>
                          <p:spTgt spid="14"/>
                        </p:tgtEl>
                        <p:attrNameLst>
                          <p:attrName>ppt_y</p:attrName>
                        </p:attrNameLst>
                      </p:cBhvr>
                      <p:tavLst>
                        <p:tav tm="0">
                          <p:val>
                            <p:strVal val="#ppt_y+.1"/>
                          </p:val>
                        </p:tav>
                        <p:tav tm="100000">
                          <p:val>
                            <p:strVal val="#ppt_y"/>
                          </p:val>
                        </p:tav>
                      </p:tavLst>
                    </p:anim>
                  </p:childTnLst>
                </p:cTn>
              </p:par>
            </p:tnLst>
          </p:tmpl>
        </p:tmplLst>
      </p:bldP>
      <p:bldP spid="15" grpId="0" build="p">
        <p:tmplLst>
          <p:tmpl lvl="1">
            <p:tnLst>
              <p:par>
                <p:cTn presetID="42" presetClass="entr" presetSubtype="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anim calcmode="lin" valueType="num">
                      <p:cBhvr>
                        <p:cTn dur="500" fill="hold"/>
                        <p:tgtEl>
                          <p:spTgt spid="15"/>
                        </p:tgtEl>
                        <p:attrNameLst>
                          <p:attrName>ppt_x</p:attrName>
                        </p:attrNameLst>
                      </p:cBhvr>
                      <p:tavLst>
                        <p:tav tm="0">
                          <p:val>
                            <p:strVal val="#ppt_x"/>
                          </p:val>
                        </p:tav>
                        <p:tav tm="100000">
                          <p:val>
                            <p:strVal val="#ppt_x"/>
                          </p:val>
                        </p:tav>
                      </p:tavLst>
                    </p:anim>
                    <p:anim calcmode="lin" valueType="num">
                      <p:cBhvr>
                        <p:cTn dur="500" fill="hold"/>
                        <p:tgtEl>
                          <p:spTgt spid="1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zh-TW" altLang="en-US"/>
              <a:t>按一下以編輯母片標題樣式</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3" name="Date Placeholder 2"/>
          <p:cNvSpPr>
            <a:spLocks noGrp="1"/>
          </p:cNvSpPr>
          <p:nvPr>
            <p:ph type="dt" sz="half" idx="10"/>
          </p:nvPr>
        </p:nvSpPr>
        <p:spPr/>
        <p:txBody>
          <a:bodyPr/>
          <a:lstStyle/>
          <a:p>
            <a:fld id="{B61BEF0D-F0BB-DE4B-95CE-6DB70DBA9567}" type="datetimeFigureOut">
              <a:rPr lang="en-US" dirty="0"/>
              <a:pPr/>
              <a:t>11/14/2023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54893799"/>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19010531"/>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99939873"/>
      </p:ext>
    </p:extLst>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42756636"/>
      </p:ext>
    </p:extLst>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zh-TW" altLang="en-US"/>
              <a:t>編輯母片文字樣式</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587657364"/>
      </p:ext>
    </p:extLst>
  </p:cSld>
  <p:clrMapOvr>
    <a:masterClrMapping/>
  </p:clrMapOvr>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zh-TW" altLang="en-US"/>
              <a:t>按一下以編輯母片標題樣式</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zh-TW" altLang="en-US"/>
              <a:t>編輯母片文字樣式</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29640964"/>
      </p:ext>
    </p:extLst>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05291848"/>
      </p:ext>
    </p:extLst>
  </p:cSld>
  <p:clrMapOvr>
    <a:masterClrMapping/>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43113010"/>
      </p:ext>
    </p:extLst>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userDrawn="1">
  <p:cSld name="标题幻灯片">
    <p:bg>
      <p:bgRef idx="1001">
        <a:schemeClr val="bg1"/>
      </p:bgRef>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E3984816-17E8-4804-BD73-DA063AE4C858}"/>
              </a:ext>
            </a:extLst>
          </p:cNvPr>
          <p:cNvSpPr/>
          <p:nvPr userDrawn="1"/>
        </p:nvSpPr>
        <p:spPr>
          <a:xfrm>
            <a:off x="0" y="0"/>
            <a:ext cx="9144000" cy="68580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Arial"/>
              <a:ea typeface="微软雅黑"/>
              <a:cs typeface="+mn-cs"/>
            </a:endParaRPr>
          </a:p>
        </p:txBody>
      </p:sp>
      <p:sp>
        <p:nvSpPr>
          <p:cNvPr id="25" name="Freeform 19">
            <a:extLst>
              <a:ext uri="{FF2B5EF4-FFF2-40B4-BE49-F238E27FC236}">
                <a16:creationId xmlns:a16="http://schemas.microsoft.com/office/drawing/2014/main" id="{58C1247A-E364-4EC7-8FB0-FB41E02D4C18}"/>
              </a:ext>
            </a:extLst>
          </p:cNvPr>
          <p:cNvSpPr>
            <a:spLocks/>
          </p:cNvSpPr>
          <p:nvPr userDrawn="1"/>
        </p:nvSpPr>
        <p:spPr bwMode="auto">
          <a:xfrm>
            <a:off x="2552700" y="1225550"/>
            <a:ext cx="3587354" cy="4745038"/>
          </a:xfrm>
          <a:custGeom>
            <a:avLst/>
            <a:gdLst>
              <a:gd name="T0" fmla="*/ 1670 w 2447"/>
              <a:gd name="T1" fmla="*/ 936 h 2431"/>
              <a:gd name="T2" fmla="*/ 1589 w 2447"/>
              <a:gd name="T3" fmla="*/ 956 h 2431"/>
              <a:gd name="T4" fmla="*/ 1552 w 2447"/>
              <a:gd name="T5" fmla="*/ 929 h 2431"/>
              <a:gd name="T6" fmla="*/ 1551 w 2447"/>
              <a:gd name="T7" fmla="*/ 928 h 2431"/>
              <a:gd name="T8" fmla="*/ 1423 w 2447"/>
              <a:gd name="T9" fmla="*/ 928 h 2431"/>
              <a:gd name="T10" fmla="*/ 1311 w 2447"/>
              <a:gd name="T11" fmla="*/ 1040 h 2431"/>
              <a:gd name="T12" fmla="*/ 1184 w 2447"/>
              <a:gd name="T13" fmla="*/ 1040 h 2431"/>
              <a:gd name="T14" fmla="*/ 1184 w 2447"/>
              <a:gd name="T15" fmla="*/ 912 h 2431"/>
              <a:gd name="T16" fmla="*/ 1551 w 2447"/>
              <a:gd name="T17" fmla="*/ 546 h 2431"/>
              <a:gd name="T18" fmla="*/ 1555 w 2447"/>
              <a:gd name="T19" fmla="*/ 423 h 2431"/>
              <a:gd name="T20" fmla="*/ 1555 w 2447"/>
              <a:gd name="T21" fmla="*/ 423 h 2431"/>
              <a:gd name="T22" fmla="*/ 1524 w 2447"/>
              <a:gd name="T23" fmla="*/ 380 h 2431"/>
              <a:gd name="T24" fmla="*/ 1543 w 2447"/>
              <a:gd name="T25" fmla="*/ 298 h 2431"/>
              <a:gd name="T26" fmla="*/ 1678 w 2447"/>
              <a:gd name="T27" fmla="*/ 163 h 2431"/>
              <a:gd name="T28" fmla="*/ 1678 w 2447"/>
              <a:gd name="T29" fmla="*/ 35 h 2431"/>
              <a:gd name="T30" fmla="*/ 1551 w 2447"/>
              <a:gd name="T31" fmla="*/ 35 h 2431"/>
              <a:gd name="T32" fmla="*/ 1463 w 2447"/>
              <a:gd name="T33" fmla="*/ 123 h 2431"/>
              <a:gd name="T34" fmla="*/ 1381 w 2447"/>
              <a:gd name="T35" fmla="*/ 143 h 2431"/>
              <a:gd name="T36" fmla="*/ 1348 w 2447"/>
              <a:gd name="T37" fmla="*/ 120 h 2431"/>
              <a:gd name="T38" fmla="*/ 1343 w 2447"/>
              <a:gd name="T39" fmla="*/ 115 h 2431"/>
              <a:gd name="T40" fmla="*/ 1216 w 2447"/>
              <a:gd name="T41" fmla="*/ 115 h 2431"/>
              <a:gd name="T42" fmla="*/ 35 w 2447"/>
              <a:gd name="T43" fmla="*/ 1295 h 2431"/>
              <a:gd name="T44" fmla="*/ 35 w 2447"/>
              <a:gd name="T45" fmla="*/ 1423 h 2431"/>
              <a:gd name="T46" fmla="*/ 163 w 2447"/>
              <a:gd name="T47" fmla="*/ 1423 h 2431"/>
              <a:gd name="T48" fmla="*/ 267 w 2447"/>
              <a:gd name="T49" fmla="*/ 1319 h 2431"/>
              <a:gd name="T50" fmla="*/ 394 w 2447"/>
              <a:gd name="T51" fmla="*/ 1319 h 2431"/>
              <a:gd name="T52" fmla="*/ 394 w 2447"/>
              <a:gd name="T53" fmla="*/ 1447 h 2431"/>
              <a:gd name="T54" fmla="*/ 179 w 2447"/>
              <a:gd name="T55" fmla="*/ 1662 h 2431"/>
              <a:gd name="T56" fmla="*/ 179 w 2447"/>
              <a:gd name="T57" fmla="*/ 1790 h 2431"/>
              <a:gd name="T58" fmla="*/ 306 w 2447"/>
              <a:gd name="T59" fmla="*/ 1790 h 2431"/>
              <a:gd name="T60" fmla="*/ 498 w 2447"/>
              <a:gd name="T61" fmla="*/ 1598 h 2431"/>
              <a:gd name="T62" fmla="*/ 625 w 2447"/>
              <a:gd name="T63" fmla="*/ 1598 h 2431"/>
              <a:gd name="T64" fmla="*/ 625 w 2447"/>
              <a:gd name="T65" fmla="*/ 1726 h 2431"/>
              <a:gd name="T66" fmla="*/ 179 w 2447"/>
              <a:gd name="T67" fmla="*/ 2173 h 2431"/>
              <a:gd name="T68" fmla="*/ 179 w 2447"/>
              <a:gd name="T69" fmla="*/ 2300 h 2431"/>
              <a:gd name="T70" fmla="*/ 306 w 2447"/>
              <a:gd name="T71" fmla="*/ 2300 h 2431"/>
              <a:gd name="T72" fmla="*/ 673 w 2447"/>
              <a:gd name="T73" fmla="*/ 1933 h 2431"/>
              <a:gd name="T74" fmla="*/ 801 w 2447"/>
              <a:gd name="T75" fmla="*/ 1933 h 2431"/>
              <a:gd name="T76" fmla="*/ 801 w 2447"/>
              <a:gd name="T77" fmla="*/ 2061 h 2431"/>
              <a:gd name="T78" fmla="*/ 815 w 2447"/>
              <a:gd name="T79" fmla="*/ 2047 h 2431"/>
              <a:gd name="T80" fmla="*/ 815 w 2447"/>
              <a:gd name="T81" fmla="*/ 2174 h 2431"/>
              <a:gd name="T82" fmla="*/ 943 w 2447"/>
              <a:gd name="T83" fmla="*/ 2174 h 2431"/>
              <a:gd name="T84" fmla="*/ 968 w 2447"/>
              <a:gd name="T85" fmla="*/ 2149 h 2431"/>
              <a:gd name="T86" fmla="*/ 1096 w 2447"/>
              <a:gd name="T87" fmla="*/ 2149 h 2431"/>
              <a:gd name="T88" fmla="*/ 1096 w 2447"/>
              <a:gd name="T89" fmla="*/ 2276 h 2431"/>
              <a:gd name="T90" fmla="*/ 1104 w 2447"/>
              <a:gd name="T91" fmla="*/ 2268 h 2431"/>
              <a:gd name="T92" fmla="*/ 1104 w 2447"/>
              <a:gd name="T93" fmla="*/ 2396 h 2431"/>
              <a:gd name="T94" fmla="*/ 1232 w 2447"/>
              <a:gd name="T95" fmla="*/ 2396 h 2431"/>
              <a:gd name="T96" fmla="*/ 2412 w 2447"/>
              <a:gd name="T97" fmla="*/ 1216 h 2431"/>
              <a:gd name="T98" fmla="*/ 2412 w 2447"/>
              <a:gd name="T99" fmla="*/ 1088 h 2431"/>
              <a:gd name="T100" fmla="*/ 2285 w 2447"/>
              <a:gd name="T101" fmla="*/ 1088 h 2431"/>
              <a:gd name="T102" fmla="*/ 2253 w 2447"/>
              <a:gd name="T103" fmla="*/ 1120 h 2431"/>
              <a:gd name="T104" fmla="*/ 2125 w 2447"/>
              <a:gd name="T105" fmla="*/ 1120 h 2431"/>
              <a:gd name="T106" fmla="*/ 2125 w 2447"/>
              <a:gd name="T107" fmla="*/ 992 h 2431"/>
              <a:gd name="T108" fmla="*/ 2334 w 2447"/>
              <a:gd name="T109" fmla="*/ 783 h 2431"/>
              <a:gd name="T110" fmla="*/ 2334 w 2447"/>
              <a:gd name="T111" fmla="*/ 655 h 2431"/>
              <a:gd name="T112" fmla="*/ 2207 w 2447"/>
              <a:gd name="T113" fmla="*/ 655 h 2431"/>
              <a:gd name="T114" fmla="*/ 2196 w 2447"/>
              <a:gd name="T115" fmla="*/ 666 h 2431"/>
              <a:gd name="T116" fmla="*/ 2124 w 2447"/>
              <a:gd name="T117" fmla="*/ 678 h 2431"/>
              <a:gd name="T118" fmla="*/ 2088 w 2447"/>
              <a:gd name="T119" fmla="*/ 653 h 2431"/>
              <a:gd name="T120" fmla="*/ 2085 w 2447"/>
              <a:gd name="T121" fmla="*/ 649 h 2431"/>
              <a:gd name="T122" fmla="*/ 1957 w 2447"/>
              <a:gd name="T123" fmla="*/ 649 h 2431"/>
              <a:gd name="T124" fmla="*/ 1670 w 2447"/>
              <a:gd name="T125" fmla="*/ 936 h 2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7" h="2431">
                <a:moveTo>
                  <a:pt x="1670" y="936"/>
                </a:moveTo>
                <a:cubicBezTo>
                  <a:pt x="1635" y="969"/>
                  <a:pt x="1604" y="963"/>
                  <a:pt x="1589" y="956"/>
                </a:cubicBezTo>
                <a:cubicBezTo>
                  <a:pt x="1570" y="947"/>
                  <a:pt x="1565" y="941"/>
                  <a:pt x="1552" y="929"/>
                </a:cubicBezTo>
                <a:cubicBezTo>
                  <a:pt x="1551" y="929"/>
                  <a:pt x="1551" y="929"/>
                  <a:pt x="1551" y="928"/>
                </a:cubicBezTo>
                <a:cubicBezTo>
                  <a:pt x="1515" y="893"/>
                  <a:pt x="1458" y="893"/>
                  <a:pt x="1423" y="928"/>
                </a:cubicBezTo>
                <a:cubicBezTo>
                  <a:pt x="1311" y="1040"/>
                  <a:pt x="1311" y="1040"/>
                  <a:pt x="1311" y="1040"/>
                </a:cubicBezTo>
                <a:cubicBezTo>
                  <a:pt x="1276" y="1075"/>
                  <a:pt x="1219" y="1075"/>
                  <a:pt x="1184" y="1040"/>
                </a:cubicBezTo>
                <a:cubicBezTo>
                  <a:pt x="1149" y="1005"/>
                  <a:pt x="1149" y="948"/>
                  <a:pt x="1184" y="912"/>
                </a:cubicBezTo>
                <a:cubicBezTo>
                  <a:pt x="1551" y="546"/>
                  <a:pt x="1551" y="546"/>
                  <a:pt x="1551" y="546"/>
                </a:cubicBezTo>
                <a:cubicBezTo>
                  <a:pt x="1584" y="512"/>
                  <a:pt x="1586" y="458"/>
                  <a:pt x="1555" y="423"/>
                </a:cubicBezTo>
                <a:cubicBezTo>
                  <a:pt x="1555" y="423"/>
                  <a:pt x="1555" y="423"/>
                  <a:pt x="1555" y="423"/>
                </a:cubicBezTo>
                <a:cubicBezTo>
                  <a:pt x="1539" y="405"/>
                  <a:pt x="1533" y="401"/>
                  <a:pt x="1524" y="380"/>
                </a:cubicBezTo>
                <a:cubicBezTo>
                  <a:pt x="1517" y="364"/>
                  <a:pt x="1510" y="333"/>
                  <a:pt x="1543" y="298"/>
                </a:cubicBezTo>
                <a:cubicBezTo>
                  <a:pt x="1678" y="163"/>
                  <a:pt x="1678" y="163"/>
                  <a:pt x="1678" y="163"/>
                </a:cubicBezTo>
                <a:cubicBezTo>
                  <a:pt x="1714" y="127"/>
                  <a:pt x="1714" y="70"/>
                  <a:pt x="1678" y="35"/>
                </a:cubicBezTo>
                <a:cubicBezTo>
                  <a:pt x="1643" y="0"/>
                  <a:pt x="1586" y="0"/>
                  <a:pt x="1551" y="35"/>
                </a:cubicBezTo>
                <a:cubicBezTo>
                  <a:pt x="1463" y="123"/>
                  <a:pt x="1463" y="123"/>
                  <a:pt x="1463" y="123"/>
                </a:cubicBezTo>
                <a:cubicBezTo>
                  <a:pt x="1427" y="156"/>
                  <a:pt x="1396" y="149"/>
                  <a:pt x="1381" y="143"/>
                </a:cubicBezTo>
                <a:cubicBezTo>
                  <a:pt x="1364" y="135"/>
                  <a:pt x="1358" y="130"/>
                  <a:pt x="1348" y="120"/>
                </a:cubicBezTo>
                <a:cubicBezTo>
                  <a:pt x="1347" y="118"/>
                  <a:pt x="1345" y="117"/>
                  <a:pt x="1343" y="115"/>
                </a:cubicBezTo>
                <a:cubicBezTo>
                  <a:pt x="1308" y="80"/>
                  <a:pt x="1251" y="80"/>
                  <a:pt x="1216" y="115"/>
                </a:cubicBezTo>
                <a:cubicBezTo>
                  <a:pt x="35" y="1295"/>
                  <a:pt x="35" y="1295"/>
                  <a:pt x="35" y="1295"/>
                </a:cubicBezTo>
                <a:cubicBezTo>
                  <a:pt x="0" y="1331"/>
                  <a:pt x="0" y="1388"/>
                  <a:pt x="35" y="1423"/>
                </a:cubicBezTo>
                <a:cubicBezTo>
                  <a:pt x="70" y="1458"/>
                  <a:pt x="128" y="1458"/>
                  <a:pt x="163" y="1423"/>
                </a:cubicBezTo>
                <a:cubicBezTo>
                  <a:pt x="267" y="1319"/>
                  <a:pt x="267" y="1319"/>
                  <a:pt x="267" y="1319"/>
                </a:cubicBezTo>
                <a:cubicBezTo>
                  <a:pt x="302" y="1284"/>
                  <a:pt x="359" y="1284"/>
                  <a:pt x="394" y="1319"/>
                </a:cubicBezTo>
                <a:cubicBezTo>
                  <a:pt x="429" y="1354"/>
                  <a:pt x="429" y="1412"/>
                  <a:pt x="394" y="1447"/>
                </a:cubicBezTo>
                <a:cubicBezTo>
                  <a:pt x="179" y="1662"/>
                  <a:pt x="179" y="1662"/>
                  <a:pt x="179" y="1662"/>
                </a:cubicBezTo>
                <a:cubicBezTo>
                  <a:pt x="144" y="1697"/>
                  <a:pt x="144" y="1755"/>
                  <a:pt x="179" y="1790"/>
                </a:cubicBezTo>
                <a:cubicBezTo>
                  <a:pt x="214" y="1825"/>
                  <a:pt x="271" y="1825"/>
                  <a:pt x="306" y="1790"/>
                </a:cubicBezTo>
                <a:cubicBezTo>
                  <a:pt x="498" y="1598"/>
                  <a:pt x="498" y="1598"/>
                  <a:pt x="498" y="1598"/>
                </a:cubicBezTo>
                <a:cubicBezTo>
                  <a:pt x="533" y="1563"/>
                  <a:pt x="590" y="1563"/>
                  <a:pt x="625" y="1598"/>
                </a:cubicBezTo>
                <a:cubicBezTo>
                  <a:pt x="661" y="1634"/>
                  <a:pt x="661" y="1691"/>
                  <a:pt x="625" y="1726"/>
                </a:cubicBezTo>
                <a:cubicBezTo>
                  <a:pt x="179" y="2173"/>
                  <a:pt x="179" y="2173"/>
                  <a:pt x="179" y="2173"/>
                </a:cubicBezTo>
                <a:cubicBezTo>
                  <a:pt x="144" y="2208"/>
                  <a:pt x="144" y="2265"/>
                  <a:pt x="179" y="2300"/>
                </a:cubicBezTo>
                <a:cubicBezTo>
                  <a:pt x="214" y="2336"/>
                  <a:pt x="271" y="2336"/>
                  <a:pt x="306" y="2300"/>
                </a:cubicBezTo>
                <a:cubicBezTo>
                  <a:pt x="673" y="1933"/>
                  <a:pt x="673" y="1933"/>
                  <a:pt x="673" y="1933"/>
                </a:cubicBezTo>
                <a:cubicBezTo>
                  <a:pt x="709" y="1898"/>
                  <a:pt x="766" y="1898"/>
                  <a:pt x="801" y="1933"/>
                </a:cubicBezTo>
                <a:cubicBezTo>
                  <a:pt x="836" y="1969"/>
                  <a:pt x="836" y="2026"/>
                  <a:pt x="801" y="2061"/>
                </a:cubicBezTo>
                <a:cubicBezTo>
                  <a:pt x="815" y="2047"/>
                  <a:pt x="815" y="2047"/>
                  <a:pt x="815" y="2047"/>
                </a:cubicBezTo>
                <a:cubicBezTo>
                  <a:pt x="780" y="2082"/>
                  <a:pt x="780" y="2139"/>
                  <a:pt x="815" y="2174"/>
                </a:cubicBezTo>
                <a:cubicBezTo>
                  <a:pt x="850" y="2210"/>
                  <a:pt x="907" y="2210"/>
                  <a:pt x="943" y="2174"/>
                </a:cubicBezTo>
                <a:cubicBezTo>
                  <a:pt x="968" y="2149"/>
                  <a:pt x="968" y="2149"/>
                  <a:pt x="968" y="2149"/>
                </a:cubicBezTo>
                <a:cubicBezTo>
                  <a:pt x="1004" y="2113"/>
                  <a:pt x="1061" y="2113"/>
                  <a:pt x="1096" y="2149"/>
                </a:cubicBezTo>
                <a:cubicBezTo>
                  <a:pt x="1131" y="2184"/>
                  <a:pt x="1131" y="2241"/>
                  <a:pt x="1096" y="2276"/>
                </a:cubicBezTo>
                <a:cubicBezTo>
                  <a:pt x="1104" y="2268"/>
                  <a:pt x="1104" y="2268"/>
                  <a:pt x="1104" y="2268"/>
                </a:cubicBezTo>
                <a:cubicBezTo>
                  <a:pt x="1069" y="2304"/>
                  <a:pt x="1069" y="2361"/>
                  <a:pt x="1104" y="2396"/>
                </a:cubicBezTo>
                <a:cubicBezTo>
                  <a:pt x="1139" y="2431"/>
                  <a:pt x="1196" y="2431"/>
                  <a:pt x="1232" y="2396"/>
                </a:cubicBezTo>
                <a:cubicBezTo>
                  <a:pt x="2412" y="1216"/>
                  <a:pt x="2412" y="1216"/>
                  <a:pt x="2412" y="1216"/>
                </a:cubicBezTo>
                <a:cubicBezTo>
                  <a:pt x="2447" y="1180"/>
                  <a:pt x="2447" y="1123"/>
                  <a:pt x="2412" y="1088"/>
                </a:cubicBezTo>
                <a:cubicBezTo>
                  <a:pt x="2377" y="1053"/>
                  <a:pt x="2320" y="1053"/>
                  <a:pt x="2285" y="1088"/>
                </a:cubicBezTo>
                <a:cubicBezTo>
                  <a:pt x="2253" y="1120"/>
                  <a:pt x="2253" y="1120"/>
                  <a:pt x="2253" y="1120"/>
                </a:cubicBezTo>
                <a:cubicBezTo>
                  <a:pt x="2217" y="1155"/>
                  <a:pt x="2160" y="1155"/>
                  <a:pt x="2125" y="1120"/>
                </a:cubicBezTo>
                <a:cubicBezTo>
                  <a:pt x="2090" y="1085"/>
                  <a:pt x="2090" y="1027"/>
                  <a:pt x="2125" y="992"/>
                </a:cubicBezTo>
                <a:cubicBezTo>
                  <a:pt x="2334" y="783"/>
                  <a:pt x="2334" y="783"/>
                  <a:pt x="2334" y="783"/>
                </a:cubicBezTo>
                <a:cubicBezTo>
                  <a:pt x="2369" y="748"/>
                  <a:pt x="2369" y="691"/>
                  <a:pt x="2334" y="655"/>
                </a:cubicBezTo>
                <a:cubicBezTo>
                  <a:pt x="2299" y="620"/>
                  <a:pt x="2242" y="620"/>
                  <a:pt x="2207" y="655"/>
                </a:cubicBezTo>
                <a:cubicBezTo>
                  <a:pt x="2196" y="666"/>
                  <a:pt x="2196" y="666"/>
                  <a:pt x="2196" y="666"/>
                </a:cubicBezTo>
                <a:cubicBezTo>
                  <a:pt x="2165" y="690"/>
                  <a:pt x="2138" y="684"/>
                  <a:pt x="2124" y="678"/>
                </a:cubicBezTo>
                <a:cubicBezTo>
                  <a:pt x="2106" y="669"/>
                  <a:pt x="2100" y="664"/>
                  <a:pt x="2088" y="653"/>
                </a:cubicBezTo>
                <a:cubicBezTo>
                  <a:pt x="2087" y="651"/>
                  <a:pt x="2086" y="650"/>
                  <a:pt x="2085" y="649"/>
                </a:cubicBezTo>
                <a:cubicBezTo>
                  <a:pt x="2050" y="614"/>
                  <a:pt x="1993" y="614"/>
                  <a:pt x="1957" y="649"/>
                </a:cubicBezTo>
                <a:lnTo>
                  <a:pt x="1670" y="936"/>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26" name="Rectangle 20">
            <a:extLst>
              <a:ext uri="{FF2B5EF4-FFF2-40B4-BE49-F238E27FC236}">
                <a16:creationId xmlns:a16="http://schemas.microsoft.com/office/drawing/2014/main" id="{3EC03C70-F70E-4D97-86EC-1F02519F7D39}"/>
              </a:ext>
            </a:extLst>
          </p:cNvPr>
          <p:cNvSpPr>
            <a:spLocks noChangeArrowheads="1"/>
          </p:cNvSpPr>
          <p:nvPr userDrawn="1"/>
        </p:nvSpPr>
        <p:spPr bwMode="auto">
          <a:xfrm>
            <a:off x="1256791" y="1947863"/>
            <a:ext cx="6606605" cy="2857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28" name="Freeform 21">
            <a:extLst>
              <a:ext uri="{FF2B5EF4-FFF2-40B4-BE49-F238E27FC236}">
                <a16:creationId xmlns:a16="http://schemas.microsoft.com/office/drawing/2014/main" id="{88ADCC0A-75EF-4963-A396-C8DEFC1397B9}"/>
              </a:ext>
            </a:extLst>
          </p:cNvPr>
          <p:cNvSpPr>
            <a:spLocks/>
          </p:cNvSpPr>
          <p:nvPr userDrawn="1"/>
        </p:nvSpPr>
        <p:spPr bwMode="auto">
          <a:xfrm>
            <a:off x="6693694" y="1189038"/>
            <a:ext cx="490538" cy="654050"/>
          </a:xfrm>
          <a:custGeom>
            <a:avLst/>
            <a:gdLst>
              <a:gd name="T0" fmla="*/ 328 w 335"/>
              <a:gd name="T1" fmla="*/ 56 h 335"/>
              <a:gd name="T2" fmla="*/ 299 w 335"/>
              <a:gd name="T3" fmla="*/ 57 h 335"/>
              <a:gd name="T4" fmla="*/ 274 w 335"/>
              <a:gd name="T5" fmla="*/ 57 h 335"/>
              <a:gd name="T6" fmla="*/ 274 w 335"/>
              <a:gd name="T7" fmla="*/ 82 h 335"/>
              <a:gd name="T8" fmla="*/ 273 w 335"/>
              <a:gd name="T9" fmla="*/ 110 h 335"/>
              <a:gd name="T10" fmla="*/ 245 w 335"/>
              <a:gd name="T11" fmla="*/ 111 h 335"/>
              <a:gd name="T12" fmla="*/ 220 w 335"/>
              <a:gd name="T13" fmla="*/ 111 h 335"/>
              <a:gd name="T14" fmla="*/ 220 w 335"/>
              <a:gd name="T15" fmla="*/ 136 h 335"/>
              <a:gd name="T16" fmla="*/ 219 w 335"/>
              <a:gd name="T17" fmla="*/ 165 h 335"/>
              <a:gd name="T18" fmla="*/ 190 w 335"/>
              <a:gd name="T19" fmla="*/ 166 h 335"/>
              <a:gd name="T20" fmla="*/ 166 w 335"/>
              <a:gd name="T21" fmla="*/ 166 h 335"/>
              <a:gd name="T22" fmla="*/ 166 w 335"/>
              <a:gd name="T23" fmla="*/ 190 h 335"/>
              <a:gd name="T24" fmla="*/ 165 w 335"/>
              <a:gd name="T25" fmla="*/ 219 h 335"/>
              <a:gd name="T26" fmla="*/ 136 w 335"/>
              <a:gd name="T27" fmla="*/ 220 h 335"/>
              <a:gd name="T28" fmla="*/ 111 w 335"/>
              <a:gd name="T29" fmla="*/ 220 h 335"/>
              <a:gd name="T30" fmla="*/ 111 w 335"/>
              <a:gd name="T31" fmla="*/ 245 h 335"/>
              <a:gd name="T32" fmla="*/ 110 w 335"/>
              <a:gd name="T33" fmla="*/ 273 h 335"/>
              <a:gd name="T34" fmla="*/ 82 w 335"/>
              <a:gd name="T35" fmla="*/ 274 h 335"/>
              <a:gd name="T36" fmla="*/ 57 w 335"/>
              <a:gd name="T37" fmla="*/ 274 h 335"/>
              <a:gd name="T38" fmla="*/ 57 w 335"/>
              <a:gd name="T39" fmla="*/ 299 h 335"/>
              <a:gd name="T40" fmla="*/ 56 w 335"/>
              <a:gd name="T41" fmla="*/ 328 h 335"/>
              <a:gd name="T42" fmla="*/ 27 w 335"/>
              <a:gd name="T43" fmla="*/ 329 h 335"/>
              <a:gd name="T44" fmla="*/ 3 w 335"/>
              <a:gd name="T45" fmla="*/ 329 h 335"/>
              <a:gd name="T46" fmla="*/ 0 w 335"/>
              <a:gd name="T47" fmla="*/ 326 h 335"/>
              <a:gd name="T48" fmla="*/ 28 w 335"/>
              <a:gd name="T49" fmla="*/ 325 h 335"/>
              <a:gd name="T50" fmla="*/ 53 w 335"/>
              <a:gd name="T51" fmla="*/ 325 h 335"/>
              <a:gd name="T52" fmla="*/ 53 w 335"/>
              <a:gd name="T53" fmla="*/ 300 h 335"/>
              <a:gd name="T54" fmla="*/ 54 w 335"/>
              <a:gd name="T55" fmla="*/ 272 h 335"/>
              <a:gd name="T56" fmla="*/ 83 w 335"/>
              <a:gd name="T57" fmla="*/ 271 h 335"/>
              <a:gd name="T58" fmla="*/ 107 w 335"/>
              <a:gd name="T59" fmla="*/ 271 h 335"/>
              <a:gd name="T60" fmla="*/ 108 w 335"/>
              <a:gd name="T61" fmla="*/ 246 h 335"/>
              <a:gd name="T62" fmla="*/ 109 w 335"/>
              <a:gd name="T63" fmla="*/ 217 h 335"/>
              <a:gd name="T64" fmla="*/ 137 w 335"/>
              <a:gd name="T65" fmla="*/ 216 h 335"/>
              <a:gd name="T66" fmla="*/ 162 w 335"/>
              <a:gd name="T67" fmla="*/ 216 h 335"/>
              <a:gd name="T68" fmla="*/ 162 w 335"/>
              <a:gd name="T69" fmla="*/ 192 h 335"/>
              <a:gd name="T70" fmla="*/ 163 w 335"/>
              <a:gd name="T71" fmla="*/ 163 h 335"/>
              <a:gd name="T72" fmla="*/ 192 w 335"/>
              <a:gd name="T73" fmla="*/ 162 h 335"/>
              <a:gd name="T74" fmla="*/ 216 w 335"/>
              <a:gd name="T75" fmla="*/ 162 h 335"/>
              <a:gd name="T76" fmla="*/ 216 w 335"/>
              <a:gd name="T77" fmla="*/ 137 h 335"/>
              <a:gd name="T78" fmla="*/ 217 w 335"/>
              <a:gd name="T79" fmla="*/ 109 h 335"/>
              <a:gd name="T80" fmla="*/ 246 w 335"/>
              <a:gd name="T81" fmla="*/ 107 h 335"/>
              <a:gd name="T82" fmla="*/ 271 w 335"/>
              <a:gd name="T83" fmla="*/ 107 h 335"/>
              <a:gd name="T84" fmla="*/ 271 w 335"/>
              <a:gd name="T85" fmla="*/ 83 h 335"/>
              <a:gd name="T86" fmla="*/ 272 w 335"/>
              <a:gd name="T87" fmla="*/ 54 h 335"/>
              <a:gd name="T88" fmla="*/ 300 w 335"/>
              <a:gd name="T89" fmla="*/ 53 h 335"/>
              <a:gd name="T90" fmla="*/ 325 w 335"/>
              <a:gd name="T91" fmla="*/ 53 h 335"/>
              <a:gd name="T92" fmla="*/ 325 w 335"/>
              <a:gd name="T93" fmla="*/ 28 h 335"/>
              <a:gd name="T94" fmla="*/ 326 w 335"/>
              <a:gd name="T95" fmla="*/ 0 h 335"/>
              <a:gd name="T96" fmla="*/ 329 w 335"/>
              <a:gd name="T97" fmla="*/ 3 h 335"/>
              <a:gd name="T98" fmla="*/ 329 w 335"/>
              <a:gd name="T99" fmla="*/ 27 h 335"/>
              <a:gd name="T100" fmla="*/ 328 w 335"/>
              <a:gd name="T101"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5" h="335">
                <a:moveTo>
                  <a:pt x="328" y="56"/>
                </a:moveTo>
                <a:cubicBezTo>
                  <a:pt x="320" y="63"/>
                  <a:pt x="309" y="60"/>
                  <a:pt x="299" y="57"/>
                </a:cubicBezTo>
                <a:cubicBezTo>
                  <a:pt x="290" y="54"/>
                  <a:pt x="280" y="51"/>
                  <a:pt x="274" y="57"/>
                </a:cubicBezTo>
                <a:cubicBezTo>
                  <a:pt x="269" y="63"/>
                  <a:pt x="271" y="72"/>
                  <a:pt x="274" y="82"/>
                </a:cubicBezTo>
                <a:cubicBezTo>
                  <a:pt x="278" y="92"/>
                  <a:pt x="281" y="103"/>
                  <a:pt x="273" y="110"/>
                </a:cubicBezTo>
                <a:cubicBezTo>
                  <a:pt x="266" y="118"/>
                  <a:pt x="255" y="114"/>
                  <a:pt x="245" y="111"/>
                </a:cubicBezTo>
                <a:cubicBezTo>
                  <a:pt x="235" y="108"/>
                  <a:pt x="226" y="105"/>
                  <a:pt x="220" y="111"/>
                </a:cubicBezTo>
                <a:cubicBezTo>
                  <a:pt x="214" y="117"/>
                  <a:pt x="217" y="126"/>
                  <a:pt x="220" y="136"/>
                </a:cubicBezTo>
                <a:cubicBezTo>
                  <a:pt x="223" y="146"/>
                  <a:pt x="227" y="157"/>
                  <a:pt x="219" y="165"/>
                </a:cubicBezTo>
                <a:cubicBezTo>
                  <a:pt x="211" y="172"/>
                  <a:pt x="201" y="169"/>
                  <a:pt x="190" y="166"/>
                </a:cubicBezTo>
                <a:cubicBezTo>
                  <a:pt x="181" y="163"/>
                  <a:pt x="172" y="160"/>
                  <a:pt x="166" y="166"/>
                </a:cubicBezTo>
                <a:cubicBezTo>
                  <a:pt x="160" y="172"/>
                  <a:pt x="163" y="181"/>
                  <a:pt x="166" y="190"/>
                </a:cubicBezTo>
                <a:cubicBezTo>
                  <a:pt x="169" y="201"/>
                  <a:pt x="172" y="211"/>
                  <a:pt x="165" y="219"/>
                </a:cubicBezTo>
                <a:cubicBezTo>
                  <a:pt x="157" y="227"/>
                  <a:pt x="146" y="223"/>
                  <a:pt x="136" y="220"/>
                </a:cubicBezTo>
                <a:cubicBezTo>
                  <a:pt x="126" y="217"/>
                  <a:pt x="117" y="214"/>
                  <a:pt x="111" y="220"/>
                </a:cubicBezTo>
                <a:cubicBezTo>
                  <a:pt x="105" y="226"/>
                  <a:pt x="108" y="235"/>
                  <a:pt x="111" y="245"/>
                </a:cubicBezTo>
                <a:cubicBezTo>
                  <a:pt x="115" y="255"/>
                  <a:pt x="118" y="266"/>
                  <a:pt x="110" y="273"/>
                </a:cubicBezTo>
                <a:cubicBezTo>
                  <a:pt x="103" y="281"/>
                  <a:pt x="92" y="278"/>
                  <a:pt x="82" y="274"/>
                </a:cubicBezTo>
                <a:cubicBezTo>
                  <a:pt x="72" y="271"/>
                  <a:pt x="63" y="268"/>
                  <a:pt x="57" y="274"/>
                </a:cubicBezTo>
                <a:cubicBezTo>
                  <a:pt x="51" y="280"/>
                  <a:pt x="54" y="289"/>
                  <a:pt x="57" y="299"/>
                </a:cubicBezTo>
                <a:cubicBezTo>
                  <a:pt x="60" y="309"/>
                  <a:pt x="64" y="320"/>
                  <a:pt x="56" y="328"/>
                </a:cubicBezTo>
                <a:cubicBezTo>
                  <a:pt x="48" y="335"/>
                  <a:pt x="38" y="332"/>
                  <a:pt x="27" y="329"/>
                </a:cubicBezTo>
                <a:cubicBezTo>
                  <a:pt x="18" y="326"/>
                  <a:pt x="9" y="323"/>
                  <a:pt x="3" y="329"/>
                </a:cubicBezTo>
                <a:cubicBezTo>
                  <a:pt x="0" y="326"/>
                  <a:pt x="0" y="326"/>
                  <a:pt x="0" y="326"/>
                </a:cubicBezTo>
                <a:cubicBezTo>
                  <a:pt x="7" y="318"/>
                  <a:pt x="18" y="322"/>
                  <a:pt x="28" y="325"/>
                </a:cubicBezTo>
                <a:cubicBezTo>
                  <a:pt x="38" y="328"/>
                  <a:pt x="47" y="331"/>
                  <a:pt x="53" y="325"/>
                </a:cubicBezTo>
                <a:cubicBezTo>
                  <a:pt x="59" y="319"/>
                  <a:pt x="56" y="310"/>
                  <a:pt x="53" y="300"/>
                </a:cubicBezTo>
                <a:cubicBezTo>
                  <a:pt x="50" y="290"/>
                  <a:pt x="47" y="279"/>
                  <a:pt x="54" y="272"/>
                </a:cubicBezTo>
                <a:cubicBezTo>
                  <a:pt x="62" y="264"/>
                  <a:pt x="73" y="267"/>
                  <a:pt x="83" y="271"/>
                </a:cubicBezTo>
                <a:cubicBezTo>
                  <a:pt x="92" y="274"/>
                  <a:pt x="101" y="276"/>
                  <a:pt x="107" y="271"/>
                </a:cubicBezTo>
                <a:cubicBezTo>
                  <a:pt x="113" y="265"/>
                  <a:pt x="111" y="255"/>
                  <a:pt x="108" y="246"/>
                </a:cubicBezTo>
                <a:cubicBezTo>
                  <a:pt x="104" y="236"/>
                  <a:pt x="101" y="225"/>
                  <a:pt x="109" y="217"/>
                </a:cubicBezTo>
                <a:cubicBezTo>
                  <a:pt x="116" y="210"/>
                  <a:pt x="127" y="213"/>
                  <a:pt x="137" y="216"/>
                </a:cubicBezTo>
                <a:cubicBezTo>
                  <a:pt x="147" y="219"/>
                  <a:pt x="156" y="222"/>
                  <a:pt x="162" y="216"/>
                </a:cubicBezTo>
                <a:cubicBezTo>
                  <a:pt x="168" y="210"/>
                  <a:pt x="165" y="201"/>
                  <a:pt x="162" y="192"/>
                </a:cubicBezTo>
                <a:cubicBezTo>
                  <a:pt x="159" y="181"/>
                  <a:pt x="155" y="171"/>
                  <a:pt x="163" y="163"/>
                </a:cubicBezTo>
                <a:cubicBezTo>
                  <a:pt x="171" y="155"/>
                  <a:pt x="181" y="159"/>
                  <a:pt x="192" y="162"/>
                </a:cubicBezTo>
                <a:cubicBezTo>
                  <a:pt x="201" y="165"/>
                  <a:pt x="210" y="168"/>
                  <a:pt x="216" y="162"/>
                </a:cubicBezTo>
                <a:cubicBezTo>
                  <a:pt x="222" y="156"/>
                  <a:pt x="219" y="147"/>
                  <a:pt x="216" y="137"/>
                </a:cubicBezTo>
                <a:cubicBezTo>
                  <a:pt x="213" y="127"/>
                  <a:pt x="210" y="116"/>
                  <a:pt x="217" y="109"/>
                </a:cubicBezTo>
                <a:cubicBezTo>
                  <a:pt x="225" y="101"/>
                  <a:pt x="236" y="104"/>
                  <a:pt x="246" y="107"/>
                </a:cubicBezTo>
                <a:cubicBezTo>
                  <a:pt x="256" y="110"/>
                  <a:pt x="265" y="113"/>
                  <a:pt x="271" y="107"/>
                </a:cubicBezTo>
                <a:cubicBezTo>
                  <a:pt x="277" y="101"/>
                  <a:pt x="274" y="92"/>
                  <a:pt x="271" y="83"/>
                </a:cubicBezTo>
                <a:cubicBezTo>
                  <a:pt x="267" y="72"/>
                  <a:pt x="264" y="62"/>
                  <a:pt x="272" y="54"/>
                </a:cubicBezTo>
                <a:cubicBezTo>
                  <a:pt x="279" y="47"/>
                  <a:pt x="290" y="50"/>
                  <a:pt x="300" y="53"/>
                </a:cubicBezTo>
                <a:cubicBezTo>
                  <a:pt x="310" y="56"/>
                  <a:pt x="319" y="59"/>
                  <a:pt x="325" y="53"/>
                </a:cubicBezTo>
                <a:cubicBezTo>
                  <a:pt x="331" y="47"/>
                  <a:pt x="328" y="38"/>
                  <a:pt x="325" y="28"/>
                </a:cubicBezTo>
                <a:cubicBezTo>
                  <a:pt x="322" y="18"/>
                  <a:pt x="318" y="7"/>
                  <a:pt x="326" y="0"/>
                </a:cubicBezTo>
                <a:cubicBezTo>
                  <a:pt x="329" y="3"/>
                  <a:pt x="329" y="3"/>
                  <a:pt x="329" y="3"/>
                </a:cubicBezTo>
                <a:cubicBezTo>
                  <a:pt x="323" y="9"/>
                  <a:pt x="326" y="18"/>
                  <a:pt x="329" y="27"/>
                </a:cubicBezTo>
                <a:cubicBezTo>
                  <a:pt x="332" y="38"/>
                  <a:pt x="335" y="48"/>
                  <a:pt x="328" y="56"/>
                </a:cubicBezTo>
                <a:close/>
              </a:path>
            </a:pathLst>
          </a:custGeom>
          <a:solidFill>
            <a:schemeClr val="accent2">
              <a:lumMod val="20000"/>
              <a:lumOff val="8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29" name="Freeform 22">
            <a:extLst>
              <a:ext uri="{FF2B5EF4-FFF2-40B4-BE49-F238E27FC236}">
                <a16:creationId xmlns:a16="http://schemas.microsoft.com/office/drawing/2014/main" id="{0A3978EE-87B3-408D-A91B-D0A36FF639A4}"/>
              </a:ext>
            </a:extLst>
          </p:cNvPr>
          <p:cNvSpPr>
            <a:spLocks/>
          </p:cNvSpPr>
          <p:nvPr userDrawn="1"/>
        </p:nvSpPr>
        <p:spPr bwMode="auto">
          <a:xfrm>
            <a:off x="3117057" y="5248275"/>
            <a:ext cx="492919" cy="654050"/>
          </a:xfrm>
          <a:custGeom>
            <a:avLst/>
            <a:gdLst>
              <a:gd name="T0" fmla="*/ 8 w 336"/>
              <a:gd name="T1" fmla="*/ 279 h 335"/>
              <a:gd name="T2" fmla="*/ 37 w 336"/>
              <a:gd name="T3" fmla="*/ 278 h 335"/>
              <a:gd name="T4" fmla="*/ 61 w 336"/>
              <a:gd name="T5" fmla="*/ 278 h 335"/>
              <a:gd name="T6" fmla="*/ 61 w 336"/>
              <a:gd name="T7" fmla="*/ 253 h 335"/>
              <a:gd name="T8" fmla="*/ 63 w 336"/>
              <a:gd name="T9" fmla="*/ 225 h 335"/>
              <a:gd name="T10" fmla="*/ 91 w 336"/>
              <a:gd name="T11" fmla="*/ 224 h 335"/>
              <a:gd name="T12" fmla="*/ 116 w 336"/>
              <a:gd name="T13" fmla="*/ 224 h 335"/>
              <a:gd name="T14" fmla="*/ 116 w 336"/>
              <a:gd name="T15" fmla="*/ 199 h 335"/>
              <a:gd name="T16" fmla="*/ 117 w 336"/>
              <a:gd name="T17" fmla="*/ 170 h 335"/>
              <a:gd name="T18" fmla="*/ 146 w 336"/>
              <a:gd name="T19" fmla="*/ 169 h 335"/>
              <a:gd name="T20" fmla="*/ 170 w 336"/>
              <a:gd name="T21" fmla="*/ 169 h 335"/>
              <a:gd name="T22" fmla="*/ 170 w 336"/>
              <a:gd name="T23" fmla="*/ 145 h 335"/>
              <a:gd name="T24" fmla="*/ 171 w 336"/>
              <a:gd name="T25" fmla="*/ 116 h 335"/>
              <a:gd name="T26" fmla="*/ 200 w 336"/>
              <a:gd name="T27" fmla="*/ 115 h 335"/>
              <a:gd name="T28" fmla="*/ 225 w 336"/>
              <a:gd name="T29" fmla="*/ 115 h 335"/>
              <a:gd name="T30" fmla="*/ 225 w 336"/>
              <a:gd name="T31" fmla="*/ 90 h 335"/>
              <a:gd name="T32" fmla="*/ 226 w 336"/>
              <a:gd name="T33" fmla="*/ 62 h 335"/>
              <a:gd name="T34" fmla="*/ 254 w 336"/>
              <a:gd name="T35" fmla="*/ 61 h 335"/>
              <a:gd name="T36" fmla="*/ 279 w 336"/>
              <a:gd name="T37" fmla="*/ 60 h 335"/>
              <a:gd name="T38" fmla="*/ 279 w 336"/>
              <a:gd name="T39" fmla="*/ 36 h 335"/>
              <a:gd name="T40" fmla="*/ 280 w 336"/>
              <a:gd name="T41" fmla="*/ 7 h 335"/>
              <a:gd name="T42" fmla="*/ 309 w 336"/>
              <a:gd name="T43" fmla="*/ 6 h 335"/>
              <a:gd name="T44" fmla="*/ 333 w 336"/>
              <a:gd name="T45" fmla="*/ 6 h 335"/>
              <a:gd name="T46" fmla="*/ 336 w 336"/>
              <a:gd name="T47" fmla="*/ 9 h 335"/>
              <a:gd name="T48" fmla="*/ 307 w 336"/>
              <a:gd name="T49" fmla="*/ 10 h 335"/>
              <a:gd name="T50" fmla="*/ 283 w 336"/>
              <a:gd name="T51" fmla="*/ 10 h 335"/>
              <a:gd name="T52" fmla="*/ 283 w 336"/>
              <a:gd name="T53" fmla="*/ 35 h 335"/>
              <a:gd name="T54" fmla="*/ 282 w 336"/>
              <a:gd name="T55" fmla="*/ 63 h 335"/>
              <a:gd name="T56" fmla="*/ 253 w 336"/>
              <a:gd name="T57" fmla="*/ 64 h 335"/>
              <a:gd name="T58" fmla="*/ 228 w 336"/>
              <a:gd name="T59" fmla="*/ 64 h 335"/>
              <a:gd name="T60" fmla="*/ 228 w 336"/>
              <a:gd name="T61" fmla="*/ 89 h 335"/>
              <a:gd name="T62" fmla="*/ 227 w 336"/>
              <a:gd name="T63" fmla="*/ 118 h 335"/>
              <a:gd name="T64" fmla="*/ 199 w 336"/>
              <a:gd name="T65" fmla="*/ 119 h 335"/>
              <a:gd name="T66" fmla="*/ 174 w 336"/>
              <a:gd name="T67" fmla="*/ 119 h 335"/>
              <a:gd name="T68" fmla="*/ 174 w 336"/>
              <a:gd name="T69" fmla="*/ 143 h 335"/>
              <a:gd name="T70" fmla="*/ 173 w 336"/>
              <a:gd name="T71" fmla="*/ 172 h 335"/>
              <a:gd name="T72" fmla="*/ 144 w 336"/>
              <a:gd name="T73" fmla="*/ 173 h 335"/>
              <a:gd name="T74" fmla="*/ 120 w 336"/>
              <a:gd name="T75" fmla="*/ 173 h 335"/>
              <a:gd name="T76" fmla="*/ 120 w 336"/>
              <a:gd name="T77" fmla="*/ 198 h 335"/>
              <a:gd name="T78" fmla="*/ 119 w 336"/>
              <a:gd name="T79" fmla="*/ 226 h 335"/>
              <a:gd name="T80" fmla="*/ 90 w 336"/>
              <a:gd name="T81" fmla="*/ 227 h 335"/>
              <a:gd name="T82" fmla="*/ 65 w 336"/>
              <a:gd name="T83" fmla="*/ 228 h 335"/>
              <a:gd name="T84" fmla="*/ 65 w 336"/>
              <a:gd name="T85" fmla="*/ 252 h 335"/>
              <a:gd name="T86" fmla="*/ 64 w 336"/>
              <a:gd name="T87" fmla="*/ 281 h 335"/>
              <a:gd name="T88" fmla="*/ 36 w 336"/>
              <a:gd name="T89" fmla="*/ 282 h 335"/>
              <a:gd name="T90" fmla="*/ 11 w 336"/>
              <a:gd name="T91" fmla="*/ 282 h 335"/>
              <a:gd name="T92" fmla="*/ 11 w 336"/>
              <a:gd name="T93" fmla="*/ 307 h 335"/>
              <a:gd name="T94" fmla="*/ 10 w 336"/>
              <a:gd name="T95" fmla="*/ 335 h 335"/>
              <a:gd name="T96" fmla="*/ 7 w 336"/>
              <a:gd name="T97" fmla="*/ 332 h 335"/>
              <a:gd name="T98" fmla="*/ 7 w 336"/>
              <a:gd name="T99" fmla="*/ 308 h 335"/>
              <a:gd name="T100" fmla="*/ 8 w 336"/>
              <a:gd name="T101" fmla="*/ 27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6" h="335">
                <a:moveTo>
                  <a:pt x="8" y="279"/>
                </a:moveTo>
                <a:cubicBezTo>
                  <a:pt x="16" y="271"/>
                  <a:pt x="26" y="275"/>
                  <a:pt x="37" y="278"/>
                </a:cubicBezTo>
                <a:cubicBezTo>
                  <a:pt x="46" y="281"/>
                  <a:pt x="55" y="284"/>
                  <a:pt x="61" y="278"/>
                </a:cubicBezTo>
                <a:cubicBezTo>
                  <a:pt x="67" y="272"/>
                  <a:pt x="64" y="263"/>
                  <a:pt x="61" y="253"/>
                </a:cubicBezTo>
                <a:cubicBezTo>
                  <a:pt x="58" y="243"/>
                  <a:pt x="55" y="232"/>
                  <a:pt x="63" y="225"/>
                </a:cubicBezTo>
                <a:cubicBezTo>
                  <a:pt x="70" y="217"/>
                  <a:pt x="81" y="220"/>
                  <a:pt x="91" y="224"/>
                </a:cubicBezTo>
                <a:cubicBezTo>
                  <a:pt x="101" y="227"/>
                  <a:pt x="110" y="230"/>
                  <a:pt x="116" y="224"/>
                </a:cubicBezTo>
                <a:cubicBezTo>
                  <a:pt x="122" y="218"/>
                  <a:pt x="119" y="209"/>
                  <a:pt x="116" y="199"/>
                </a:cubicBezTo>
                <a:cubicBezTo>
                  <a:pt x="113" y="189"/>
                  <a:pt x="109" y="178"/>
                  <a:pt x="117" y="170"/>
                </a:cubicBezTo>
                <a:cubicBezTo>
                  <a:pt x="125" y="163"/>
                  <a:pt x="135" y="166"/>
                  <a:pt x="146" y="169"/>
                </a:cubicBezTo>
                <a:cubicBezTo>
                  <a:pt x="155" y="172"/>
                  <a:pt x="164" y="175"/>
                  <a:pt x="170" y="169"/>
                </a:cubicBezTo>
                <a:cubicBezTo>
                  <a:pt x="176" y="163"/>
                  <a:pt x="173" y="154"/>
                  <a:pt x="170" y="145"/>
                </a:cubicBezTo>
                <a:cubicBezTo>
                  <a:pt x="167" y="134"/>
                  <a:pt x="164" y="124"/>
                  <a:pt x="171" y="116"/>
                </a:cubicBezTo>
                <a:cubicBezTo>
                  <a:pt x="179" y="108"/>
                  <a:pt x="190" y="112"/>
                  <a:pt x="200" y="115"/>
                </a:cubicBezTo>
                <a:cubicBezTo>
                  <a:pt x="209" y="118"/>
                  <a:pt x="219" y="121"/>
                  <a:pt x="225" y="115"/>
                </a:cubicBezTo>
                <a:cubicBezTo>
                  <a:pt x="230" y="109"/>
                  <a:pt x="228" y="100"/>
                  <a:pt x="225" y="90"/>
                </a:cubicBezTo>
                <a:cubicBezTo>
                  <a:pt x="221" y="80"/>
                  <a:pt x="218" y="69"/>
                  <a:pt x="226" y="62"/>
                </a:cubicBezTo>
                <a:cubicBezTo>
                  <a:pt x="233" y="54"/>
                  <a:pt x="244" y="57"/>
                  <a:pt x="254" y="61"/>
                </a:cubicBezTo>
                <a:cubicBezTo>
                  <a:pt x="264" y="64"/>
                  <a:pt x="273" y="66"/>
                  <a:pt x="279" y="60"/>
                </a:cubicBezTo>
                <a:cubicBezTo>
                  <a:pt x="285" y="55"/>
                  <a:pt x="282" y="45"/>
                  <a:pt x="279" y="36"/>
                </a:cubicBezTo>
                <a:cubicBezTo>
                  <a:pt x="276" y="26"/>
                  <a:pt x="272" y="15"/>
                  <a:pt x="280" y="7"/>
                </a:cubicBezTo>
                <a:cubicBezTo>
                  <a:pt x="288" y="0"/>
                  <a:pt x="298" y="3"/>
                  <a:pt x="309" y="6"/>
                </a:cubicBezTo>
                <a:cubicBezTo>
                  <a:pt x="318" y="9"/>
                  <a:pt x="327" y="12"/>
                  <a:pt x="333" y="6"/>
                </a:cubicBezTo>
                <a:cubicBezTo>
                  <a:pt x="336" y="9"/>
                  <a:pt x="336" y="9"/>
                  <a:pt x="336" y="9"/>
                </a:cubicBezTo>
                <a:cubicBezTo>
                  <a:pt x="328" y="17"/>
                  <a:pt x="318" y="13"/>
                  <a:pt x="307" y="10"/>
                </a:cubicBezTo>
                <a:cubicBezTo>
                  <a:pt x="298" y="7"/>
                  <a:pt x="289" y="4"/>
                  <a:pt x="283" y="10"/>
                </a:cubicBezTo>
                <a:cubicBezTo>
                  <a:pt x="277" y="16"/>
                  <a:pt x="280" y="25"/>
                  <a:pt x="283" y="35"/>
                </a:cubicBezTo>
                <a:cubicBezTo>
                  <a:pt x="286" y="45"/>
                  <a:pt x="289" y="56"/>
                  <a:pt x="282" y="63"/>
                </a:cubicBezTo>
                <a:cubicBezTo>
                  <a:pt x="274" y="71"/>
                  <a:pt x="263" y="68"/>
                  <a:pt x="253" y="64"/>
                </a:cubicBezTo>
                <a:cubicBezTo>
                  <a:pt x="243" y="61"/>
                  <a:pt x="234" y="58"/>
                  <a:pt x="228" y="64"/>
                </a:cubicBezTo>
                <a:cubicBezTo>
                  <a:pt x="222" y="70"/>
                  <a:pt x="225" y="79"/>
                  <a:pt x="228" y="89"/>
                </a:cubicBezTo>
                <a:cubicBezTo>
                  <a:pt x="232" y="99"/>
                  <a:pt x="235" y="110"/>
                  <a:pt x="227" y="118"/>
                </a:cubicBezTo>
                <a:cubicBezTo>
                  <a:pt x="220" y="125"/>
                  <a:pt x="209" y="122"/>
                  <a:pt x="199" y="119"/>
                </a:cubicBezTo>
                <a:cubicBezTo>
                  <a:pt x="189" y="116"/>
                  <a:pt x="180" y="113"/>
                  <a:pt x="174" y="119"/>
                </a:cubicBezTo>
                <a:cubicBezTo>
                  <a:pt x="168" y="125"/>
                  <a:pt x="171" y="134"/>
                  <a:pt x="174" y="143"/>
                </a:cubicBezTo>
                <a:cubicBezTo>
                  <a:pt x="177" y="154"/>
                  <a:pt x="181" y="164"/>
                  <a:pt x="173" y="172"/>
                </a:cubicBezTo>
                <a:cubicBezTo>
                  <a:pt x="165" y="180"/>
                  <a:pt x="155" y="176"/>
                  <a:pt x="144" y="173"/>
                </a:cubicBezTo>
                <a:cubicBezTo>
                  <a:pt x="135" y="170"/>
                  <a:pt x="126" y="167"/>
                  <a:pt x="120" y="173"/>
                </a:cubicBezTo>
                <a:cubicBezTo>
                  <a:pt x="114" y="179"/>
                  <a:pt x="117" y="188"/>
                  <a:pt x="120" y="198"/>
                </a:cubicBezTo>
                <a:cubicBezTo>
                  <a:pt x="123" y="208"/>
                  <a:pt x="126" y="219"/>
                  <a:pt x="119" y="226"/>
                </a:cubicBezTo>
                <a:cubicBezTo>
                  <a:pt x="111" y="234"/>
                  <a:pt x="100" y="231"/>
                  <a:pt x="90" y="227"/>
                </a:cubicBezTo>
                <a:cubicBezTo>
                  <a:pt x="80" y="224"/>
                  <a:pt x="71" y="222"/>
                  <a:pt x="65" y="228"/>
                </a:cubicBezTo>
                <a:cubicBezTo>
                  <a:pt x="59" y="233"/>
                  <a:pt x="62" y="243"/>
                  <a:pt x="65" y="252"/>
                </a:cubicBezTo>
                <a:cubicBezTo>
                  <a:pt x="68" y="262"/>
                  <a:pt x="72" y="273"/>
                  <a:pt x="64" y="281"/>
                </a:cubicBezTo>
                <a:cubicBezTo>
                  <a:pt x="57" y="288"/>
                  <a:pt x="46" y="285"/>
                  <a:pt x="36" y="282"/>
                </a:cubicBezTo>
                <a:cubicBezTo>
                  <a:pt x="26" y="279"/>
                  <a:pt x="17" y="276"/>
                  <a:pt x="11" y="282"/>
                </a:cubicBezTo>
                <a:cubicBezTo>
                  <a:pt x="5" y="288"/>
                  <a:pt x="8" y="297"/>
                  <a:pt x="11" y="307"/>
                </a:cubicBezTo>
                <a:cubicBezTo>
                  <a:pt x="14" y="317"/>
                  <a:pt x="17" y="328"/>
                  <a:pt x="10" y="335"/>
                </a:cubicBezTo>
                <a:cubicBezTo>
                  <a:pt x="7" y="332"/>
                  <a:pt x="7" y="332"/>
                  <a:pt x="7" y="332"/>
                </a:cubicBezTo>
                <a:cubicBezTo>
                  <a:pt x="13" y="326"/>
                  <a:pt x="10" y="317"/>
                  <a:pt x="7" y="308"/>
                </a:cubicBezTo>
                <a:cubicBezTo>
                  <a:pt x="4" y="297"/>
                  <a:pt x="0" y="287"/>
                  <a:pt x="8" y="279"/>
                </a:cubicBezTo>
                <a:close/>
              </a:path>
            </a:pathLst>
          </a:custGeom>
          <a:solidFill>
            <a:schemeClr val="accent2">
              <a:lumMod val="20000"/>
              <a:lumOff val="8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30" name="Freeform 23">
            <a:extLst>
              <a:ext uri="{FF2B5EF4-FFF2-40B4-BE49-F238E27FC236}">
                <a16:creationId xmlns:a16="http://schemas.microsoft.com/office/drawing/2014/main" id="{D1222072-1F11-445C-8937-1B50AC4A2A36}"/>
              </a:ext>
            </a:extLst>
          </p:cNvPr>
          <p:cNvSpPr>
            <a:spLocks/>
          </p:cNvSpPr>
          <p:nvPr userDrawn="1"/>
        </p:nvSpPr>
        <p:spPr bwMode="auto">
          <a:xfrm>
            <a:off x="4867276" y="1217613"/>
            <a:ext cx="1116806" cy="1487488"/>
          </a:xfrm>
          <a:custGeom>
            <a:avLst/>
            <a:gdLst>
              <a:gd name="T0" fmla="*/ 726 w 762"/>
              <a:gd name="T1" fmla="*/ 36 h 762"/>
              <a:gd name="T2" fmla="*/ 726 w 762"/>
              <a:gd name="T3" fmla="*/ 163 h 762"/>
              <a:gd name="T4" fmla="*/ 163 w 762"/>
              <a:gd name="T5" fmla="*/ 727 h 762"/>
              <a:gd name="T6" fmla="*/ 35 w 762"/>
              <a:gd name="T7" fmla="*/ 727 h 762"/>
              <a:gd name="T8" fmla="*/ 35 w 762"/>
              <a:gd name="T9" fmla="*/ 727 h 762"/>
              <a:gd name="T10" fmla="*/ 35 w 762"/>
              <a:gd name="T11" fmla="*/ 599 h 762"/>
              <a:gd name="T12" fmla="*/ 599 w 762"/>
              <a:gd name="T13" fmla="*/ 36 h 762"/>
              <a:gd name="T14" fmla="*/ 726 w 762"/>
              <a:gd name="T15" fmla="*/ 36 h 7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2" h="762">
                <a:moveTo>
                  <a:pt x="726" y="36"/>
                </a:moveTo>
                <a:cubicBezTo>
                  <a:pt x="762" y="71"/>
                  <a:pt x="762" y="128"/>
                  <a:pt x="726" y="163"/>
                </a:cubicBezTo>
                <a:cubicBezTo>
                  <a:pt x="163" y="727"/>
                  <a:pt x="163" y="727"/>
                  <a:pt x="163" y="727"/>
                </a:cubicBezTo>
                <a:cubicBezTo>
                  <a:pt x="127" y="762"/>
                  <a:pt x="70" y="762"/>
                  <a:pt x="35" y="727"/>
                </a:cubicBezTo>
                <a:cubicBezTo>
                  <a:pt x="35" y="727"/>
                  <a:pt x="35" y="727"/>
                  <a:pt x="35" y="727"/>
                </a:cubicBezTo>
                <a:cubicBezTo>
                  <a:pt x="0" y="692"/>
                  <a:pt x="0" y="635"/>
                  <a:pt x="35" y="599"/>
                </a:cubicBezTo>
                <a:cubicBezTo>
                  <a:pt x="599" y="36"/>
                  <a:pt x="599" y="36"/>
                  <a:pt x="599" y="36"/>
                </a:cubicBezTo>
                <a:cubicBezTo>
                  <a:pt x="634" y="0"/>
                  <a:pt x="691" y="0"/>
                  <a:pt x="726" y="36"/>
                </a:cubicBezTo>
                <a:close/>
              </a:path>
            </a:pathLst>
          </a:custGeom>
          <a:solidFill>
            <a:schemeClr val="accent3">
              <a:lumMod val="40000"/>
              <a:lumOff val="6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34" name="Freeform 24">
            <a:extLst>
              <a:ext uri="{FF2B5EF4-FFF2-40B4-BE49-F238E27FC236}">
                <a16:creationId xmlns:a16="http://schemas.microsoft.com/office/drawing/2014/main" id="{EAEFBC92-8563-4268-A0D7-DACDB774E884}"/>
              </a:ext>
            </a:extLst>
          </p:cNvPr>
          <p:cNvSpPr>
            <a:spLocks/>
          </p:cNvSpPr>
          <p:nvPr userDrawn="1"/>
        </p:nvSpPr>
        <p:spPr bwMode="auto">
          <a:xfrm>
            <a:off x="5762626" y="1422400"/>
            <a:ext cx="670322" cy="890588"/>
          </a:xfrm>
          <a:custGeom>
            <a:avLst/>
            <a:gdLst>
              <a:gd name="T0" fmla="*/ 422 w 457"/>
              <a:gd name="T1" fmla="*/ 35 h 456"/>
              <a:gd name="T2" fmla="*/ 422 w 457"/>
              <a:gd name="T3" fmla="*/ 162 h 456"/>
              <a:gd name="T4" fmla="*/ 163 w 457"/>
              <a:gd name="T5" fmla="*/ 421 h 456"/>
              <a:gd name="T6" fmla="*/ 35 w 457"/>
              <a:gd name="T7" fmla="*/ 421 h 456"/>
              <a:gd name="T8" fmla="*/ 35 w 457"/>
              <a:gd name="T9" fmla="*/ 421 h 456"/>
              <a:gd name="T10" fmla="*/ 35 w 457"/>
              <a:gd name="T11" fmla="*/ 294 h 456"/>
              <a:gd name="T12" fmla="*/ 294 w 457"/>
              <a:gd name="T13" fmla="*/ 35 h 456"/>
              <a:gd name="T14" fmla="*/ 422 w 457"/>
              <a:gd name="T15" fmla="*/ 35 h 4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7" h="456">
                <a:moveTo>
                  <a:pt x="422" y="35"/>
                </a:moveTo>
                <a:cubicBezTo>
                  <a:pt x="457" y="70"/>
                  <a:pt x="457" y="127"/>
                  <a:pt x="422" y="162"/>
                </a:cubicBezTo>
                <a:cubicBezTo>
                  <a:pt x="163" y="421"/>
                  <a:pt x="163" y="421"/>
                  <a:pt x="163" y="421"/>
                </a:cubicBezTo>
                <a:cubicBezTo>
                  <a:pt x="128" y="456"/>
                  <a:pt x="70" y="456"/>
                  <a:pt x="35" y="421"/>
                </a:cubicBezTo>
                <a:cubicBezTo>
                  <a:pt x="35" y="421"/>
                  <a:pt x="35" y="421"/>
                  <a:pt x="35" y="421"/>
                </a:cubicBezTo>
                <a:cubicBezTo>
                  <a:pt x="0" y="386"/>
                  <a:pt x="0" y="329"/>
                  <a:pt x="35" y="294"/>
                </a:cubicBezTo>
                <a:cubicBezTo>
                  <a:pt x="294" y="35"/>
                  <a:pt x="294" y="35"/>
                  <a:pt x="294" y="35"/>
                </a:cubicBezTo>
                <a:cubicBezTo>
                  <a:pt x="329" y="0"/>
                  <a:pt x="386" y="0"/>
                  <a:pt x="422" y="35"/>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35" name="Freeform 25">
            <a:extLst>
              <a:ext uri="{FF2B5EF4-FFF2-40B4-BE49-F238E27FC236}">
                <a16:creationId xmlns:a16="http://schemas.microsoft.com/office/drawing/2014/main" id="{44D3A99D-36E0-4BEF-B798-01AA6A81508C}"/>
              </a:ext>
            </a:extLst>
          </p:cNvPr>
          <p:cNvSpPr>
            <a:spLocks/>
          </p:cNvSpPr>
          <p:nvPr userDrawn="1"/>
        </p:nvSpPr>
        <p:spPr bwMode="auto">
          <a:xfrm>
            <a:off x="3022997" y="1473200"/>
            <a:ext cx="942975" cy="1257300"/>
          </a:xfrm>
          <a:custGeom>
            <a:avLst/>
            <a:gdLst>
              <a:gd name="T0" fmla="*/ 608 w 643"/>
              <a:gd name="T1" fmla="*/ 35 h 644"/>
              <a:gd name="T2" fmla="*/ 608 w 643"/>
              <a:gd name="T3" fmla="*/ 163 h 644"/>
              <a:gd name="T4" fmla="*/ 163 w 643"/>
              <a:gd name="T5" fmla="*/ 609 h 644"/>
              <a:gd name="T6" fmla="*/ 35 w 643"/>
              <a:gd name="T7" fmla="*/ 609 h 644"/>
              <a:gd name="T8" fmla="*/ 35 w 643"/>
              <a:gd name="T9" fmla="*/ 609 h 644"/>
              <a:gd name="T10" fmla="*/ 35 w 643"/>
              <a:gd name="T11" fmla="*/ 481 h 644"/>
              <a:gd name="T12" fmla="*/ 480 w 643"/>
              <a:gd name="T13" fmla="*/ 35 h 644"/>
              <a:gd name="T14" fmla="*/ 608 w 643"/>
              <a:gd name="T15" fmla="*/ 35 h 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3" h="644">
                <a:moveTo>
                  <a:pt x="608" y="35"/>
                </a:moveTo>
                <a:cubicBezTo>
                  <a:pt x="643" y="71"/>
                  <a:pt x="643" y="128"/>
                  <a:pt x="608" y="163"/>
                </a:cubicBezTo>
                <a:cubicBezTo>
                  <a:pt x="163" y="609"/>
                  <a:pt x="163" y="609"/>
                  <a:pt x="163" y="609"/>
                </a:cubicBezTo>
                <a:cubicBezTo>
                  <a:pt x="127" y="644"/>
                  <a:pt x="70" y="644"/>
                  <a:pt x="35" y="609"/>
                </a:cubicBezTo>
                <a:cubicBezTo>
                  <a:pt x="35" y="609"/>
                  <a:pt x="35" y="609"/>
                  <a:pt x="35" y="609"/>
                </a:cubicBezTo>
                <a:cubicBezTo>
                  <a:pt x="0" y="573"/>
                  <a:pt x="0" y="516"/>
                  <a:pt x="35" y="481"/>
                </a:cubicBezTo>
                <a:cubicBezTo>
                  <a:pt x="480" y="35"/>
                  <a:pt x="480" y="35"/>
                  <a:pt x="480" y="35"/>
                </a:cubicBezTo>
                <a:cubicBezTo>
                  <a:pt x="516" y="0"/>
                  <a:pt x="573" y="0"/>
                  <a:pt x="608" y="35"/>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36" name="Freeform 26">
            <a:extLst>
              <a:ext uri="{FF2B5EF4-FFF2-40B4-BE49-F238E27FC236}">
                <a16:creationId xmlns:a16="http://schemas.microsoft.com/office/drawing/2014/main" id="{44BC6767-1009-4621-B230-D913B56BD39F}"/>
              </a:ext>
            </a:extLst>
          </p:cNvPr>
          <p:cNvSpPr>
            <a:spLocks/>
          </p:cNvSpPr>
          <p:nvPr userDrawn="1"/>
        </p:nvSpPr>
        <p:spPr bwMode="auto">
          <a:xfrm>
            <a:off x="5116116" y="4119563"/>
            <a:ext cx="942975" cy="1257300"/>
          </a:xfrm>
          <a:custGeom>
            <a:avLst/>
            <a:gdLst>
              <a:gd name="T0" fmla="*/ 608 w 643"/>
              <a:gd name="T1" fmla="*/ 35 h 644"/>
              <a:gd name="T2" fmla="*/ 608 w 643"/>
              <a:gd name="T3" fmla="*/ 163 h 644"/>
              <a:gd name="T4" fmla="*/ 162 w 643"/>
              <a:gd name="T5" fmla="*/ 609 h 644"/>
              <a:gd name="T6" fmla="*/ 35 w 643"/>
              <a:gd name="T7" fmla="*/ 609 h 644"/>
              <a:gd name="T8" fmla="*/ 35 w 643"/>
              <a:gd name="T9" fmla="*/ 609 h 644"/>
              <a:gd name="T10" fmla="*/ 35 w 643"/>
              <a:gd name="T11" fmla="*/ 481 h 644"/>
              <a:gd name="T12" fmla="*/ 480 w 643"/>
              <a:gd name="T13" fmla="*/ 35 h 644"/>
              <a:gd name="T14" fmla="*/ 608 w 643"/>
              <a:gd name="T15" fmla="*/ 35 h 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3" h="644">
                <a:moveTo>
                  <a:pt x="608" y="35"/>
                </a:moveTo>
                <a:cubicBezTo>
                  <a:pt x="643" y="71"/>
                  <a:pt x="643" y="128"/>
                  <a:pt x="608" y="163"/>
                </a:cubicBezTo>
                <a:cubicBezTo>
                  <a:pt x="162" y="609"/>
                  <a:pt x="162" y="609"/>
                  <a:pt x="162" y="609"/>
                </a:cubicBezTo>
                <a:cubicBezTo>
                  <a:pt x="127" y="644"/>
                  <a:pt x="70" y="644"/>
                  <a:pt x="35" y="609"/>
                </a:cubicBezTo>
                <a:cubicBezTo>
                  <a:pt x="35" y="609"/>
                  <a:pt x="35" y="609"/>
                  <a:pt x="35" y="609"/>
                </a:cubicBezTo>
                <a:cubicBezTo>
                  <a:pt x="0" y="573"/>
                  <a:pt x="0" y="516"/>
                  <a:pt x="35" y="481"/>
                </a:cubicBezTo>
                <a:cubicBezTo>
                  <a:pt x="480" y="35"/>
                  <a:pt x="480" y="35"/>
                  <a:pt x="480" y="35"/>
                </a:cubicBezTo>
                <a:cubicBezTo>
                  <a:pt x="516" y="0"/>
                  <a:pt x="573" y="0"/>
                  <a:pt x="608" y="35"/>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37" name="Freeform 27">
            <a:extLst>
              <a:ext uri="{FF2B5EF4-FFF2-40B4-BE49-F238E27FC236}">
                <a16:creationId xmlns:a16="http://schemas.microsoft.com/office/drawing/2014/main" id="{6308575C-F1D0-446B-943D-7C46D816CC00}"/>
              </a:ext>
            </a:extLst>
          </p:cNvPr>
          <p:cNvSpPr>
            <a:spLocks/>
          </p:cNvSpPr>
          <p:nvPr userDrawn="1"/>
        </p:nvSpPr>
        <p:spPr bwMode="auto">
          <a:xfrm>
            <a:off x="5017293" y="898526"/>
            <a:ext cx="301229" cy="403225"/>
          </a:xfrm>
          <a:custGeom>
            <a:avLst/>
            <a:gdLst>
              <a:gd name="T0" fmla="*/ 169 w 206"/>
              <a:gd name="T1" fmla="*/ 36 h 206"/>
              <a:gd name="T2" fmla="*/ 169 w 206"/>
              <a:gd name="T3" fmla="*/ 169 h 206"/>
              <a:gd name="T4" fmla="*/ 36 w 206"/>
              <a:gd name="T5" fmla="*/ 169 h 206"/>
              <a:gd name="T6" fmla="*/ 36 w 206"/>
              <a:gd name="T7" fmla="*/ 36 h 206"/>
              <a:gd name="T8" fmla="*/ 169 w 206"/>
              <a:gd name="T9" fmla="*/ 36 h 206"/>
            </a:gdLst>
            <a:ahLst/>
            <a:cxnLst>
              <a:cxn ang="0">
                <a:pos x="T0" y="T1"/>
              </a:cxn>
              <a:cxn ang="0">
                <a:pos x="T2" y="T3"/>
              </a:cxn>
              <a:cxn ang="0">
                <a:pos x="T4" y="T5"/>
              </a:cxn>
              <a:cxn ang="0">
                <a:pos x="T6" y="T7"/>
              </a:cxn>
              <a:cxn ang="0">
                <a:pos x="T8" y="T9"/>
              </a:cxn>
            </a:cxnLst>
            <a:rect l="0" t="0" r="r" b="b"/>
            <a:pathLst>
              <a:path w="206" h="206">
                <a:moveTo>
                  <a:pt x="169" y="36"/>
                </a:moveTo>
                <a:cubicBezTo>
                  <a:pt x="206" y="73"/>
                  <a:pt x="206" y="132"/>
                  <a:pt x="169" y="169"/>
                </a:cubicBezTo>
                <a:cubicBezTo>
                  <a:pt x="132" y="206"/>
                  <a:pt x="73" y="206"/>
                  <a:pt x="36" y="169"/>
                </a:cubicBezTo>
                <a:cubicBezTo>
                  <a:pt x="0" y="132"/>
                  <a:pt x="0" y="73"/>
                  <a:pt x="36" y="36"/>
                </a:cubicBezTo>
                <a:cubicBezTo>
                  <a:pt x="73" y="0"/>
                  <a:pt x="132" y="0"/>
                  <a:pt x="169" y="36"/>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38" name="Freeform 28">
            <a:extLst>
              <a:ext uri="{FF2B5EF4-FFF2-40B4-BE49-F238E27FC236}">
                <a16:creationId xmlns:a16="http://schemas.microsoft.com/office/drawing/2014/main" id="{F1587AEF-CE98-4A41-B4D6-242FDBC23ECD}"/>
              </a:ext>
            </a:extLst>
          </p:cNvPr>
          <p:cNvSpPr>
            <a:spLocks/>
          </p:cNvSpPr>
          <p:nvPr userDrawn="1"/>
        </p:nvSpPr>
        <p:spPr bwMode="auto">
          <a:xfrm>
            <a:off x="5922169" y="887413"/>
            <a:ext cx="301229" cy="401638"/>
          </a:xfrm>
          <a:custGeom>
            <a:avLst/>
            <a:gdLst>
              <a:gd name="T0" fmla="*/ 169 w 205"/>
              <a:gd name="T1" fmla="*/ 36 h 206"/>
              <a:gd name="T2" fmla="*/ 169 w 205"/>
              <a:gd name="T3" fmla="*/ 169 h 206"/>
              <a:gd name="T4" fmla="*/ 36 w 205"/>
              <a:gd name="T5" fmla="*/ 169 h 206"/>
              <a:gd name="T6" fmla="*/ 36 w 205"/>
              <a:gd name="T7" fmla="*/ 36 h 206"/>
              <a:gd name="T8" fmla="*/ 169 w 205"/>
              <a:gd name="T9" fmla="*/ 36 h 206"/>
            </a:gdLst>
            <a:ahLst/>
            <a:cxnLst>
              <a:cxn ang="0">
                <a:pos x="T0" y="T1"/>
              </a:cxn>
              <a:cxn ang="0">
                <a:pos x="T2" y="T3"/>
              </a:cxn>
              <a:cxn ang="0">
                <a:pos x="T4" y="T5"/>
              </a:cxn>
              <a:cxn ang="0">
                <a:pos x="T6" y="T7"/>
              </a:cxn>
              <a:cxn ang="0">
                <a:pos x="T8" y="T9"/>
              </a:cxn>
            </a:cxnLst>
            <a:rect l="0" t="0" r="r" b="b"/>
            <a:pathLst>
              <a:path w="205" h="206">
                <a:moveTo>
                  <a:pt x="169" y="36"/>
                </a:moveTo>
                <a:cubicBezTo>
                  <a:pt x="205" y="73"/>
                  <a:pt x="205" y="132"/>
                  <a:pt x="169" y="169"/>
                </a:cubicBezTo>
                <a:cubicBezTo>
                  <a:pt x="132" y="206"/>
                  <a:pt x="73" y="206"/>
                  <a:pt x="36" y="169"/>
                </a:cubicBezTo>
                <a:cubicBezTo>
                  <a:pt x="0" y="132"/>
                  <a:pt x="0" y="73"/>
                  <a:pt x="36" y="36"/>
                </a:cubicBezTo>
                <a:cubicBezTo>
                  <a:pt x="73" y="0"/>
                  <a:pt x="132" y="0"/>
                  <a:pt x="169" y="36"/>
                </a:cubicBezTo>
                <a:close/>
              </a:path>
            </a:pathLst>
          </a:custGeom>
          <a:solidFill>
            <a:schemeClr val="accent3">
              <a:lumMod val="40000"/>
              <a:lumOff val="6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39" name="Freeform 29">
            <a:extLst>
              <a:ext uri="{FF2B5EF4-FFF2-40B4-BE49-F238E27FC236}">
                <a16:creationId xmlns:a16="http://schemas.microsoft.com/office/drawing/2014/main" id="{7EC34812-4101-42F9-8358-59FBD347197D}"/>
              </a:ext>
            </a:extLst>
          </p:cNvPr>
          <p:cNvSpPr>
            <a:spLocks/>
          </p:cNvSpPr>
          <p:nvPr userDrawn="1"/>
        </p:nvSpPr>
        <p:spPr bwMode="auto">
          <a:xfrm>
            <a:off x="4849416" y="5314950"/>
            <a:ext cx="302419" cy="401638"/>
          </a:xfrm>
          <a:custGeom>
            <a:avLst/>
            <a:gdLst>
              <a:gd name="T0" fmla="*/ 169 w 206"/>
              <a:gd name="T1" fmla="*/ 36 h 206"/>
              <a:gd name="T2" fmla="*/ 169 w 206"/>
              <a:gd name="T3" fmla="*/ 169 h 206"/>
              <a:gd name="T4" fmla="*/ 36 w 206"/>
              <a:gd name="T5" fmla="*/ 169 h 206"/>
              <a:gd name="T6" fmla="*/ 36 w 206"/>
              <a:gd name="T7" fmla="*/ 36 h 206"/>
              <a:gd name="T8" fmla="*/ 169 w 206"/>
              <a:gd name="T9" fmla="*/ 36 h 206"/>
            </a:gdLst>
            <a:ahLst/>
            <a:cxnLst>
              <a:cxn ang="0">
                <a:pos x="T0" y="T1"/>
              </a:cxn>
              <a:cxn ang="0">
                <a:pos x="T2" y="T3"/>
              </a:cxn>
              <a:cxn ang="0">
                <a:pos x="T4" y="T5"/>
              </a:cxn>
              <a:cxn ang="0">
                <a:pos x="T6" y="T7"/>
              </a:cxn>
              <a:cxn ang="0">
                <a:pos x="T8" y="T9"/>
              </a:cxn>
            </a:cxnLst>
            <a:rect l="0" t="0" r="r" b="b"/>
            <a:pathLst>
              <a:path w="206" h="206">
                <a:moveTo>
                  <a:pt x="169" y="36"/>
                </a:moveTo>
                <a:cubicBezTo>
                  <a:pt x="206" y="73"/>
                  <a:pt x="206" y="132"/>
                  <a:pt x="169" y="169"/>
                </a:cubicBezTo>
                <a:cubicBezTo>
                  <a:pt x="132" y="206"/>
                  <a:pt x="73" y="206"/>
                  <a:pt x="36" y="169"/>
                </a:cubicBezTo>
                <a:cubicBezTo>
                  <a:pt x="0" y="132"/>
                  <a:pt x="0" y="73"/>
                  <a:pt x="36" y="36"/>
                </a:cubicBezTo>
                <a:cubicBezTo>
                  <a:pt x="73" y="0"/>
                  <a:pt x="132" y="0"/>
                  <a:pt x="169" y="36"/>
                </a:cubicBezTo>
                <a:close/>
              </a:path>
            </a:pathLst>
          </a:custGeom>
          <a:solidFill>
            <a:schemeClr val="accent3">
              <a:lumMod val="40000"/>
              <a:lumOff val="6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16" name="Freeform 14"/>
          <p:cNvSpPr>
            <a:spLocks noEditPoints="1"/>
          </p:cNvSpPr>
          <p:nvPr userDrawn="1"/>
        </p:nvSpPr>
        <p:spPr bwMode="auto">
          <a:xfrm>
            <a:off x="0" y="-1038226"/>
            <a:ext cx="5054204" cy="3730625"/>
          </a:xfrm>
          <a:custGeom>
            <a:avLst/>
            <a:gdLst>
              <a:gd name="T0" fmla="*/ 0 w 4245"/>
              <a:gd name="T1" fmla="*/ 1381 h 2350"/>
              <a:gd name="T2" fmla="*/ 0 w 4245"/>
              <a:gd name="T3" fmla="*/ 1399 h 2350"/>
              <a:gd name="T4" fmla="*/ 846 w 4245"/>
              <a:gd name="T5" fmla="*/ 2245 h 2350"/>
              <a:gd name="T6" fmla="*/ 855 w 4245"/>
              <a:gd name="T7" fmla="*/ 2236 h 2350"/>
              <a:gd name="T8" fmla="*/ 0 w 4245"/>
              <a:gd name="T9" fmla="*/ 1381 h 2350"/>
              <a:gd name="T10" fmla="*/ 3763 w 4245"/>
              <a:gd name="T11" fmla="*/ 0 h 2350"/>
              <a:gd name="T12" fmla="*/ 3745 w 4245"/>
              <a:gd name="T13" fmla="*/ 0 h 2350"/>
              <a:gd name="T14" fmla="*/ 4227 w 4245"/>
              <a:gd name="T15" fmla="*/ 482 h 2350"/>
              <a:gd name="T16" fmla="*/ 2367 w 4245"/>
              <a:gd name="T17" fmla="*/ 2342 h 2350"/>
              <a:gd name="T18" fmla="*/ 2376 w 4245"/>
              <a:gd name="T19" fmla="*/ 2350 h 2350"/>
              <a:gd name="T20" fmla="*/ 4245 w 4245"/>
              <a:gd name="T21" fmla="*/ 482 h 2350"/>
              <a:gd name="T22" fmla="*/ 3763 w 4245"/>
              <a:gd name="T23" fmla="*/ 0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45" h="2350">
                <a:moveTo>
                  <a:pt x="0" y="1381"/>
                </a:moveTo>
                <a:lnTo>
                  <a:pt x="0" y="1399"/>
                </a:lnTo>
                <a:lnTo>
                  <a:pt x="846" y="2245"/>
                </a:lnTo>
                <a:lnTo>
                  <a:pt x="855" y="2236"/>
                </a:lnTo>
                <a:lnTo>
                  <a:pt x="0" y="1381"/>
                </a:lnTo>
                <a:moveTo>
                  <a:pt x="3763" y="0"/>
                </a:moveTo>
                <a:lnTo>
                  <a:pt x="3745" y="0"/>
                </a:lnTo>
                <a:lnTo>
                  <a:pt x="4227" y="482"/>
                </a:lnTo>
                <a:lnTo>
                  <a:pt x="2367" y="2342"/>
                </a:lnTo>
                <a:lnTo>
                  <a:pt x="2376" y="2350"/>
                </a:lnTo>
                <a:lnTo>
                  <a:pt x="4245" y="482"/>
                </a:lnTo>
                <a:lnTo>
                  <a:pt x="37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6" name="副标题 2"/>
          <p:cNvSpPr>
            <a:spLocks noGrp="1"/>
          </p:cNvSpPr>
          <p:nvPr>
            <p:ph type="subTitle" idx="1"/>
          </p:nvPr>
        </p:nvSpPr>
        <p:spPr>
          <a:xfrm>
            <a:off x="2159493" y="2779089"/>
            <a:ext cx="4825014" cy="558799"/>
          </a:xfrm>
        </p:spPr>
        <p:txBody>
          <a:bodyPr anchor="ctr">
            <a:normAutofit/>
          </a:bodyPr>
          <a:lstStyle>
            <a:lvl1pPr marL="0" indent="0" algn="ctr">
              <a:buNone/>
              <a:defRPr sz="1500" spc="0">
                <a:solidFill>
                  <a:schemeClr val="tx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endParaRPr lang="zh-CN" altLang="en-US" dirty="0"/>
          </a:p>
        </p:txBody>
      </p:sp>
      <p:sp>
        <p:nvSpPr>
          <p:cNvPr id="7" name="标题 1"/>
          <p:cNvSpPr>
            <a:spLocks noGrp="1"/>
          </p:cNvSpPr>
          <p:nvPr>
            <p:ph type="ctrTitle"/>
          </p:nvPr>
        </p:nvSpPr>
        <p:spPr>
          <a:xfrm>
            <a:off x="2159494" y="3350531"/>
            <a:ext cx="4825014" cy="767764"/>
          </a:xfrm>
        </p:spPr>
        <p:txBody>
          <a:bodyPr anchor="b">
            <a:normAutofit/>
          </a:bodyPr>
          <a:lstStyle>
            <a:lvl1pPr algn="ctr">
              <a:defRPr sz="2700" b="1" spc="0">
                <a:solidFill>
                  <a:schemeClr val="tx1"/>
                </a:solidFill>
              </a:defRPr>
            </a:lvl1pPr>
          </a:lstStyle>
          <a:p>
            <a:endParaRPr lang="zh-CN" altLang="en-US" dirty="0"/>
          </a:p>
        </p:txBody>
      </p:sp>
    </p:spTree>
    <p:extLst>
      <p:ext uri="{BB962C8B-B14F-4D97-AF65-F5344CB8AC3E}">
        <p14:creationId xmlns:p14="http://schemas.microsoft.com/office/powerpoint/2010/main" val="29905328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userDrawn="1">
  <p:cSld name="节标题">
    <p:bg>
      <p:bgRef idx="1001">
        <a:schemeClr val="bg1"/>
      </p:bgRef>
    </p:bg>
    <p:spTree>
      <p:nvGrpSpPr>
        <p:cNvPr id="1" name=""/>
        <p:cNvGrpSpPr/>
        <p:nvPr/>
      </p:nvGrpSpPr>
      <p:grpSpPr>
        <a:xfrm>
          <a:off x="0" y="0"/>
          <a:ext cx="0" cy="0"/>
          <a:chOff x="0" y="0"/>
          <a:chExt cx="0" cy="0"/>
        </a:xfrm>
      </p:grpSpPr>
      <p:sp>
        <p:nvSpPr>
          <p:cNvPr id="13" name="Freeform 25">
            <a:extLst>
              <a:ext uri="{FF2B5EF4-FFF2-40B4-BE49-F238E27FC236}">
                <a16:creationId xmlns:a16="http://schemas.microsoft.com/office/drawing/2014/main" id="{74A87E4A-B01F-4BC2-B340-8A24699EDB0F}"/>
              </a:ext>
            </a:extLst>
          </p:cNvPr>
          <p:cNvSpPr>
            <a:spLocks/>
          </p:cNvSpPr>
          <p:nvPr userDrawn="1"/>
        </p:nvSpPr>
        <p:spPr bwMode="auto">
          <a:xfrm>
            <a:off x="473019" y="1649412"/>
            <a:ext cx="942975" cy="1257300"/>
          </a:xfrm>
          <a:custGeom>
            <a:avLst/>
            <a:gdLst>
              <a:gd name="T0" fmla="*/ 608 w 643"/>
              <a:gd name="T1" fmla="*/ 35 h 644"/>
              <a:gd name="T2" fmla="*/ 608 w 643"/>
              <a:gd name="T3" fmla="*/ 163 h 644"/>
              <a:gd name="T4" fmla="*/ 163 w 643"/>
              <a:gd name="T5" fmla="*/ 609 h 644"/>
              <a:gd name="T6" fmla="*/ 35 w 643"/>
              <a:gd name="T7" fmla="*/ 609 h 644"/>
              <a:gd name="T8" fmla="*/ 35 w 643"/>
              <a:gd name="T9" fmla="*/ 609 h 644"/>
              <a:gd name="T10" fmla="*/ 35 w 643"/>
              <a:gd name="T11" fmla="*/ 481 h 644"/>
              <a:gd name="T12" fmla="*/ 480 w 643"/>
              <a:gd name="T13" fmla="*/ 35 h 644"/>
              <a:gd name="T14" fmla="*/ 608 w 643"/>
              <a:gd name="T15" fmla="*/ 35 h 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3" h="644">
                <a:moveTo>
                  <a:pt x="608" y="35"/>
                </a:moveTo>
                <a:cubicBezTo>
                  <a:pt x="643" y="71"/>
                  <a:pt x="643" y="128"/>
                  <a:pt x="608" y="163"/>
                </a:cubicBezTo>
                <a:cubicBezTo>
                  <a:pt x="163" y="609"/>
                  <a:pt x="163" y="609"/>
                  <a:pt x="163" y="609"/>
                </a:cubicBezTo>
                <a:cubicBezTo>
                  <a:pt x="127" y="644"/>
                  <a:pt x="70" y="644"/>
                  <a:pt x="35" y="609"/>
                </a:cubicBezTo>
                <a:cubicBezTo>
                  <a:pt x="35" y="609"/>
                  <a:pt x="35" y="609"/>
                  <a:pt x="35" y="609"/>
                </a:cubicBezTo>
                <a:cubicBezTo>
                  <a:pt x="0" y="573"/>
                  <a:pt x="0" y="516"/>
                  <a:pt x="35" y="481"/>
                </a:cubicBezTo>
                <a:cubicBezTo>
                  <a:pt x="480" y="35"/>
                  <a:pt x="480" y="35"/>
                  <a:pt x="480" y="35"/>
                </a:cubicBezTo>
                <a:cubicBezTo>
                  <a:pt x="516" y="0"/>
                  <a:pt x="573" y="0"/>
                  <a:pt x="608" y="35"/>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8" name="Rectangle 20">
            <a:extLst>
              <a:ext uri="{FF2B5EF4-FFF2-40B4-BE49-F238E27FC236}">
                <a16:creationId xmlns:a16="http://schemas.microsoft.com/office/drawing/2014/main" id="{5E885489-9BD7-446D-9889-5F82F2820AB4}"/>
              </a:ext>
            </a:extLst>
          </p:cNvPr>
          <p:cNvSpPr>
            <a:spLocks noChangeArrowheads="1"/>
          </p:cNvSpPr>
          <p:nvPr userDrawn="1"/>
        </p:nvSpPr>
        <p:spPr bwMode="auto">
          <a:xfrm>
            <a:off x="0" y="2124075"/>
            <a:ext cx="9144000" cy="2857500"/>
          </a:xfrm>
          <a:prstGeom prst="rect">
            <a:avLst/>
          </a:prstGeom>
          <a:solidFill>
            <a:schemeClr val="accent4"/>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20" name="标题 1"/>
          <p:cNvSpPr>
            <a:spLocks noGrp="1"/>
          </p:cNvSpPr>
          <p:nvPr>
            <p:ph type="title" hasCustomPrompt="1"/>
          </p:nvPr>
        </p:nvSpPr>
        <p:spPr>
          <a:xfrm>
            <a:off x="2320835" y="2760886"/>
            <a:ext cx="5688160" cy="656792"/>
          </a:xfrm>
        </p:spPr>
        <p:txBody>
          <a:bodyPr anchor="b">
            <a:normAutofit/>
          </a:bodyPr>
          <a:lstStyle>
            <a:lvl1pPr>
              <a:defRPr sz="1800" b="1">
                <a:solidFill>
                  <a:schemeClr val="bg2"/>
                </a:solidFill>
              </a:defRPr>
            </a:lvl1pPr>
          </a:lstStyle>
          <a:p>
            <a:r>
              <a:rPr lang="zh-CN" altLang="en-US" dirty="0"/>
              <a:t>单击此处添加幻灯片章节标题</a:t>
            </a:r>
          </a:p>
        </p:txBody>
      </p:sp>
      <p:sp>
        <p:nvSpPr>
          <p:cNvPr id="21" name="文本占位符 2"/>
          <p:cNvSpPr>
            <a:spLocks noGrp="1"/>
          </p:cNvSpPr>
          <p:nvPr>
            <p:ph type="body" idx="1"/>
          </p:nvPr>
        </p:nvSpPr>
        <p:spPr>
          <a:xfrm>
            <a:off x="2320835" y="3547043"/>
            <a:ext cx="5688160" cy="1015623"/>
          </a:xfrm>
        </p:spPr>
        <p:txBody>
          <a:bodyPr anchor="t">
            <a:normAutofit/>
          </a:bodyPr>
          <a:lstStyle>
            <a:lvl1pPr marL="0" indent="0">
              <a:buNone/>
              <a:defRPr sz="825">
                <a:solidFill>
                  <a:schemeClr val="bg2"/>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zh-CN" altLang="en-US"/>
              <a:t>单击此处编辑母版文本样式</a:t>
            </a:r>
          </a:p>
        </p:txBody>
      </p:sp>
      <p:sp>
        <p:nvSpPr>
          <p:cNvPr id="9" name="Freeform 21">
            <a:extLst>
              <a:ext uri="{FF2B5EF4-FFF2-40B4-BE49-F238E27FC236}">
                <a16:creationId xmlns:a16="http://schemas.microsoft.com/office/drawing/2014/main" id="{2B53D691-F2F0-49F5-A5EC-68BA8E86BB44}"/>
              </a:ext>
            </a:extLst>
          </p:cNvPr>
          <p:cNvSpPr>
            <a:spLocks/>
          </p:cNvSpPr>
          <p:nvPr userDrawn="1"/>
        </p:nvSpPr>
        <p:spPr bwMode="auto">
          <a:xfrm>
            <a:off x="1498486" y="1797050"/>
            <a:ext cx="490538" cy="654050"/>
          </a:xfrm>
          <a:custGeom>
            <a:avLst/>
            <a:gdLst>
              <a:gd name="T0" fmla="*/ 328 w 335"/>
              <a:gd name="T1" fmla="*/ 56 h 335"/>
              <a:gd name="T2" fmla="*/ 299 w 335"/>
              <a:gd name="T3" fmla="*/ 57 h 335"/>
              <a:gd name="T4" fmla="*/ 274 w 335"/>
              <a:gd name="T5" fmla="*/ 57 h 335"/>
              <a:gd name="T6" fmla="*/ 274 w 335"/>
              <a:gd name="T7" fmla="*/ 82 h 335"/>
              <a:gd name="T8" fmla="*/ 273 w 335"/>
              <a:gd name="T9" fmla="*/ 110 h 335"/>
              <a:gd name="T10" fmla="*/ 245 w 335"/>
              <a:gd name="T11" fmla="*/ 111 h 335"/>
              <a:gd name="T12" fmla="*/ 220 w 335"/>
              <a:gd name="T13" fmla="*/ 111 h 335"/>
              <a:gd name="T14" fmla="*/ 220 w 335"/>
              <a:gd name="T15" fmla="*/ 136 h 335"/>
              <a:gd name="T16" fmla="*/ 219 w 335"/>
              <a:gd name="T17" fmla="*/ 165 h 335"/>
              <a:gd name="T18" fmla="*/ 190 w 335"/>
              <a:gd name="T19" fmla="*/ 166 h 335"/>
              <a:gd name="T20" fmla="*/ 166 w 335"/>
              <a:gd name="T21" fmla="*/ 166 h 335"/>
              <a:gd name="T22" fmla="*/ 166 w 335"/>
              <a:gd name="T23" fmla="*/ 190 h 335"/>
              <a:gd name="T24" fmla="*/ 165 w 335"/>
              <a:gd name="T25" fmla="*/ 219 h 335"/>
              <a:gd name="T26" fmla="*/ 136 w 335"/>
              <a:gd name="T27" fmla="*/ 220 h 335"/>
              <a:gd name="T28" fmla="*/ 111 w 335"/>
              <a:gd name="T29" fmla="*/ 220 h 335"/>
              <a:gd name="T30" fmla="*/ 111 w 335"/>
              <a:gd name="T31" fmla="*/ 245 h 335"/>
              <a:gd name="T32" fmla="*/ 110 w 335"/>
              <a:gd name="T33" fmla="*/ 273 h 335"/>
              <a:gd name="T34" fmla="*/ 82 w 335"/>
              <a:gd name="T35" fmla="*/ 274 h 335"/>
              <a:gd name="T36" fmla="*/ 57 w 335"/>
              <a:gd name="T37" fmla="*/ 274 h 335"/>
              <a:gd name="T38" fmla="*/ 57 w 335"/>
              <a:gd name="T39" fmla="*/ 299 h 335"/>
              <a:gd name="T40" fmla="*/ 56 w 335"/>
              <a:gd name="T41" fmla="*/ 328 h 335"/>
              <a:gd name="T42" fmla="*/ 27 w 335"/>
              <a:gd name="T43" fmla="*/ 329 h 335"/>
              <a:gd name="T44" fmla="*/ 3 w 335"/>
              <a:gd name="T45" fmla="*/ 329 h 335"/>
              <a:gd name="T46" fmla="*/ 0 w 335"/>
              <a:gd name="T47" fmla="*/ 326 h 335"/>
              <a:gd name="T48" fmla="*/ 28 w 335"/>
              <a:gd name="T49" fmla="*/ 325 h 335"/>
              <a:gd name="T50" fmla="*/ 53 w 335"/>
              <a:gd name="T51" fmla="*/ 325 h 335"/>
              <a:gd name="T52" fmla="*/ 53 w 335"/>
              <a:gd name="T53" fmla="*/ 300 h 335"/>
              <a:gd name="T54" fmla="*/ 54 w 335"/>
              <a:gd name="T55" fmla="*/ 272 h 335"/>
              <a:gd name="T56" fmla="*/ 83 w 335"/>
              <a:gd name="T57" fmla="*/ 271 h 335"/>
              <a:gd name="T58" fmla="*/ 107 w 335"/>
              <a:gd name="T59" fmla="*/ 271 h 335"/>
              <a:gd name="T60" fmla="*/ 108 w 335"/>
              <a:gd name="T61" fmla="*/ 246 h 335"/>
              <a:gd name="T62" fmla="*/ 109 w 335"/>
              <a:gd name="T63" fmla="*/ 217 h 335"/>
              <a:gd name="T64" fmla="*/ 137 w 335"/>
              <a:gd name="T65" fmla="*/ 216 h 335"/>
              <a:gd name="T66" fmla="*/ 162 w 335"/>
              <a:gd name="T67" fmla="*/ 216 h 335"/>
              <a:gd name="T68" fmla="*/ 162 w 335"/>
              <a:gd name="T69" fmla="*/ 192 h 335"/>
              <a:gd name="T70" fmla="*/ 163 w 335"/>
              <a:gd name="T71" fmla="*/ 163 h 335"/>
              <a:gd name="T72" fmla="*/ 192 w 335"/>
              <a:gd name="T73" fmla="*/ 162 h 335"/>
              <a:gd name="T74" fmla="*/ 216 w 335"/>
              <a:gd name="T75" fmla="*/ 162 h 335"/>
              <a:gd name="T76" fmla="*/ 216 w 335"/>
              <a:gd name="T77" fmla="*/ 137 h 335"/>
              <a:gd name="T78" fmla="*/ 217 w 335"/>
              <a:gd name="T79" fmla="*/ 109 h 335"/>
              <a:gd name="T80" fmla="*/ 246 w 335"/>
              <a:gd name="T81" fmla="*/ 107 h 335"/>
              <a:gd name="T82" fmla="*/ 271 w 335"/>
              <a:gd name="T83" fmla="*/ 107 h 335"/>
              <a:gd name="T84" fmla="*/ 271 w 335"/>
              <a:gd name="T85" fmla="*/ 83 h 335"/>
              <a:gd name="T86" fmla="*/ 272 w 335"/>
              <a:gd name="T87" fmla="*/ 54 h 335"/>
              <a:gd name="T88" fmla="*/ 300 w 335"/>
              <a:gd name="T89" fmla="*/ 53 h 335"/>
              <a:gd name="T90" fmla="*/ 325 w 335"/>
              <a:gd name="T91" fmla="*/ 53 h 335"/>
              <a:gd name="T92" fmla="*/ 325 w 335"/>
              <a:gd name="T93" fmla="*/ 28 h 335"/>
              <a:gd name="T94" fmla="*/ 326 w 335"/>
              <a:gd name="T95" fmla="*/ 0 h 335"/>
              <a:gd name="T96" fmla="*/ 329 w 335"/>
              <a:gd name="T97" fmla="*/ 3 h 335"/>
              <a:gd name="T98" fmla="*/ 329 w 335"/>
              <a:gd name="T99" fmla="*/ 27 h 335"/>
              <a:gd name="T100" fmla="*/ 328 w 335"/>
              <a:gd name="T101"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5" h="335">
                <a:moveTo>
                  <a:pt x="328" y="56"/>
                </a:moveTo>
                <a:cubicBezTo>
                  <a:pt x="320" y="63"/>
                  <a:pt x="309" y="60"/>
                  <a:pt x="299" y="57"/>
                </a:cubicBezTo>
                <a:cubicBezTo>
                  <a:pt x="290" y="54"/>
                  <a:pt x="280" y="51"/>
                  <a:pt x="274" y="57"/>
                </a:cubicBezTo>
                <a:cubicBezTo>
                  <a:pt x="269" y="63"/>
                  <a:pt x="271" y="72"/>
                  <a:pt x="274" y="82"/>
                </a:cubicBezTo>
                <a:cubicBezTo>
                  <a:pt x="278" y="92"/>
                  <a:pt x="281" y="103"/>
                  <a:pt x="273" y="110"/>
                </a:cubicBezTo>
                <a:cubicBezTo>
                  <a:pt x="266" y="118"/>
                  <a:pt x="255" y="114"/>
                  <a:pt x="245" y="111"/>
                </a:cubicBezTo>
                <a:cubicBezTo>
                  <a:pt x="235" y="108"/>
                  <a:pt x="226" y="105"/>
                  <a:pt x="220" y="111"/>
                </a:cubicBezTo>
                <a:cubicBezTo>
                  <a:pt x="214" y="117"/>
                  <a:pt x="217" y="126"/>
                  <a:pt x="220" y="136"/>
                </a:cubicBezTo>
                <a:cubicBezTo>
                  <a:pt x="223" y="146"/>
                  <a:pt x="227" y="157"/>
                  <a:pt x="219" y="165"/>
                </a:cubicBezTo>
                <a:cubicBezTo>
                  <a:pt x="211" y="172"/>
                  <a:pt x="201" y="169"/>
                  <a:pt x="190" y="166"/>
                </a:cubicBezTo>
                <a:cubicBezTo>
                  <a:pt x="181" y="163"/>
                  <a:pt x="172" y="160"/>
                  <a:pt x="166" y="166"/>
                </a:cubicBezTo>
                <a:cubicBezTo>
                  <a:pt x="160" y="172"/>
                  <a:pt x="163" y="181"/>
                  <a:pt x="166" y="190"/>
                </a:cubicBezTo>
                <a:cubicBezTo>
                  <a:pt x="169" y="201"/>
                  <a:pt x="172" y="211"/>
                  <a:pt x="165" y="219"/>
                </a:cubicBezTo>
                <a:cubicBezTo>
                  <a:pt x="157" y="227"/>
                  <a:pt x="146" y="223"/>
                  <a:pt x="136" y="220"/>
                </a:cubicBezTo>
                <a:cubicBezTo>
                  <a:pt x="126" y="217"/>
                  <a:pt x="117" y="214"/>
                  <a:pt x="111" y="220"/>
                </a:cubicBezTo>
                <a:cubicBezTo>
                  <a:pt x="105" y="226"/>
                  <a:pt x="108" y="235"/>
                  <a:pt x="111" y="245"/>
                </a:cubicBezTo>
                <a:cubicBezTo>
                  <a:pt x="115" y="255"/>
                  <a:pt x="118" y="266"/>
                  <a:pt x="110" y="273"/>
                </a:cubicBezTo>
                <a:cubicBezTo>
                  <a:pt x="103" y="281"/>
                  <a:pt x="92" y="278"/>
                  <a:pt x="82" y="274"/>
                </a:cubicBezTo>
                <a:cubicBezTo>
                  <a:pt x="72" y="271"/>
                  <a:pt x="63" y="268"/>
                  <a:pt x="57" y="274"/>
                </a:cubicBezTo>
                <a:cubicBezTo>
                  <a:pt x="51" y="280"/>
                  <a:pt x="54" y="289"/>
                  <a:pt x="57" y="299"/>
                </a:cubicBezTo>
                <a:cubicBezTo>
                  <a:pt x="60" y="309"/>
                  <a:pt x="64" y="320"/>
                  <a:pt x="56" y="328"/>
                </a:cubicBezTo>
                <a:cubicBezTo>
                  <a:pt x="48" y="335"/>
                  <a:pt x="38" y="332"/>
                  <a:pt x="27" y="329"/>
                </a:cubicBezTo>
                <a:cubicBezTo>
                  <a:pt x="18" y="326"/>
                  <a:pt x="9" y="323"/>
                  <a:pt x="3" y="329"/>
                </a:cubicBezTo>
                <a:cubicBezTo>
                  <a:pt x="0" y="326"/>
                  <a:pt x="0" y="326"/>
                  <a:pt x="0" y="326"/>
                </a:cubicBezTo>
                <a:cubicBezTo>
                  <a:pt x="7" y="318"/>
                  <a:pt x="18" y="322"/>
                  <a:pt x="28" y="325"/>
                </a:cubicBezTo>
                <a:cubicBezTo>
                  <a:pt x="38" y="328"/>
                  <a:pt x="47" y="331"/>
                  <a:pt x="53" y="325"/>
                </a:cubicBezTo>
                <a:cubicBezTo>
                  <a:pt x="59" y="319"/>
                  <a:pt x="56" y="310"/>
                  <a:pt x="53" y="300"/>
                </a:cubicBezTo>
                <a:cubicBezTo>
                  <a:pt x="50" y="290"/>
                  <a:pt x="47" y="279"/>
                  <a:pt x="54" y="272"/>
                </a:cubicBezTo>
                <a:cubicBezTo>
                  <a:pt x="62" y="264"/>
                  <a:pt x="73" y="267"/>
                  <a:pt x="83" y="271"/>
                </a:cubicBezTo>
                <a:cubicBezTo>
                  <a:pt x="92" y="274"/>
                  <a:pt x="101" y="276"/>
                  <a:pt x="107" y="271"/>
                </a:cubicBezTo>
                <a:cubicBezTo>
                  <a:pt x="113" y="265"/>
                  <a:pt x="111" y="255"/>
                  <a:pt x="108" y="246"/>
                </a:cubicBezTo>
                <a:cubicBezTo>
                  <a:pt x="104" y="236"/>
                  <a:pt x="101" y="225"/>
                  <a:pt x="109" y="217"/>
                </a:cubicBezTo>
                <a:cubicBezTo>
                  <a:pt x="116" y="210"/>
                  <a:pt x="127" y="213"/>
                  <a:pt x="137" y="216"/>
                </a:cubicBezTo>
                <a:cubicBezTo>
                  <a:pt x="147" y="219"/>
                  <a:pt x="156" y="222"/>
                  <a:pt x="162" y="216"/>
                </a:cubicBezTo>
                <a:cubicBezTo>
                  <a:pt x="168" y="210"/>
                  <a:pt x="165" y="201"/>
                  <a:pt x="162" y="192"/>
                </a:cubicBezTo>
                <a:cubicBezTo>
                  <a:pt x="159" y="181"/>
                  <a:pt x="155" y="171"/>
                  <a:pt x="163" y="163"/>
                </a:cubicBezTo>
                <a:cubicBezTo>
                  <a:pt x="171" y="155"/>
                  <a:pt x="181" y="159"/>
                  <a:pt x="192" y="162"/>
                </a:cubicBezTo>
                <a:cubicBezTo>
                  <a:pt x="201" y="165"/>
                  <a:pt x="210" y="168"/>
                  <a:pt x="216" y="162"/>
                </a:cubicBezTo>
                <a:cubicBezTo>
                  <a:pt x="222" y="156"/>
                  <a:pt x="219" y="147"/>
                  <a:pt x="216" y="137"/>
                </a:cubicBezTo>
                <a:cubicBezTo>
                  <a:pt x="213" y="127"/>
                  <a:pt x="210" y="116"/>
                  <a:pt x="217" y="109"/>
                </a:cubicBezTo>
                <a:cubicBezTo>
                  <a:pt x="225" y="101"/>
                  <a:pt x="236" y="104"/>
                  <a:pt x="246" y="107"/>
                </a:cubicBezTo>
                <a:cubicBezTo>
                  <a:pt x="256" y="110"/>
                  <a:pt x="265" y="113"/>
                  <a:pt x="271" y="107"/>
                </a:cubicBezTo>
                <a:cubicBezTo>
                  <a:pt x="277" y="101"/>
                  <a:pt x="274" y="92"/>
                  <a:pt x="271" y="83"/>
                </a:cubicBezTo>
                <a:cubicBezTo>
                  <a:pt x="267" y="72"/>
                  <a:pt x="264" y="62"/>
                  <a:pt x="272" y="54"/>
                </a:cubicBezTo>
                <a:cubicBezTo>
                  <a:pt x="279" y="47"/>
                  <a:pt x="290" y="50"/>
                  <a:pt x="300" y="53"/>
                </a:cubicBezTo>
                <a:cubicBezTo>
                  <a:pt x="310" y="56"/>
                  <a:pt x="319" y="59"/>
                  <a:pt x="325" y="53"/>
                </a:cubicBezTo>
                <a:cubicBezTo>
                  <a:pt x="331" y="47"/>
                  <a:pt x="328" y="38"/>
                  <a:pt x="325" y="28"/>
                </a:cubicBezTo>
                <a:cubicBezTo>
                  <a:pt x="322" y="18"/>
                  <a:pt x="318" y="7"/>
                  <a:pt x="326" y="0"/>
                </a:cubicBezTo>
                <a:cubicBezTo>
                  <a:pt x="329" y="3"/>
                  <a:pt x="329" y="3"/>
                  <a:pt x="329" y="3"/>
                </a:cubicBezTo>
                <a:cubicBezTo>
                  <a:pt x="323" y="9"/>
                  <a:pt x="326" y="18"/>
                  <a:pt x="329" y="27"/>
                </a:cubicBezTo>
                <a:cubicBezTo>
                  <a:pt x="332" y="38"/>
                  <a:pt x="335" y="48"/>
                  <a:pt x="328" y="56"/>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10" name="Freeform 22">
            <a:extLst>
              <a:ext uri="{FF2B5EF4-FFF2-40B4-BE49-F238E27FC236}">
                <a16:creationId xmlns:a16="http://schemas.microsoft.com/office/drawing/2014/main" id="{08584396-C829-48F3-B33C-D10826D5833C}"/>
              </a:ext>
            </a:extLst>
          </p:cNvPr>
          <p:cNvSpPr>
            <a:spLocks/>
          </p:cNvSpPr>
          <p:nvPr userDrawn="1"/>
        </p:nvSpPr>
        <p:spPr bwMode="auto">
          <a:xfrm>
            <a:off x="6804422" y="5445579"/>
            <a:ext cx="492919" cy="654050"/>
          </a:xfrm>
          <a:custGeom>
            <a:avLst/>
            <a:gdLst>
              <a:gd name="T0" fmla="*/ 8 w 336"/>
              <a:gd name="T1" fmla="*/ 279 h 335"/>
              <a:gd name="T2" fmla="*/ 37 w 336"/>
              <a:gd name="T3" fmla="*/ 278 h 335"/>
              <a:gd name="T4" fmla="*/ 61 w 336"/>
              <a:gd name="T5" fmla="*/ 278 h 335"/>
              <a:gd name="T6" fmla="*/ 61 w 336"/>
              <a:gd name="T7" fmla="*/ 253 h 335"/>
              <a:gd name="T8" fmla="*/ 63 w 336"/>
              <a:gd name="T9" fmla="*/ 225 h 335"/>
              <a:gd name="T10" fmla="*/ 91 w 336"/>
              <a:gd name="T11" fmla="*/ 224 h 335"/>
              <a:gd name="T12" fmla="*/ 116 w 336"/>
              <a:gd name="T13" fmla="*/ 224 h 335"/>
              <a:gd name="T14" fmla="*/ 116 w 336"/>
              <a:gd name="T15" fmla="*/ 199 h 335"/>
              <a:gd name="T16" fmla="*/ 117 w 336"/>
              <a:gd name="T17" fmla="*/ 170 h 335"/>
              <a:gd name="T18" fmla="*/ 146 w 336"/>
              <a:gd name="T19" fmla="*/ 169 h 335"/>
              <a:gd name="T20" fmla="*/ 170 w 336"/>
              <a:gd name="T21" fmla="*/ 169 h 335"/>
              <a:gd name="T22" fmla="*/ 170 w 336"/>
              <a:gd name="T23" fmla="*/ 145 h 335"/>
              <a:gd name="T24" fmla="*/ 171 w 336"/>
              <a:gd name="T25" fmla="*/ 116 h 335"/>
              <a:gd name="T26" fmla="*/ 200 w 336"/>
              <a:gd name="T27" fmla="*/ 115 h 335"/>
              <a:gd name="T28" fmla="*/ 225 w 336"/>
              <a:gd name="T29" fmla="*/ 115 h 335"/>
              <a:gd name="T30" fmla="*/ 225 w 336"/>
              <a:gd name="T31" fmla="*/ 90 h 335"/>
              <a:gd name="T32" fmla="*/ 226 w 336"/>
              <a:gd name="T33" fmla="*/ 62 h 335"/>
              <a:gd name="T34" fmla="*/ 254 w 336"/>
              <a:gd name="T35" fmla="*/ 61 h 335"/>
              <a:gd name="T36" fmla="*/ 279 w 336"/>
              <a:gd name="T37" fmla="*/ 60 h 335"/>
              <a:gd name="T38" fmla="*/ 279 w 336"/>
              <a:gd name="T39" fmla="*/ 36 h 335"/>
              <a:gd name="T40" fmla="*/ 280 w 336"/>
              <a:gd name="T41" fmla="*/ 7 h 335"/>
              <a:gd name="T42" fmla="*/ 309 w 336"/>
              <a:gd name="T43" fmla="*/ 6 h 335"/>
              <a:gd name="T44" fmla="*/ 333 w 336"/>
              <a:gd name="T45" fmla="*/ 6 h 335"/>
              <a:gd name="T46" fmla="*/ 336 w 336"/>
              <a:gd name="T47" fmla="*/ 9 h 335"/>
              <a:gd name="T48" fmla="*/ 307 w 336"/>
              <a:gd name="T49" fmla="*/ 10 h 335"/>
              <a:gd name="T50" fmla="*/ 283 w 336"/>
              <a:gd name="T51" fmla="*/ 10 h 335"/>
              <a:gd name="T52" fmla="*/ 283 w 336"/>
              <a:gd name="T53" fmla="*/ 35 h 335"/>
              <a:gd name="T54" fmla="*/ 282 w 336"/>
              <a:gd name="T55" fmla="*/ 63 h 335"/>
              <a:gd name="T56" fmla="*/ 253 w 336"/>
              <a:gd name="T57" fmla="*/ 64 h 335"/>
              <a:gd name="T58" fmla="*/ 228 w 336"/>
              <a:gd name="T59" fmla="*/ 64 h 335"/>
              <a:gd name="T60" fmla="*/ 228 w 336"/>
              <a:gd name="T61" fmla="*/ 89 h 335"/>
              <a:gd name="T62" fmla="*/ 227 w 336"/>
              <a:gd name="T63" fmla="*/ 118 h 335"/>
              <a:gd name="T64" fmla="*/ 199 w 336"/>
              <a:gd name="T65" fmla="*/ 119 h 335"/>
              <a:gd name="T66" fmla="*/ 174 w 336"/>
              <a:gd name="T67" fmla="*/ 119 h 335"/>
              <a:gd name="T68" fmla="*/ 174 w 336"/>
              <a:gd name="T69" fmla="*/ 143 h 335"/>
              <a:gd name="T70" fmla="*/ 173 w 336"/>
              <a:gd name="T71" fmla="*/ 172 h 335"/>
              <a:gd name="T72" fmla="*/ 144 w 336"/>
              <a:gd name="T73" fmla="*/ 173 h 335"/>
              <a:gd name="T74" fmla="*/ 120 w 336"/>
              <a:gd name="T75" fmla="*/ 173 h 335"/>
              <a:gd name="T76" fmla="*/ 120 w 336"/>
              <a:gd name="T77" fmla="*/ 198 h 335"/>
              <a:gd name="T78" fmla="*/ 119 w 336"/>
              <a:gd name="T79" fmla="*/ 226 h 335"/>
              <a:gd name="T80" fmla="*/ 90 w 336"/>
              <a:gd name="T81" fmla="*/ 227 h 335"/>
              <a:gd name="T82" fmla="*/ 65 w 336"/>
              <a:gd name="T83" fmla="*/ 228 h 335"/>
              <a:gd name="T84" fmla="*/ 65 w 336"/>
              <a:gd name="T85" fmla="*/ 252 h 335"/>
              <a:gd name="T86" fmla="*/ 64 w 336"/>
              <a:gd name="T87" fmla="*/ 281 h 335"/>
              <a:gd name="T88" fmla="*/ 36 w 336"/>
              <a:gd name="T89" fmla="*/ 282 h 335"/>
              <a:gd name="T90" fmla="*/ 11 w 336"/>
              <a:gd name="T91" fmla="*/ 282 h 335"/>
              <a:gd name="T92" fmla="*/ 11 w 336"/>
              <a:gd name="T93" fmla="*/ 307 h 335"/>
              <a:gd name="T94" fmla="*/ 10 w 336"/>
              <a:gd name="T95" fmla="*/ 335 h 335"/>
              <a:gd name="T96" fmla="*/ 7 w 336"/>
              <a:gd name="T97" fmla="*/ 332 h 335"/>
              <a:gd name="T98" fmla="*/ 7 w 336"/>
              <a:gd name="T99" fmla="*/ 308 h 335"/>
              <a:gd name="T100" fmla="*/ 8 w 336"/>
              <a:gd name="T101" fmla="*/ 27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6" h="335">
                <a:moveTo>
                  <a:pt x="8" y="279"/>
                </a:moveTo>
                <a:cubicBezTo>
                  <a:pt x="16" y="271"/>
                  <a:pt x="26" y="275"/>
                  <a:pt x="37" y="278"/>
                </a:cubicBezTo>
                <a:cubicBezTo>
                  <a:pt x="46" y="281"/>
                  <a:pt x="55" y="284"/>
                  <a:pt x="61" y="278"/>
                </a:cubicBezTo>
                <a:cubicBezTo>
                  <a:pt x="67" y="272"/>
                  <a:pt x="64" y="263"/>
                  <a:pt x="61" y="253"/>
                </a:cubicBezTo>
                <a:cubicBezTo>
                  <a:pt x="58" y="243"/>
                  <a:pt x="55" y="232"/>
                  <a:pt x="63" y="225"/>
                </a:cubicBezTo>
                <a:cubicBezTo>
                  <a:pt x="70" y="217"/>
                  <a:pt x="81" y="220"/>
                  <a:pt x="91" y="224"/>
                </a:cubicBezTo>
                <a:cubicBezTo>
                  <a:pt x="101" y="227"/>
                  <a:pt x="110" y="230"/>
                  <a:pt x="116" y="224"/>
                </a:cubicBezTo>
                <a:cubicBezTo>
                  <a:pt x="122" y="218"/>
                  <a:pt x="119" y="209"/>
                  <a:pt x="116" y="199"/>
                </a:cubicBezTo>
                <a:cubicBezTo>
                  <a:pt x="113" y="189"/>
                  <a:pt x="109" y="178"/>
                  <a:pt x="117" y="170"/>
                </a:cubicBezTo>
                <a:cubicBezTo>
                  <a:pt x="125" y="163"/>
                  <a:pt x="135" y="166"/>
                  <a:pt x="146" y="169"/>
                </a:cubicBezTo>
                <a:cubicBezTo>
                  <a:pt x="155" y="172"/>
                  <a:pt x="164" y="175"/>
                  <a:pt x="170" y="169"/>
                </a:cubicBezTo>
                <a:cubicBezTo>
                  <a:pt x="176" y="163"/>
                  <a:pt x="173" y="154"/>
                  <a:pt x="170" y="145"/>
                </a:cubicBezTo>
                <a:cubicBezTo>
                  <a:pt x="167" y="134"/>
                  <a:pt x="164" y="124"/>
                  <a:pt x="171" y="116"/>
                </a:cubicBezTo>
                <a:cubicBezTo>
                  <a:pt x="179" y="108"/>
                  <a:pt x="190" y="112"/>
                  <a:pt x="200" y="115"/>
                </a:cubicBezTo>
                <a:cubicBezTo>
                  <a:pt x="209" y="118"/>
                  <a:pt x="219" y="121"/>
                  <a:pt x="225" y="115"/>
                </a:cubicBezTo>
                <a:cubicBezTo>
                  <a:pt x="230" y="109"/>
                  <a:pt x="228" y="100"/>
                  <a:pt x="225" y="90"/>
                </a:cubicBezTo>
                <a:cubicBezTo>
                  <a:pt x="221" y="80"/>
                  <a:pt x="218" y="69"/>
                  <a:pt x="226" y="62"/>
                </a:cubicBezTo>
                <a:cubicBezTo>
                  <a:pt x="233" y="54"/>
                  <a:pt x="244" y="57"/>
                  <a:pt x="254" y="61"/>
                </a:cubicBezTo>
                <a:cubicBezTo>
                  <a:pt x="264" y="64"/>
                  <a:pt x="273" y="66"/>
                  <a:pt x="279" y="60"/>
                </a:cubicBezTo>
                <a:cubicBezTo>
                  <a:pt x="285" y="55"/>
                  <a:pt x="282" y="45"/>
                  <a:pt x="279" y="36"/>
                </a:cubicBezTo>
                <a:cubicBezTo>
                  <a:pt x="276" y="26"/>
                  <a:pt x="272" y="15"/>
                  <a:pt x="280" y="7"/>
                </a:cubicBezTo>
                <a:cubicBezTo>
                  <a:pt x="288" y="0"/>
                  <a:pt x="298" y="3"/>
                  <a:pt x="309" y="6"/>
                </a:cubicBezTo>
                <a:cubicBezTo>
                  <a:pt x="318" y="9"/>
                  <a:pt x="327" y="12"/>
                  <a:pt x="333" y="6"/>
                </a:cubicBezTo>
                <a:cubicBezTo>
                  <a:pt x="336" y="9"/>
                  <a:pt x="336" y="9"/>
                  <a:pt x="336" y="9"/>
                </a:cubicBezTo>
                <a:cubicBezTo>
                  <a:pt x="328" y="17"/>
                  <a:pt x="318" y="13"/>
                  <a:pt x="307" y="10"/>
                </a:cubicBezTo>
                <a:cubicBezTo>
                  <a:pt x="298" y="7"/>
                  <a:pt x="289" y="4"/>
                  <a:pt x="283" y="10"/>
                </a:cubicBezTo>
                <a:cubicBezTo>
                  <a:pt x="277" y="16"/>
                  <a:pt x="280" y="25"/>
                  <a:pt x="283" y="35"/>
                </a:cubicBezTo>
                <a:cubicBezTo>
                  <a:pt x="286" y="45"/>
                  <a:pt x="289" y="56"/>
                  <a:pt x="282" y="63"/>
                </a:cubicBezTo>
                <a:cubicBezTo>
                  <a:pt x="274" y="71"/>
                  <a:pt x="263" y="68"/>
                  <a:pt x="253" y="64"/>
                </a:cubicBezTo>
                <a:cubicBezTo>
                  <a:pt x="243" y="61"/>
                  <a:pt x="234" y="58"/>
                  <a:pt x="228" y="64"/>
                </a:cubicBezTo>
                <a:cubicBezTo>
                  <a:pt x="222" y="70"/>
                  <a:pt x="225" y="79"/>
                  <a:pt x="228" y="89"/>
                </a:cubicBezTo>
                <a:cubicBezTo>
                  <a:pt x="232" y="99"/>
                  <a:pt x="235" y="110"/>
                  <a:pt x="227" y="118"/>
                </a:cubicBezTo>
                <a:cubicBezTo>
                  <a:pt x="220" y="125"/>
                  <a:pt x="209" y="122"/>
                  <a:pt x="199" y="119"/>
                </a:cubicBezTo>
                <a:cubicBezTo>
                  <a:pt x="189" y="116"/>
                  <a:pt x="180" y="113"/>
                  <a:pt x="174" y="119"/>
                </a:cubicBezTo>
                <a:cubicBezTo>
                  <a:pt x="168" y="125"/>
                  <a:pt x="171" y="134"/>
                  <a:pt x="174" y="143"/>
                </a:cubicBezTo>
                <a:cubicBezTo>
                  <a:pt x="177" y="154"/>
                  <a:pt x="181" y="164"/>
                  <a:pt x="173" y="172"/>
                </a:cubicBezTo>
                <a:cubicBezTo>
                  <a:pt x="165" y="180"/>
                  <a:pt x="155" y="176"/>
                  <a:pt x="144" y="173"/>
                </a:cubicBezTo>
                <a:cubicBezTo>
                  <a:pt x="135" y="170"/>
                  <a:pt x="126" y="167"/>
                  <a:pt x="120" y="173"/>
                </a:cubicBezTo>
                <a:cubicBezTo>
                  <a:pt x="114" y="179"/>
                  <a:pt x="117" y="188"/>
                  <a:pt x="120" y="198"/>
                </a:cubicBezTo>
                <a:cubicBezTo>
                  <a:pt x="123" y="208"/>
                  <a:pt x="126" y="219"/>
                  <a:pt x="119" y="226"/>
                </a:cubicBezTo>
                <a:cubicBezTo>
                  <a:pt x="111" y="234"/>
                  <a:pt x="100" y="231"/>
                  <a:pt x="90" y="227"/>
                </a:cubicBezTo>
                <a:cubicBezTo>
                  <a:pt x="80" y="224"/>
                  <a:pt x="71" y="222"/>
                  <a:pt x="65" y="228"/>
                </a:cubicBezTo>
                <a:cubicBezTo>
                  <a:pt x="59" y="233"/>
                  <a:pt x="62" y="243"/>
                  <a:pt x="65" y="252"/>
                </a:cubicBezTo>
                <a:cubicBezTo>
                  <a:pt x="68" y="262"/>
                  <a:pt x="72" y="273"/>
                  <a:pt x="64" y="281"/>
                </a:cubicBezTo>
                <a:cubicBezTo>
                  <a:pt x="57" y="288"/>
                  <a:pt x="46" y="285"/>
                  <a:pt x="36" y="282"/>
                </a:cubicBezTo>
                <a:cubicBezTo>
                  <a:pt x="26" y="279"/>
                  <a:pt x="17" y="276"/>
                  <a:pt x="11" y="282"/>
                </a:cubicBezTo>
                <a:cubicBezTo>
                  <a:pt x="5" y="288"/>
                  <a:pt x="8" y="297"/>
                  <a:pt x="11" y="307"/>
                </a:cubicBezTo>
                <a:cubicBezTo>
                  <a:pt x="14" y="317"/>
                  <a:pt x="17" y="328"/>
                  <a:pt x="10" y="335"/>
                </a:cubicBezTo>
                <a:cubicBezTo>
                  <a:pt x="7" y="332"/>
                  <a:pt x="7" y="332"/>
                  <a:pt x="7" y="332"/>
                </a:cubicBezTo>
                <a:cubicBezTo>
                  <a:pt x="13" y="326"/>
                  <a:pt x="10" y="317"/>
                  <a:pt x="7" y="308"/>
                </a:cubicBezTo>
                <a:cubicBezTo>
                  <a:pt x="4" y="297"/>
                  <a:pt x="0" y="287"/>
                  <a:pt x="8" y="279"/>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11" name="Freeform 23">
            <a:extLst>
              <a:ext uri="{FF2B5EF4-FFF2-40B4-BE49-F238E27FC236}">
                <a16:creationId xmlns:a16="http://schemas.microsoft.com/office/drawing/2014/main" id="{AF940197-18E6-4C04-8B36-34A79B8755E9}"/>
              </a:ext>
            </a:extLst>
          </p:cNvPr>
          <p:cNvSpPr>
            <a:spLocks/>
          </p:cNvSpPr>
          <p:nvPr userDrawn="1"/>
        </p:nvSpPr>
        <p:spPr bwMode="auto">
          <a:xfrm>
            <a:off x="1486666" y="1624149"/>
            <a:ext cx="1116806" cy="1487488"/>
          </a:xfrm>
          <a:custGeom>
            <a:avLst/>
            <a:gdLst>
              <a:gd name="T0" fmla="*/ 726 w 762"/>
              <a:gd name="T1" fmla="*/ 36 h 762"/>
              <a:gd name="T2" fmla="*/ 726 w 762"/>
              <a:gd name="T3" fmla="*/ 163 h 762"/>
              <a:gd name="T4" fmla="*/ 163 w 762"/>
              <a:gd name="T5" fmla="*/ 727 h 762"/>
              <a:gd name="T6" fmla="*/ 35 w 762"/>
              <a:gd name="T7" fmla="*/ 727 h 762"/>
              <a:gd name="T8" fmla="*/ 35 w 762"/>
              <a:gd name="T9" fmla="*/ 727 h 762"/>
              <a:gd name="T10" fmla="*/ 35 w 762"/>
              <a:gd name="T11" fmla="*/ 599 h 762"/>
              <a:gd name="T12" fmla="*/ 599 w 762"/>
              <a:gd name="T13" fmla="*/ 36 h 762"/>
              <a:gd name="T14" fmla="*/ 726 w 762"/>
              <a:gd name="T15" fmla="*/ 36 h 7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2" h="762">
                <a:moveTo>
                  <a:pt x="726" y="36"/>
                </a:moveTo>
                <a:cubicBezTo>
                  <a:pt x="762" y="71"/>
                  <a:pt x="762" y="128"/>
                  <a:pt x="726" y="163"/>
                </a:cubicBezTo>
                <a:cubicBezTo>
                  <a:pt x="163" y="727"/>
                  <a:pt x="163" y="727"/>
                  <a:pt x="163" y="727"/>
                </a:cubicBezTo>
                <a:cubicBezTo>
                  <a:pt x="127" y="762"/>
                  <a:pt x="70" y="762"/>
                  <a:pt x="35" y="727"/>
                </a:cubicBezTo>
                <a:cubicBezTo>
                  <a:pt x="35" y="727"/>
                  <a:pt x="35" y="727"/>
                  <a:pt x="35" y="727"/>
                </a:cubicBezTo>
                <a:cubicBezTo>
                  <a:pt x="0" y="692"/>
                  <a:pt x="0" y="635"/>
                  <a:pt x="35" y="599"/>
                </a:cubicBezTo>
                <a:cubicBezTo>
                  <a:pt x="599" y="36"/>
                  <a:pt x="599" y="36"/>
                  <a:pt x="599" y="36"/>
                </a:cubicBezTo>
                <a:cubicBezTo>
                  <a:pt x="634" y="0"/>
                  <a:pt x="691" y="0"/>
                  <a:pt x="726" y="36"/>
                </a:cubicBezTo>
                <a:close/>
              </a:path>
            </a:pathLst>
          </a:custGeom>
          <a:solidFill>
            <a:schemeClr val="accent3">
              <a:lumMod val="40000"/>
              <a:lumOff val="6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12" name="Freeform 24">
            <a:extLst>
              <a:ext uri="{FF2B5EF4-FFF2-40B4-BE49-F238E27FC236}">
                <a16:creationId xmlns:a16="http://schemas.microsoft.com/office/drawing/2014/main" id="{E6D56BD4-8D6F-4FD6-8011-C645F2C8D445}"/>
              </a:ext>
            </a:extLst>
          </p:cNvPr>
          <p:cNvSpPr>
            <a:spLocks/>
          </p:cNvSpPr>
          <p:nvPr userDrawn="1"/>
        </p:nvSpPr>
        <p:spPr bwMode="auto">
          <a:xfrm>
            <a:off x="2764803" y="1411607"/>
            <a:ext cx="670322" cy="890588"/>
          </a:xfrm>
          <a:custGeom>
            <a:avLst/>
            <a:gdLst>
              <a:gd name="T0" fmla="*/ 422 w 457"/>
              <a:gd name="T1" fmla="*/ 35 h 456"/>
              <a:gd name="T2" fmla="*/ 422 w 457"/>
              <a:gd name="T3" fmla="*/ 162 h 456"/>
              <a:gd name="T4" fmla="*/ 163 w 457"/>
              <a:gd name="T5" fmla="*/ 421 h 456"/>
              <a:gd name="T6" fmla="*/ 35 w 457"/>
              <a:gd name="T7" fmla="*/ 421 h 456"/>
              <a:gd name="T8" fmla="*/ 35 w 457"/>
              <a:gd name="T9" fmla="*/ 421 h 456"/>
              <a:gd name="T10" fmla="*/ 35 w 457"/>
              <a:gd name="T11" fmla="*/ 294 h 456"/>
              <a:gd name="T12" fmla="*/ 294 w 457"/>
              <a:gd name="T13" fmla="*/ 35 h 456"/>
              <a:gd name="T14" fmla="*/ 422 w 457"/>
              <a:gd name="T15" fmla="*/ 35 h 4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7" h="456">
                <a:moveTo>
                  <a:pt x="422" y="35"/>
                </a:moveTo>
                <a:cubicBezTo>
                  <a:pt x="457" y="70"/>
                  <a:pt x="457" y="127"/>
                  <a:pt x="422" y="162"/>
                </a:cubicBezTo>
                <a:cubicBezTo>
                  <a:pt x="163" y="421"/>
                  <a:pt x="163" y="421"/>
                  <a:pt x="163" y="421"/>
                </a:cubicBezTo>
                <a:cubicBezTo>
                  <a:pt x="128" y="456"/>
                  <a:pt x="70" y="456"/>
                  <a:pt x="35" y="421"/>
                </a:cubicBezTo>
                <a:cubicBezTo>
                  <a:pt x="35" y="421"/>
                  <a:pt x="35" y="421"/>
                  <a:pt x="35" y="421"/>
                </a:cubicBezTo>
                <a:cubicBezTo>
                  <a:pt x="0" y="386"/>
                  <a:pt x="0" y="329"/>
                  <a:pt x="35" y="294"/>
                </a:cubicBezTo>
                <a:cubicBezTo>
                  <a:pt x="294" y="35"/>
                  <a:pt x="294" y="35"/>
                  <a:pt x="294" y="35"/>
                </a:cubicBezTo>
                <a:cubicBezTo>
                  <a:pt x="329" y="0"/>
                  <a:pt x="386" y="0"/>
                  <a:pt x="422" y="35"/>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14" name="Freeform 26">
            <a:extLst>
              <a:ext uri="{FF2B5EF4-FFF2-40B4-BE49-F238E27FC236}">
                <a16:creationId xmlns:a16="http://schemas.microsoft.com/office/drawing/2014/main" id="{54F77CF0-1458-4140-9E61-44D7565420D0}"/>
              </a:ext>
            </a:extLst>
          </p:cNvPr>
          <p:cNvSpPr>
            <a:spLocks/>
          </p:cNvSpPr>
          <p:nvPr userDrawn="1"/>
        </p:nvSpPr>
        <p:spPr bwMode="auto">
          <a:xfrm>
            <a:off x="7697390" y="4295775"/>
            <a:ext cx="942975" cy="1257300"/>
          </a:xfrm>
          <a:custGeom>
            <a:avLst/>
            <a:gdLst>
              <a:gd name="T0" fmla="*/ 608 w 643"/>
              <a:gd name="T1" fmla="*/ 35 h 644"/>
              <a:gd name="T2" fmla="*/ 608 w 643"/>
              <a:gd name="T3" fmla="*/ 163 h 644"/>
              <a:gd name="T4" fmla="*/ 162 w 643"/>
              <a:gd name="T5" fmla="*/ 609 h 644"/>
              <a:gd name="T6" fmla="*/ 35 w 643"/>
              <a:gd name="T7" fmla="*/ 609 h 644"/>
              <a:gd name="T8" fmla="*/ 35 w 643"/>
              <a:gd name="T9" fmla="*/ 609 h 644"/>
              <a:gd name="T10" fmla="*/ 35 w 643"/>
              <a:gd name="T11" fmla="*/ 481 h 644"/>
              <a:gd name="T12" fmla="*/ 480 w 643"/>
              <a:gd name="T13" fmla="*/ 35 h 644"/>
              <a:gd name="T14" fmla="*/ 608 w 643"/>
              <a:gd name="T15" fmla="*/ 35 h 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3" h="644">
                <a:moveTo>
                  <a:pt x="608" y="35"/>
                </a:moveTo>
                <a:cubicBezTo>
                  <a:pt x="643" y="71"/>
                  <a:pt x="643" y="128"/>
                  <a:pt x="608" y="163"/>
                </a:cubicBezTo>
                <a:cubicBezTo>
                  <a:pt x="162" y="609"/>
                  <a:pt x="162" y="609"/>
                  <a:pt x="162" y="609"/>
                </a:cubicBezTo>
                <a:cubicBezTo>
                  <a:pt x="127" y="644"/>
                  <a:pt x="70" y="644"/>
                  <a:pt x="35" y="609"/>
                </a:cubicBezTo>
                <a:cubicBezTo>
                  <a:pt x="35" y="609"/>
                  <a:pt x="35" y="609"/>
                  <a:pt x="35" y="609"/>
                </a:cubicBezTo>
                <a:cubicBezTo>
                  <a:pt x="0" y="573"/>
                  <a:pt x="0" y="516"/>
                  <a:pt x="35" y="481"/>
                </a:cubicBezTo>
                <a:cubicBezTo>
                  <a:pt x="480" y="35"/>
                  <a:pt x="480" y="35"/>
                  <a:pt x="480" y="35"/>
                </a:cubicBezTo>
                <a:cubicBezTo>
                  <a:pt x="516" y="0"/>
                  <a:pt x="573" y="0"/>
                  <a:pt x="608" y="35"/>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15" name="Freeform 27">
            <a:extLst>
              <a:ext uri="{FF2B5EF4-FFF2-40B4-BE49-F238E27FC236}">
                <a16:creationId xmlns:a16="http://schemas.microsoft.com/office/drawing/2014/main" id="{94F5964F-1AF9-4361-AF40-A99A57E074E2}"/>
              </a:ext>
            </a:extLst>
          </p:cNvPr>
          <p:cNvSpPr>
            <a:spLocks/>
          </p:cNvSpPr>
          <p:nvPr userDrawn="1"/>
        </p:nvSpPr>
        <p:spPr bwMode="auto">
          <a:xfrm>
            <a:off x="1408680" y="1219521"/>
            <a:ext cx="301229" cy="403225"/>
          </a:xfrm>
          <a:custGeom>
            <a:avLst/>
            <a:gdLst>
              <a:gd name="T0" fmla="*/ 169 w 206"/>
              <a:gd name="T1" fmla="*/ 36 h 206"/>
              <a:gd name="T2" fmla="*/ 169 w 206"/>
              <a:gd name="T3" fmla="*/ 169 h 206"/>
              <a:gd name="T4" fmla="*/ 36 w 206"/>
              <a:gd name="T5" fmla="*/ 169 h 206"/>
              <a:gd name="T6" fmla="*/ 36 w 206"/>
              <a:gd name="T7" fmla="*/ 36 h 206"/>
              <a:gd name="T8" fmla="*/ 169 w 206"/>
              <a:gd name="T9" fmla="*/ 36 h 206"/>
            </a:gdLst>
            <a:ahLst/>
            <a:cxnLst>
              <a:cxn ang="0">
                <a:pos x="T0" y="T1"/>
              </a:cxn>
              <a:cxn ang="0">
                <a:pos x="T2" y="T3"/>
              </a:cxn>
              <a:cxn ang="0">
                <a:pos x="T4" y="T5"/>
              </a:cxn>
              <a:cxn ang="0">
                <a:pos x="T6" y="T7"/>
              </a:cxn>
              <a:cxn ang="0">
                <a:pos x="T8" y="T9"/>
              </a:cxn>
            </a:cxnLst>
            <a:rect l="0" t="0" r="r" b="b"/>
            <a:pathLst>
              <a:path w="206" h="206">
                <a:moveTo>
                  <a:pt x="169" y="36"/>
                </a:moveTo>
                <a:cubicBezTo>
                  <a:pt x="206" y="73"/>
                  <a:pt x="206" y="132"/>
                  <a:pt x="169" y="169"/>
                </a:cubicBezTo>
                <a:cubicBezTo>
                  <a:pt x="132" y="206"/>
                  <a:pt x="73" y="206"/>
                  <a:pt x="36" y="169"/>
                </a:cubicBezTo>
                <a:cubicBezTo>
                  <a:pt x="0" y="132"/>
                  <a:pt x="0" y="73"/>
                  <a:pt x="36" y="36"/>
                </a:cubicBezTo>
                <a:cubicBezTo>
                  <a:pt x="73" y="0"/>
                  <a:pt x="132" y="0"/>
                  <a:pt x="169" y="36"/>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18" name="Freeform 28">
            <a:extLst>
              <a:ext uri="{FF2B5EF4-FFF2-40B4-BE49-F238E27FC236}">
                <a16:creationId xmlns:a16="http://schemas.microsoft.com/office/drawing/2014/main" id="{20353C5A-4588-40B0-AD2F-12E283A09BB4}"/>
              </a:ext>
            </a:extLst>
          </p:cNvPr>
          <p:cNvSpPr>
            <a:spLocks/>
          </p:cNvSpPr>
          <p:nvPr userDrawn="1"/>
        </p:nvSpPr>
        <p:spPr bwMode="auto">
          <a:xfrm>
            <a:off x="2541559" y="1293949"/>
            <a:ext cx="301229" cy="401638"/>
          </a:xfrm>
          <a:custGeom>
            <a:avLst/>
            <a:gdLst>
              <a:gd name="T0" fmla="*/ 169 w 205"/>
              <a:gd name="T1" fmla="*/ 36 h 206"/>
              <a:gd name="T2" fmla="*/ 169 w 205"/>
              <a:gd name="T3" fmla="*/ 169 h 206"/>
              <a:gd name="T4" fmla="*/ 36 w 205"/>
              <a:gd name="T5" fmla="*/ 169 h 206"/>
              <a:gd name="T6" fmla="*/ 36 w 205"/>
              <a:gd name="T7" fmla="*/ 36 h 206"/>
              <a:gd name="T8" fmla="*/ 169 w 205"/>
              <a:gd name="T9" fmla="*/ 36 h 206"/>
            </a:gdLst>
            <a:ahLst/>
            <a:cxnLst>
              <a:cxn ang="0">
                <a:pos x="T0" y="T1"/>
              </a:cxn>
              <a:cxn ang="0">
                <a:pos x="T2" y="T3"/>
              </a:cxn>
              <a:cxn ang="0">
                <a:pos x="T4" y="T5"/>
              </a:cxn>
              <a:cxn ang="0">
                <a:pos x="T6" y="T7"/>
              </a:cxn>
              <a:cxn ang="0">
                <a:pos x="T8" y="T9"/>
              </a:cxn>
            </a:cxnLst>
            <a:rect l="0" t="0" r="r" b="b"/>
            <a:pathLst>
              <a:path w="205" h="206">
                <a:moveTo>
                  <a:pt x="169" y="36"/>
                </a:moveTo>
                <a:cubicBezTo>
                  <a:pt x="205" y="73"/>
                  <a:pt x="205" y="132"/>
                  <a:pt x="169" y="169"/>
                </a:cubicBezTo>
                <a:cubicBezTo>
                  <a:pt x="132" y="206"/>
                  <a:pt x="73" y="206"/>
                  <a:pt x="36" y="169"/>
                </a:cubicBezTo>
                <a:cubicBezTo>
                  <a:pt x="0" y="132"/>
                  <a:pt x="0" y="73"/>
                  <a:pt x="36" y="36"/>
                </a:cubicBezTo>
                <a:cubicBezTo>
                  <a:pt x="73" y="0"/>
                  <a:pt x="132" y="0"/>
                  <a:pt x="169" y="36"/>
                </a:cubicBezTo>
                <a:close/>
              </a:path>
            </a:pathLst>
          </a:custGeom>
          <a:solidFill>
            <a:schemeClr val="accent3">
              <a:lumMod val="40000"/>
              <a:lumOff val="6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19" name="Freeform 29">
            <a:extLst>
              <a:ext uri="{FF2B5EF4-FFF2-40B4-BE49-F238E27FC236}">
                <a16:creationId xmlns:a16="http://schemas.microsoft.com/office/drawing/2014/main" id="{DC39E1E7-6B77-4D48-B3EA-2454E52CE088}"/>
              </a:ext>
            </a:extLst>
          </p:cNvPr>
          <p:cNvSpPr>
            <a:spLocks/>
          </p:cNvSpPr>
          <p:nvPr userDrawn="1"/>
        </p:nvSpPr>
        <p:spPr bwMode="auto">
          <a:xfrm>
            <a:off x="7430691" y="5491162"/>
            <a:ext cx="302419" cy="401638"/>
          </a:xfrm>
          <a:custGeom>
            <a:avLst/>
            <a:gdLst>
              <a:gd name="T0" fmla="*/ 169 w 206"/>
              <a:gd name="T1" fmla="*/ 36 h 206"/>
              <a:gd name="T2" fmla="*/ 169 w 206"/>
              <a:gd name="T3" fmla="*/ 169 h 206"/>
              <a:gd name="T4" fmla="*/ 36 w 206"/>
              <a:gd name="T5" fmla="*/ 169 h 206"/>
              <a:gd name="T6" fmla="*/ 36 w 206"/>
              <a:gd name="T7" fmla="*/ 36 h 206"/>
              <a:gd name="T8" fmla="*/ 169 w 206"/>
              <a:gd name="T9" fmla="*/ 36 h 206"/>
            </a:gdLst>
            <a:ahLst/>
            <a:cxnLst>
              <a:cxn ang="0">
                <a:pos x="T0" y="T1"/>
              </a:cxn>
              <a:cxn ang="0">
                <a:pos x="T2" y="T3"/>
              </a:cxn>
              <a:cxn ang="0">
                <a:pos x="T4" y="T5"/>
              </a:cxn>
              <a:cxn ang="0">
                <a:pos x="T6" y="T7"/>
              </a:cxn>
              <a:cxn ang="0">
                <a:pos x="T8" y="T9"/>
              </a:cxn>
            </a:cxnLst>
            <a:rect l="0" t="0" r="r" b="b"/>
            <a:pathLst>
              <a:path w="206" h="206">
                <a:moveTo>
                  <a:pt x="169" y="36"/>
                </a:moveTo>
                <a:cubicBezTo>
                  <a:pt x="206" y="73"/>
                  <a:pt x="206" y="132"/>
                  <a:pt x="169" y="169"/>
                </a:cubicBezTo>
                <a:cubicBezTo>
                  <a:pt x="132" y="206"/>
                  <a:pt x="73" y="206"/>
                  <a:pt x="36" y="169"/>
                </a:cubicBezTo>
                <a:cubicBezTo>
                  <a:pt x="0" y="132"/>
                  <a:pt x="0" y="73"/>
                  <a:pt x="36" y="36"/>
                </a:cubicBezTo>
                <a:cubicBezTo>
                  <a:pt x="73" y="0"/>
                  <a:pt x="132" y="0"/>
                  <a:pt x="169" y="36"/>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Tree>
    <p:extLst>
      <p:ext uri="{BB962C8B-B14F-4D97-AF65-F5344CB8AC3E}">
        <p14:creationId xmlns:p14="http://schemas.microsoft.com/office/powerpoint/2010/main" val="19634895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de image with color bar">
    <p:spTree>
      <p:nvGrpSpPr>
        <p:cNvPr id="1" name=""/>
        <p:cNvGrpSpPr/>
        <p:nvPr/>
      </p:nvGrpSpPr>
      <p:grpSpPr>
        <a:xfrm>
          <a:off x="0" y="0"/>
          <a:ext cx="0" cy="0"/>
          <a:chOff x="0" y="0"/>
          <a:chExt cx="0" cy="0"/>
        </a:xfrm>
      </p:grpSpPr>
      <p:sp>
        <p:nvSpPr>
          <p:cNvPr id="2" name="Rectangle 1"/>
          <p:cNvSpPr/>
          <p:nvPr userDrawn="1"/>
        </p:nvSpPr>
        <p:spPr>
          <a:xfrm>
            <a:off x="4538135" y="1533748"/>
            <a:ext cx="4605867" cy="37088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8" name="Text Placeholder 7"/>
          <p:cNvSpPr>
            <a:spLocks noGrp="1"/>
          </p:cNvSpPr>
          <p:nvPr>
            <p:ph type="body" sz="quarter" idx="10" hasCustomPrompt="1"/>
          </p:nvPr>
        </p:nvSpPr>
        <p:spPr>
          <a:xfrm>
            <a:off x="452438" y="324582"/>
            <a:ext cx="8229600" cy="431780"/>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452438" y="827103"/>
            <a:ext cx="8229600"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Picture Placeholder 2"/>
          <p:cNvSpPr>
            <a:spLocks noGrp="1"/>
          </p:cNvSpPr>
          <p:nvPr>
            <p:ph type="pic" sz="quarter" idx="17"/>
          </p:nvPr>
        </p:nvSpPr>
        <p:spPr>
          <a:xfrm>
            <a:off x="2" y="1533748"/>
            <a:ext cx="4741333" cy="3708812"/>
          </a:xfrm>
          <a:custGeom>
            <a:avLst/>
            <a:gdLst/>
            <a:ahLst/>
            <a:cxnLst/>
            <a:rect l="l" t="t" r="r" b="b"/>
            <a:pathLst>
              <a:path w="4741333" h="3090677">
                <a:moveTo>
                  <a:pt x="681038" y="182378"/>
                </a:moveTo>
                <a:cubicBezTo>
                  <a:pt x="554786" y="182378"/>
                  <a:pt x="452438" y="284726"/>
                  <a:pt x="452438" y="410978"/>
                </a:cubicBezTo>
                <a:lnTo>
                  <a:pt x="452438" y="2658878"/>
                </a:lnTo>
                <a:cubicBezTo>
                  <a:pt x="452438" y="2785130"/>
                  <a:pt x="554786" y="2887478"/>
                  <a:pt x="681038" y="2887478"/>
                </a:cubicBezTo>
                <a:cubicBezTo>
                  <a:pt x="807290" y="2887478"/>
                  <a:pt x="909638" y="2785130"/>
                  <a:pt x="909638" y="2658878"/>
                </a:cubicBezTo>
                <a:lnTo>
                  <a:pt x="909638" y="410978"/>
                </a:lnTo>
                <a:cubicBezTo>
                  <a:pt x="909638" y="284726"/>
                  <a:pt x="807290" y="182378"/>
                  <a:pt x="681038" y="182378"/>
                </a:cubicBezTo>
                <a:close/>
                <a:moveTo>
                  <a:pt x="0" y="0"/>
                </a:moveTo>
                <a:lnTo>
                  <a:pt x="4538133" y="0"/>
                </a:lnTo>
                <a:lnTo>
                  <a:pt x="4538133" y="1312678"/>
                </a:lnTo>
                <a:lnTo>
                  <a:pt x="4741333" y="1515878"/>
                </a:lnTo>
                <a:lnTo>
                  <a:pt x="4538133" y="1719078"/>
                </a:lnTo>
                <a:lnTo>
                  <a:pt x="4538133" y="3090677"/>
                </a:lnTo>
                <a:lnTo>
                  <a:pt x="0" y="3090677"/>
                </a:ln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5" name="Text Placeholder 2"/>
          <p:cNvSpPr>
            <a:spLocks noGrp="1"/>
          </p:cNvSpPr>
          <p:nvPr>
            <p:ph type="body" sz="quarter" idx="16" hasCustomPrompt="1"/>
          </p:nvPr>
        </p:nvSpPr>
        <p:spPr>
          <a:xfrm>
            <a:off x="443974" y="5539546"/>
            <a:ext cx="8230129" cy="779972"/>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sp>
        <p:nvSpPr>
          <p:cNvPr id="10" name="Text Placeholder 7"/>
          <p:cNvSpPr>
            <a:spLocks noGrp="1"/>
          </p:cNvSpPr>
          <p:nvPr>
            <p:ph type="body" sz="quarter" idx="18" hasCustomPrompt="1"/>
          </p:nvPr>
        </p:nvSpPr>
        <p:spPr>
          <a:xfrm>
            <a:off x="5004329" y="2259912"/>
            <a:ext cx="3669772" cy="431780"/>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11" name="Text Placeholder 7"/>
          <p:cNvSpPr>
            <a:spLocks noGrp="1"/>
          </p:cNvSpPr>
          <p:nvPr>
            <p:ph type="body" sz="quarter" idx="19" hasCustomPrompt="1"/>
          </p:nvPr>
        </p:nvSpPr>
        <p:spPr>
          <a:xfrm>
            <a:off x="5004329" y="2762435"/>
            <a:ext cx="3669772"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lumMod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2" name="Text Placeholder 2"/>
          <p:cNvSpPr>
            <a:spLocks noGrp="1"/>
          </p:cNvSpPr>
          <p:nvPr>
            <p:ph type="body" sz="quarter" idx="20" hasCustomPrompt="1"/>
          </p:nvPr>
        </p:nvSpPr>
        <p:spPr>
          <a:xfrm>
            <a:off x="5004329" y="3121469"/>
            <a:ext cx="3669772" cy="1572456"/>
          </a:xfrm>
          <a:prstGeom prst="rect">
            <a:avLst/>
          </a:prstGeom>
        </p:spPr>
        <p:txBody>
          <a:bodyPr vert="horz" lIns="0" tIns="0" rIns="0" bIns="0"/>
          <a:lstStyle>
            <a:lvl1pPr marL="0" indent="0" algn="just">
              <a:lnSpc>
                <a:spcPct val="130000"/>
              </a:lnSpc>
              <a:buNone/>
              <a:defRPr sz="810">
                <a:solidFill>
                  <a:schemeClr val="bg1">
                    <a:lumMod val="95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grpSp>
        <p:nvGrpSpPr>
          <p:cNvPr id="13" name="Group 12"/>
          <p:cNvGrpSpPr/>
          <p:nvPr userDrawn="1"/>
        </p:nvGrpSpPr>
        <p:grpSpPr>
          <a:xfrm>
            <a:off x="75982" y="385540"/>
            <a:ext cx="287999" cy="342172"/>
            <a:chOff x="5270500" y="1460500"/>
            <a:chExt cx="1701800" cy="2705100"/>
          </a:xfrm>
        </p:grpSpPr>
        <p:sp>
          <p:nvSpPr>
            <p:cNvPr id="14" name="Rounded Rectangle 13"/>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5" name="Rounded Rectangle 14"/>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16" name="Rounded Rectangle 15"/>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grpSp>
    </p:spTree>
    <p:extLst>
      <p:ext uri="{BB962C8B-B14F-4D97-AF65-F5344CB8AC3E}">
        <p14:creationId xmlns:p14="http://schemas.microsoft.com/office/powerpoint/2010/main" val="14174403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nodePh="1">
                                  <p:stCondLst>
                                    <p:cond delay="800"/>
                                  </p:stCondLst>
                                  <p:endCondLst>
                                    <p:cond evt="begin" delay="0">
                                      <p:tn val="18"/>
                                    </p:cond>
                                  </p:end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42" presetClass="entr" presetSubtype="0" fill="hold" grpId="0" nodeType="withEffect">
                                  <p:stCondLst>
                                    <p:cond delay="20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400"/>
                                        <p:tgtEl>
                                          <p:spTgt spid="10">
                                            <p:txEl>
                                              <p:pRg st="0" end="0"/>
                                            </p:txEl>
                                          </p:spTgt>
                                        </p:tgtEl>
                                      </p:cBhvr>
                                    </p:animEffect>
                                    <p:anim calcmode="lin" valueType="num">
                                      <p:cBhvr>
                                        <p:cTn id="28" dur="4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9" dur="400" fill="hold"/>
                                        <p:tgtEl>
                                          <p:spTgt spid="10">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0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500"/>
                                        <p:tgtEl>
                                          <p:spTgt spid="11">
                                            <p:txEl>
                                              <p:pRg st="0" end="0"/>
                                            </p:txEl>
                                          </p:spTgt>
                                        </p:tgtEl>
                                      </p:cBhvr>
                                    </p:animEffect>
                                    <p:anim calcmode="lin" valueType="num">
                                      <p:cBhvr>
                                        <p:cTn id="3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0" end="0"/>
                                            </p:txEl>
                                          </p:spTgt>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80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par>
                                <p:cTn id="38" presetID="10" presetClass="entr" presetSubtype="0" fill="hold" grpId="0" nodeType="withEffect">
                                  <p:stCondLst>
                                    <p:cond delay="800"/>
                                  </p:stCondLst>
                                  <p:childTnLst>
                                    <p:set>
                                      <p:cBhvr>
                                        <p:cTn id="39" dur="1" fill="hold">
                                          <p:stCondLst>
                                            <p:cond delay="0"/>
                                          </p:stCondLst>
                                        </p:cTn>
                                        <p:tgtEl>
                                          <p:spTgt spid="5">
                                            <p:txEl>
                                              <p:pRg st="0" end="0"/>
                                            </p:txEl>
                                          </p:spTgt>
                                        </p:tgtEl>
                                        <p:attrNameLst>
                                          <p:attrName>style.visibility</p:attrName>
                                        </p:attrNameLst>
                                      </p:cBhvr>
                                      <p:to>
                                        <p:strVal val="visible"/>
                                      </p:to>
                                    </p:set>
                                    <p:animEffect transition="in" filter="fade">
                                      <p:cBhvr>
                                        <p:cTn id="4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4" grpId="0"/>
      <p:bldP spid="5" grpId="0" build="p">
        <p:tmplLst>
          <p:tmpl lvl="1">
            <p:tnLst>
              <p:par>
                <p:cTn presetID="10" presetClass="entr" presetSubtype="0" fill="hold" nodeType="withEffect">
                  <p:stCondLst>
                    <p:cond delay="8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10" grpId="0" build="p">
        <p:tmplLst>
          <p:tmpl lvl="1">
            <p:tnLst>
              <p:par>
                <p:cTn presetID="42" presetClass="entr" presetSubtype="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Effect transition="in" filter="fade">
                      <p:cBhvr>
                        <p:cTn dur="400"/>
                        <p:tgtEl>
                          <p:spTgt spid="10"/>
                        </p:tgtEl>
                      </p:cBhvr>
                    </p:animEffect>
                    <p:anim calcmode="lin" valueType="num">
                      <p:cBhvr>
                        <p:cTn dur="400" fill="hold"/>
                        <p:tgtEl>
                          <p:spTgt spid="10"/>
                        </p:tgtEl>
                        <p:attrNameLst>
                          <p:attrName>ppt_x</p:attrName>
                        </p:attrNameLst>
                      </p:cBhvr>
                      <p:tavLst>
                        <p:tav tm="0">
                          <p:val>
                            <p:strVal val="#ppt_x"/>
                          </p:val>
                        </p:tav>
                        <p:tav tm="100000">
                          <p:val>
                            <p:strVal val="#ppt_x"/>
                          </p:val>
                        </p:tav>
                      </p:tavLst>
                    </p:anim>
                    <p:anim calcmode="lin" valueType="num">
                      <p:cBhvr>
                        <p:cTn dur="400" fill="hold"/>
                        <p:tgtEl>
                          <p:spTgt spid="10"/>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10" presetClass="entr" presetSubtype="0" fill="hold" nodeType="withEffect">
                  <p:stCondLst>
                    <p:cond delay="8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14A9DCEB-4DDA-4179-A362-7C12680FD566}" type="datetimeFigureOut">
              <a:rPr lang="zh-TW" altLang="en-US" smtClean="0"/>
              <a:t>2023/11/14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0156146-6F2D-455F-A3B1-74D4D4659D8E}" type="slidenum">
              <a:rPr lang="zh-TW" altLang="en-US" smtClean="0"/>
              <a:t>‹#›</a:t>
            </a:fld>
            <a:endParaRPr lang="zh-TW" altLang="en-US"/>
          </a:p>
        </p:txBody>
      </p:sp>
    </p:spTree>
    <p:extLst>
      <p:ext uri="{BB962C8B-B14F-4D97-AF65-F5344CB8AC3E}">
        <p14:creationId xmlns:p14="http://schemas.microsoft.com/office/powerpoint/2010/main" val="11935464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14A9DCEB-4DDA-4179-A362-7C12680FD566}" type="datetimeFigureOut">
              <a:rPr lang="zh-TW" altLang="en-US" smtClean="0"/>
              <a:t>2023/11/14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0156146-6F2D-455F-A3B1-74D4D4659D8E}" type="slidenum">
              <a:rPr lang="zh-TW" altLang="en-US" smtClean="0"/>
              <a:t>‹#›</a:t>
            </a:fld>
            <a:endParaRPr lang="zh-TW" altLang="en-US"/>
          </a:p>
        </p:txBody>
      </p:sp>
    </p:spTree>
    <p:extLst>
      <p:ext uri="{BB962C8B-B14F-4D97-AF65-F5344CB8AC3E}">
        <p14:creationId xmlns:p14="http://schemas.microsoft.com/office/powerpoint/2010/main" val="33079888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14A9DCEB-4DDA-4179-A362-7C12680FD566}" type="datetimeFigureOut">
              <a:rPr lang="zh-TW" altLang="en-US" smtClean="0"/>
              <a:t>2023/11/14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0156146-6F2D-455F-A3B1-74D4D4659D8E}" type="slidenum">
              <a:rPr lang="zh-TW" altLang="en-US" smtClean="0"/>
              <a:t>‹#›</a:t>
            </a:fld>
            <a:endParaRPr lang="zh-TW" altLang="en-US"/>
          </a:p>
        </p:txBody>
      </p:sp>
    </p:spTree>
    <p:extLst>
      <p:ext uri="{BB962C8B-B14F-4D97-AF65-F5344CB8AC3E}">
        <p14:creationId xmlns:p14="http://schemas.microsoft.com/office/powerpoint/2010/main" val="20377877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14A9DCEB-4DDA-4179-A362-7C12680FD566}" type="datetimeFigureOut">
              <a:rPr lang="zh-TW" altLang="en-US" smtClean="0"/>
              <a:t>2023/11/14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0156146-6F2D-455F-A3B1-74D4D4659D8E}" type="slidenum">
              <a:rPr lang="zh-TW" altLang="en-US" smtClean="0"/>
              <a:t>‹#›</a:t>
            </a:fld>
            <a:endParaRPr lang="zh-TW" altLang="en-US"/>
          </a:p>
        </p:txBody>
      </p:sp>
    </p:spTree>
    <p:extLst>
      <p:ext uri="{BB962C8B-B14F-4D97-AF65-F5344CB8AC3E}">
        <p14:creationId xmlns:p14="http://schemas.microsoft.com/office/powerpoint/2010/main" val="22738165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14A9DCEB-4DDA-4179-A362-7C12680FD566}" type="datetimeFigureOut">
              <a:rPr lang="zh-TW" altLang="en-US" smtClean="0"/>
              <a:t>2023/11/14</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00156146-6F2D-455F-A3B1-74D4D4659D8E}" type="slidenum">
              <a:rPr lang="zh-TW" altLang="en-US" smtClean="0"/>
              <a:t>‹#›</a:t>
            </a:fld>
            <a:endParaRPr lang="zh-TW" altLang="en-US"/>
          </a:p>
        </p:txBody>
      </p:sp>
    </p:spTree>
    <p:extLst>
      <p:ext uri="{BB962C8B-B14F-4D97-AF65-F5344CB8AC3E}">
        <p14:creationId xmlns:p14="http://schemas.microsoft.com/office/powerpoint/2010/main" val="30753741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14A9DCEB-4DDA-4179-A362-7C12680FD566}" type="datetimeFigureOut">
              <a:rPr lang="zh-TW" altLang="en-US" smtClean="0"/>
              <a:t>2023/11/14</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00156146-6F2D-455F-A3B1-74D4D4659D8E}" type="slidenum">
              <a:rPr lang="zh-TW" altLang="en-US" smtClean="0"/>
              <a:t>‹#›</a:t>
            </a:fld>
            <a:endParaRPr lang="zh-TW" altLang="en-US"/>
          </a:p>
        </p:txBody>
      </p:sp>
    </p:spTree>
    <p:extLst>
      <p:ext uri="{BB962C8B-B14F-4D97-AF65-F5344CB8AC3E}">
        <p14:creationId xmlns:p14="http://schemas.microsoft.com/office/powerpoint/2010/main" val="29947738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A9DCEB-4DDA-4179-A362-7C12680FD566}" type="datetimeFigureOut">
              <a:rPr lang="zh-TW" altLang="en-US" smtClean="0"/>
              <a:t>2023/11/14</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00156146-6F2D-455F-A3B1-74D4D4659D8E}" type="slidenum">
              <a:rPr lang="zh-TW" altLang="en-US" smtClean="0"/>
              <a:t>‹#›</a:t>
            </a:fld>
            <a:endParaRPr lang="zh-TW" altLang="en-US"/>
          </a:p>
        </p:txBody>
      </p:sp>
    </p:spTree>
    <p:extLst>
      <p:ext uri="{BB962C8B-B14F-4D97-AF65-F5344CB8AC3E}">
        <p14:creationId xmlns:p14="http://schemas.microsoft.com/office/powerpoint/2010/main" val="8406168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14A9DCEB-4DDA-4179-A362-7C12680FD566}" type="datetimeFigureOut">
              <a:rPr lang="zh-TW" altLang="en-US" smtClean="0"/>
              <a:t>2023/11/14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0156146-6F2D-455F-A3B1-74D4D4659D8E}" type="slidenum">
              <a:rPr lang="zh-TW" altLang="en-US" smtClean="0"/>
              <a:t>‹#›</a:t>
            </a:fld>
            <a:endParaRPr lang="zh-TW" altLang="en-US"/>
          </a:p>
        </p:txBody>
      </p:sp>
    </p:spTree>
    <p:extLst>
      <p:ext uri="{BB962C8B-B14F-4D97-AF65-F5344CB8AC3E}">
        <p14:creationId xmlns:p14="http://schemas.microsoft.com/office/powerpoint/2010/main" val="327551802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14A9DCEB-4DDA-4179-A362-7C12680FD566}" type="datetimeFigureOut">
              <a:rPr lang="zh-TW" altLang="en-US" smtClean="0"/>
              <a:t>2023/11/14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0156146-6F2D-455F-A3B1-74D4D4659D8E}" type="slidenum">
              <a:rPr lang="zh-TW" altLang="en-US" smtClean="0"/>
              <a:t>‹#›</a:t>
            </a:fld>
            <a:endParaRPr lang="zh-TW" altLang="en-US"/>
          </a:p>
        </p:txBody>
      </p:sp>
    </p:spTree>
    <p:extLst>
      <p:ext uri="{BB962C8B-B14F-4D97-AF65-F5344CB8AC3E}">
        <p14:creationId xmlns:p14="http://schemas.microsoft.com/office/powerpoint/2010/main" val="28381008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14A9DCEB-4DDA-4179-A362-7C12680FD566}" type="datetimeFigureOut">
              <a:rPr lang="zh-TW" altLang="en-US" smtClean="0"/>
              <a:t>2023/11/14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0156146-6F2D-455F-A3B1-74D4D4659D8E}" type="slidenum">
              <a:rPr lang="zh-TW" altLang="en-US" smtClean="0"/>
              <a:t>‹#›</a:t>
            </a:fld>
            <a:endParaRPr lang="zh-TW" altLang="en-US"/>
          </a:p>
        </p:txBody>
      </p:sp>
    </p:spTree>
    <p:extLst>
      <p:ext uri="{BB962C8B-B14F-4D97-AF65-F5344CB8AC3E}">
        <p14:creationId xmlns:p14="http://schemas.microsoft.com/office/powerpoint/2010/main" val="1527765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rvices slide 1">
    <p:spTree>
      <p:nvGrpSpPr>
        <p:cNvPr id="1" name=""/>
        <p:cNvGrpSpPr/>
        <p:nvPr/>
      </p:nvGrpSpPr>
      <p:grpSpPr>
        <a:xfrm>
          <a:off x="0" y="0"/>
          <a:ext cx="0" cy="0"/>
          <a:chOff x="0" y="0"/>
          <a:chExt cx="0" cy="0"/>
        </a:xfrm>
      </p:grpSpPr>
      <p:sp>
        <p:nvSpPr>
          <p:cNvPr id="2" name="Rectangle 1"/>
          <p:cNvSpPr/>
          <p:nvPr userDrawn="1"/>
        </p:nvSpPr>
        <p:spPr>
          <a:xfrm>
            <a:off x="1" y="1965963"/>
            <a:ext cx="9144000" cy="2801723"/>
          </a:xfrm>
          <a:prstGeom prst="rect">
            <a:avLst/>
          </a:prstGeom>
          <a:solidFill>
            <a:schemeClr val="tx1">
              <a:lumMod val="95000"/>
              <a:lumOff val="5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8" name="Text Placeholder 7"/>
          <p:cNvSpPr>
            <a:spLocks noGrp="1"/>
          </p:cNvSpPr>
          <p:nvPr>
            <p:ph type="body" sz="quarter" idx="10" hasCustomPrompt="1"/>
          </p:nvPr>
        </p:nvSpPr>
        <p:spPr>
          <a:xfrm>
            <a:off x="452438" y="324582"/>
            <a:ext cx="8229600" cy="431780"/>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452438" y="827103"/>
            <a:ext cx="8229600" cy="228451"/>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3" name="Text Placeholder 7"/>
          <p:cNvSpPr>
            <a:spLocks noGrp="1"/>
          </p:cNvSpPr>
          <p:nvPr>
            <p:ph type="body" sz="quarter" idx="39" hasCustomPrompt="1"/>
          </p:nvPr>
        </p:nvSpPr>
        <p:spPr>
          <a:xfrm>
            <a:off x="906994" y="2221084"/>
            <a:ext cx="903812" cy="1009799"/>
          </a:xfrm>
          <a:prstGeom prst="rect">
            <a:avLst/>
          </a:prstGeom>
        </p:spPr>
        <p:txBody>
          <a:bodyPr vert="horz" lIns="0" tIns="103884" rIns="0" bIns="103884" anchor="ctr"/>
          <a:lstStyle>
            <a:lvl1pPr marL="0" indent="0" algn="ctr">
              <a:lnSpc>
                <a:spcPct val="100000"/>
              </a:lnSpc>
              <a:spcBef>
                <a:spcPts val="0"/>
              </a:spcBef>
              <a:buNone/>
              <a:defRPr sz="3600" b="1">
                <a:solidFill>
                  <a:schemeClr val="accent2"/>
                </a:solidFill>
                <a:latin typeface="FontAwesome"/>
                <a:cs typeface="FontAwesome"/>
              </a:defRPr>
            </a:lvl1pPr>
          </a:lstStyle>
          <a:p>
            <a:pPr lvl="0"/>
            <a:r>
              <a:rPr lang="es-ES_tradnl" dirty="0" err="1"/>
              <a:t>icon</a:t>
            </a:r>
            <a:endParaRPr lang="es-ES_tradnl" dirty="0"/>
          </a:p>
        </p:txBody>
      </p:sp>
      <p:sp>
        <p:nvSpPr>
          <p:cNvPr id="14" name="Text Placeholder 7"/>
          <p:cNvSpPr>
            <a:spLocks noGrp="1"/>
          </p:cNvSpPr>
          <p:nvPr>
            <p:ph type="body" sz="quarter" idx="18" hasCustomPrompt="1"/>
          </p:nvPr>
        </p:nvSpPr>
        <p:spPr>
          <a:xfrm>
            <a:off x="427040" y="3251307"/>
            <a:ext cx="1795461" cy="431780"/>
          </a:xfrm>
          <a:prstGeom prst="rect">
            <a:avLst/>
          </a:prstGeom>
        </p:spPr>
        <p:txBody>
          <a:bodyPr vert="horz" lIns="0" tIns="40504" rIns="0" bIns="40504" anchor="ctr"/>
          <a:lstStyle>
            <a:lvl1pPr marL="0" indent="0" algn="ctr">
              <a:lnSpc>
                <a:spcPct val="100000"/>
              </a:lnSpc>
              <a:spcBef>
                <a:spcPts val="0"/>
              </a:spcBef>
              <a:buNone/>
              <a:defRPr sz="144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15" name="Text Placeholder 2"/>
          <p:cNvSpPr>
            <a:spLocks noGrp="1"/>
          </p:cNvSpPr>
          <p:nvPr>
            <p:ph type="body" sz="quarter" idx="40" hasCustomPrompt="1"/>
          </p:nvPr>
        </p:nvSpPr>
        <p:spPr>
          <a:xfrm>
            <a:off x="414341" y="3713566"/>
            <a:ext cx="1808161" cy="779972"/>
          </a:xfrm>
          <a:prstGeom prst="rect">
            <a:avLst/>
          </a:prstGeom>
        </p:spPr>
        <p:txBody>
          <a:bodyPr vert="horz" lIns="0" tIns="0" rIns="0" bIns="0"/>
          <a:lstStyle>
            <a:lvl1pPr marL="0" indent="0" algn="ctr">
              <a:lnSpc>
                <a:spcPct val="130000"/>
              </a:lnSpc>
              <a:buNone/>
              <a:defRPr sz="81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16" name="Text Placeholder 7"/>
          <p:cNvSpPr>
            <a:spLocks noGrp="1"/>
          </p:cNvSpPr>
          <p:nvPr>
            <p:ph type="body" sz="quarter" idx="41" hasCustomPrompt="1"/>
          </p:nvPr>
        </p:nvSpPr>
        <p:spPr>
          <a:xfrm>
            <a:off x="3040594" y="2221084"/>
            <a:ext cx="903812" cy="1009799"/>
          </a:xfrm>
          <a:prstGeom prst="rect">
            <a:avLst/>
          </a:prstGeom>
        </p:spPr>
        <p:txBody>
          <a:bodyPr vert="horz" lIns="0" tIns="103884" rIns="0" bIns="103884" anchor="ctr"/>
          <a:lstStyle>
            <a:lvl1pPr marL="0" indent="0" algn="ctr">
              <a:lnSpc>
                <a:spcPct val="100000"/>
              </a:lnSpc>
              <a:spcBef>
                <a:spcPts val="0"/>
              </a:spcBef>
              <a:buNone/>
              <a:defRPr sz="3600" b="1">
                <a:solidFill>
                  <a:schemeClr val="accent3"/>
                </a:solidFill>
                <a:latin typeface="FontAwesome"/>
                <a:cs typeface="FontAwesome"/>
              </a:defRPr>
            </a:lvl1pPr>
          </a:lstStyle>
          <a:p>
            <a:pPr lvl="0"/>
            <a:r>
              <a:rPr lang="es-ES_tradnl" dirty="0" err="1"/>
              <a:t>icon</a:t>
            </a:r>
            <a:endParaRPr lang="es-ES_tradnl" dirty="0"/>
          </a:p>
        </p:txBody>
      </p:sp>
      <p:sp>
        <p:nvSpPr>
          <p:cNvPr id="17" name="Text Placeholder 7"/>
          <p:cNvSpPr>
            <a:spLocks noGrp="1"/>
          </p:cNvSpPr>
          <p:nvPr>
            <p:ph type="body" sz="quarter" idx="42" hasCustomPrompt="1"/>
          </p:nvPr>
        </p:nvSpPr>
        <p:spPr>
          <a:xfrm>
            <a:off x="2560640" y="3251307"/>
            <a:ext cx="1795461" cy="431780"/>
          </a:xfrm>
          <a:prstGeom prst="rect">
            <a:avLst/>
          </a:prstGeom>
        </p:spPr>
        <p:txBody>
          <a:bodyPr vert="horz" lIns="0" tIns="40504" rIns="0" bIns="40504" anchor="ctr"/>
          <a:lstStyle>
            <a:lvl1pPr marL="0" indent="0" algn="ctr">
              <a:lnSpc>
                <a:spcPct val="100000"/>
              </a:lnSpc>
              <a:spcBef>
                <a:spcPts val="0"/>
              </a:spcBef>
              <a:buNone/>
              <a:defRPr sz="144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18" name="Text Placeholder 2"/>
          <p:cNvSpPr>
            <a:spLocks noGrp="1"/>
          </p:cNvSpPr>
          <p:nvPr>
            <p:ph type="body" sz="quarter" idx="43" hasCustomPrompt="1"/>
          </p:nvPr>
        </p:nvSpPr>
        <p:spPr>
          <a:xfrm>
            <a:off x="2547941" y="3713566"/>
            <a:ext cx="1808161" cy="779972"/>
          </a:xfrm>
          <a:prstGeom prst="rect">
            <a:avLst/>
          </a:prstGeom>
        </p:spPr>
        <p:txBody>
          <a:bodyPr vert="horz" lIns="0" tIns="0" rIns="0" bIns="0"/>
          <a:lstStyle>
            <a:lvl1pPr marL="0" indent="0" algn="ctr">
              <a:lnSpc>
                <a:spcPct val="130000"/>
              </a:lnSpc>
              <a:buNone/>
              <a:defRPr sz="81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19" name="Text Placeholder 7"/>
          <p:cNvSpPr>
            <a:spLocks noGrp="1"/>
          </p:cNvSpPr>
          <p:nvPr>
            <p:ph type="body" sz="quarter" idx="44" hasCustomPrompt="1"/>
          </p:nvPr>
        </p:nvSpPr>
        <p:spPr>
          <a:xfrm>
            <a:off x="5199595" y="2221084"/>
            <a:ext cx="903812" cy="1009799"/>
          </a:xfrm>
          <a:prstGeom prst="rect">
            <a:avLst/>
          </a:prstGeom>
        </p:spPr>
        <p:txBody>
          <a:bodyPr vert="horz" lIns="0" tIns="103884" rIns="0" bIns="103884" anchor="ctr"/>
          <a:lstStyle>
            <a:lvl1pPr marL="0" indent="0" algn="ctr">
              <a:lnSpc>
                <a:spcPct val="100000"/>
              </a:lnSpc>
              <a:spcBef>
                <a:spcPts val="0"/>
              </a:spcBef>
              <a:buNone/>
              <a:defRPr sz="3600" b="1">
                <a:solidFill>
                  <a:schemeClr val="accent4"/>
                </a:solidFill>
                <a:latin typeface="FontAwesome"/>
                <a:cs typeface="FontAwesome"/>
              </a:defRPr>
            </a:lvl1pPr>
          </a:lstStyle>
          <a:p>
            <a:pPr lvl="0"/>
            <a:r>
              <a:rPr lang="es-ES_tradnl" dirty="0" err="1"/>
              <a:t>icon</a:t>
            </a:r>
            <a:endParaRPr lang="es-ES_tradnl" dirty="0"/>
          </a:p>
        </p:txBody>
      </p:sp>
      <p:sp>
        <p:nvSpPr>
          <p:cNvPr id="20" name="Text Placeholder 7"/>
          <p:cNvSpPr>
            <a:spLocks noGrp="1"/>
          </p:cNvSpPr>
          <p:nvPr>
            <p:ph type="body" sz="quarter" idx="45" hasCustomPrompt="1"/>
          </p:nvPr>
        </p:nvSpPr>
        <p:spPr>
          <a:xfrm>
            <a:off x="4719640" y="3251307"/>
            <a:ext cx="1795461" cy="431780"/>
          </a:xfrm>
          <a:prstGeom prst="rect">
            <a:avLst/>
          </a:prstGeom>
        </p:spPr>
        <p:txBody>
          <a:bodyPr vert="horz" lIns="0" tIns="40504" rIns="0" bIns="40504" anchor="ctr"/>
          <a:lstStyle>
            <a:lvl1pPr marL="0" indent="0" algn="ctr">
              <a:lnSpc>
                <a:spcPct val="100000"/>
              </a:lnSpc>
              <a:spcBef>
                <a:spcPts val="0"/>
              </a:spcBef>
              <a:buNone/>
              <a:defRPr sz="144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21" name="Text Placeholder 2"/>
          <p:cNvSpPr>
            <a:spLocks noGrp="1"/>
          </p:cNvSpPr>
          <p:nvPr>
            <p:ph type="body" sz="quarter" idx="46" hasCustomPrompt="1"/>
          </p:nvPr>
        </p:nvSpPr>
        <p:spPr>
          <a:xfrm>
            <a:off x="4706941" y="3713566"/>
            <a:ext cx="1808161" cy="779972"/>
          </a:xfrm>
          <a:prstGeom prst="rect">
            <a:avLst/>
          </a:prstGeom>
        </p:spPr>
        <p:txBody>
          <a:bodyPr vert="horz" lIns="0" tIns="0" rIns="0" bIns="0"/>
          <a:lstStyle>
            <a:lvl1pPr marL="0" indent="0" algn="ctr">
              <a:lnSpc>
                <a:spcPct val="130000"/>
              </a:lnSpc>
              <a:buNone/>
              <a:defRPr sz="81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22" name="Text Placeholder 7"/>
          <p:cNvSpPr>
            <a:spLocks noGrp="1"/>
          </p:cNvSpPr>
          <p:nvPr>
            <p:ph type="body" sz="quarter" idx="47" hasCustomPrompt="1"/>
          </p:nvPr>
        </p:nvSpPr>
        <p:spPr>
          <a:xfrm>
            <a:off x="7366534" y="2221084"/>
            <a:ext cx="903812" cy="1009799"/>
          </a:xfrm>
          <a:prstGeom prst="rect">
            <a:avLst/>
          </a:prstGeom>
        </p:spPr>
        <p:txBody>
          <a:bodyPr vert="horz" lIns="0" tIns="103884" rIns="0" bIns="103884" anchor="ctr"/>
          <a:lstStyle>
            <a:lvl1pPr marL="0" indent="0" algn="ctr">
              <a:lnSpc>
                <a:spcPct val="100000"/>
              </a:lnSpc>
              <a:spcBef>
                <a:spcPts val="0"/>
              </a:spcBef>
              <a:buNone/>
              <a:defRPr sz="3600" b="1">
                <a:solidFill>
                  <a:schemeClr val="accent5"/>
                </a:solidFill>
                <a:latin typeface="FontAwesome"/>
                <a:cs typeface="FontAwesome"/>
              </a:defRPr>
            </a:lvl1pPr>
          </a:lstStyle>
          <a:p>
            <a:pPr lvl="0"/>
            <a:r>
              <a:rPr lang="es-ES_tradnl" dirty="0" err="1"/>
              <a:t>icon</a:t>
            </a:r>
            <a:endParaRPr lang="es-ES_tradnl" dirty="0"/>
          </a:p>
        </p:txBody>
      </p:sp>
      <p:sp>
        <p:nvSpPr>
          <p:cNvPr id="23" name="Text Placeholder 7"/>
          <p:cNvSpPr>
            <a:spLocks noGrp="1"/>
          </p:cNvSpPr>
          <p:nvPr>
            <p:ph type="body" sz="quarter" idx="48" hasCustomPrompt="1"/>
          </p:nvPr>
        </p:nvSpPr>
        <p:spPr>
          <a:xfrm>
            <a:off x="6886579" y="3251307"/>
            <a:ext cx="1795461" cy="431780"/>
          </a:xfrm>
          <a:prstGeom prst="rect">
            <a:avLst/>
          </a:prstGeom>
        </p:spPr>
        <p:txBody>
          <a:bodyPr vert="horz" lIns="0" tIns="40504" rIns="0" bIns="40504" anchor="ctr"/>
          <a:lstStyle>
            <a:lvl1pPr marL="0" indent="0" algn="ctr">
              <a:lnSpc>
                <a:spcPct val="100000"/>
              </a:lnSpc>
              <a:spcBef>
                <a:spcPts val="0"/>
              </a:spcBef>
              <a:buNone/>
              <a:defRPr sz="144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24" name="Text Placeholder 2"/>
          <p:cNvSpPr>
            <a:spLocks noGrp="1"/>
          </p:cNvSpPr>
          <p:nvPr>
            <p:ph type="body" sz="quarter" idx="49" hasCustomPrompt="1"/>
          </p:nvPr>
        </p:nvSpPr>
        <p:spPr>
          <a:xfrm>
            <a:off x="6873880" y="3713566"/>
            <a:ext cx="1808161" cy="779972"/>
          </a:xfrm>
          <a:prstGeom prst="rect">
            <a:avLst/>
          </a:prstGeom>
        </p:spPr>
        <p:txBody>
          <a:bodyPr vert="horz" lIns="0" tIns="0" rIns="0" bIns="0"/>
          <a:lstStyle>
            <a:lvl1pPr marL="0" indent="0" algn="ctr">
              <a:lnSpc>
                <a:spcPct val="130000"/>
              </a:lnSpc>
              <a:buNone/>
              <a:defRPr sz="81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25" name="Text Placeholder 2"/>
          <p:cNvSpPr>
            <a:spLocks noGrp="1"/>
          </p:cNvSpPr>
          <p:nvPr>
            <p:ph type="body" sz="quarter" idx="16" hasCustomPrompt="1"/>
          </p:nvPr>
        </p:nvSpPr>
        <p:spPr>
          <a:xfrm>
            <a:off x="443974" y="5356666"/>
            <a:ext cx="8230129" cy="779972"/>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grpSp>
        <p:nvGrpSpPr>
          <p:cNvPr id="26" name="Group 25"/>
          <p:cNvGrpSpPr/>
          <p:nvPr userDrawn="1"/>
        </p:nvGrpSpPr>
        <p:grpSpPr>
          <a:xfrm>
            <a:off x="75982" y="385540"/>
            <a:ext cx="287999" cy="342172"/>
            <a:chOff x="5270500" y="1460500"/>
            <a:chExt cx="1701800" cy="2705100"/>
          </a:xfrm>
        </p:grpSpPr>
        <p:sp>
          <p:nvSpPr>
            <p:cNvPr id="27" name="Rounded Rectangle 2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28" name="Rounded Rectangle 2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29" name="Rounded Rectangle 2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3" name="Rounded Rectangle 2"/>
          <p:cNvSpPr/>
          <p:nvPr userDrawn="1"/>
        </p:nvSpPr>
        <p:spPr>
          <a:xfrm>
            <a:off x="2324364" y="2447417"/>
            <a:ext cx="108000" cy="1727998"/>
          </a:xfrm>
          <a:prstGeom prst="roundRect">
            <a:avLst>
              <a:gd name="adj" fmla="val 50000"/>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30" name="Rounded Rectangle 29"/>
          <p:cNvSpPr/>
          <p:nvPr userDrawn="1"/>
        </p:nvSpPr>
        <p:spPr>
          <a:xfrm>
            <a:off x="4483364" y="2447417"/>
            <a:ext cx="108000" cy="1727998"/>
          </a:xfrm>
          <a:prstGeom prst="roundRect">
            <a:avLst>
              <a:gd name="adj" fmla="val 50000"/>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
        <p:nvSpPr>
          <p:cNvPr id="31" name="Rounded Rectangle 30"/>
          <p:cNvSpPr/>
          <p:nvPr userDrawn="1"/>
        </p:nvSpPr>
        <p:spPr>
          <a:xfrm>
            <a:off x="6654533" y="2447417"/>
            <a:ext cx="108000" cy="1727998"/>
          </a:xfrm>
          <a:prstGeom prst="roundRect">
            <a:avLst>
              <a:gd name="adj" fmla="val 50000"/>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4046"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Calibri"/>
              <a:ea typeface="微软雅黑"/>
              <a:cs typeface="+mn-cs"/>
            </a:endParaRPr>
          </a:p>
        </p:txBody>
      </p:sp>
    </p:spTree>
    <p:extLst>
      <p:ext uri="{BB962C8B-B14F-4D97-AF65-F5344CB8AC3E}">
        <p14:creationId xmlns:p14="http://schemas.microsoft.com/office/powerpoint/2010/main" val="135658220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 calcmode="lin" valueType="num">
                                      <p:cBhvr>
                                        <p:cTn id="25"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6"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7" dur="300"/>
                                        <p:tgtEl>
                                          <p:spTgt spid="13">
                                            <p:txEl>
                                              <p:pRg st="0" end="0"/>
                                            </p:txEl>
                                          </p:spTgt>
                                        </p:tgtEl>
                                      </p:cBhvr>
                                    </p:animEffect>
                                  </p:childTnLst>
                                </p:cTn>
                              </p:par>
                              <p:par>
                                <p:cTn id="28" presetID="42" presetClass="entr" presetSubtype="0" fill="hold" grpId="0" nodeType="withEffect">
                                  <p:stCondLst>
                                    <p:cond delay="200"/>
                                  </p:stCondLst>
                                  <p:childTnLst>
                                    <p:set>
                                      <p:cBhvr>
                                        <p:cTn id="29" dur="1" fill="hold">
                                          <p:stCondLst>
                                            <p:cond delay="0"/>
                                          </p:stCondLst>
                                        </p:cTn>
                                        <p:tgtEl>
                                          <p:spTgt spid="14">
                                            <p:txEl>
                                              <p:pRg st="0" end="0"/>
                                            </p:txEl>
                                          </p:spTgt>
                                        </p:tgtEl>
                                        <p:attrNameLst>
                                          <p:attrName>style.visibility</p:attrName>
                                        </p:attrNameLst>
                                      </p:cBhvr>
                                      <p:to>
                                        <p:strVal val="visible"/>
                                      </p:to>
                                    </p:set>
                                    <p:animEffect transition="in" filter="fade">
                                      <p:cBhvr>
                                        <p:cTn id="30" dur="400"/>
                                        <p:tgtEl>
                                          <p:spTgt spid="14">
                                            <p:txEl>
                                              <p:pRg st="0" end="0"/>
                                            </p:txEl>
                                          </p:spTgt>
                                        </p:tgtEl>
                                      </p:cBhvr>
                                    </p:animEffect>
                                    <p:anim calcmode="lin" valueType="num">
                                      <p:cBhvr>
                                        <p:cTn id="31" dur="4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2" dur="400" fill="hold"/>
                                        <p:tgtEl>
                                          <p:spTgt spid="14">
                                            <p:txEl>
                                              <p:pRg st="0" end="0"/>
                                            </p:txEl>
                                          </p:spTgt>
                                        </p:tgtEl>
                                        <p:attrNameLst>
                                          <p:attrName>ppt_y</p:attrName>
                                        </p:attrNameLst>
                                      </p:cBhvr>
                                      <p:tavLst>
                                        <p:tav tm="0">
                                          <p:val>
                                            <p:strVal val="#ppt_y+.1"/>
                                          </p:val>
                                        </p:tav>
                                        <p:tav tm="100000">
                                          <p:val>
                                            <p:strVal val="#ppt_y"/>
                                          </p:val>
                                        </p:tav>
                                      </p:tavLst>
                                    </p:anim>
                                  </p:childTnLst>
                                </p:cTn>
                              </p:par>
                              <p:par>
                                <p:cTn id="33" presetID="10" presetClass="entr" presetSubtype="0" fill="hold" grpId="0" nodeType="withEffect">
                                  <p:stCondLst>
                                    <p:cond delay="800"/>
                                  </p:stCondLst>
                                  <p:childTnLst>
                                    <p:set>
                                      <p:cBhvr>
                                        <p:cTn id="34" dur="1" fill="hold">
                                          <p:stCondLst>
                                            <p:cond delay="0"/>
                                          </p:stCondLst>
                                        </p:cTn>
                                        <p:tgtEl>
                                          <p:spTgt spid="15">
                                            <p:txEl>
                                              <p:pRg st="0" end="0"/>
                                            </p:txEl>
                                          </p:spTgt>
                                        </p:tgtEl>
                                        <p:attrNameLst>
                                          <p:attrName>style.visibility</p:attrName>
                                        </p:attrNameLst>
                                      </p:cBhvr>
                                      <p:to>
                                        <p:strVal val="visible"/>
                                      </p:to>
                                    </p:set>
                                    <p:animEffect transition="in" filter="fade">
                                      <p:cBhvr>
                                        <p:cTn id="35" dur="500"/>
                                        <p:tgtEl>
                                          <p:spTgt spid="15">
                                            <p:txEl>
                                              <p:pRg st="0" end="0"/>
                                            </p:txEl>
                                          </p:spTgt>
                                        </p:tgtEl>
                                      </p:cBhvr>
                                    </p:animEffect>
                                  </p:childTnLst>
                                </p:cTn>
                              </p:par>
                            </p:childTnLst>
                          </p:cTn>
                        </p:par>
                        <p:par>
                          <p:cTn id="36" fill="hold">
                            <p:stCondLst>
                              <p:cond delay="1500"/>
                            </p:stCondLst>
                            <p:childTnLst>
                              <p:par>
                                <p:cTn id="37" presetID="22" presetClass="entr" presetSubtype="4"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00"/>
                                        <p:tgtEl>
                                          <p:spTgt spid="3"/>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 calcmode="lin" valueType="num">
                                      <p:cBhvr>
                                        <p:cTn id="43" dur="3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44" dur="3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45" dur="300"/>
                                        <p:tgtEl>
                                          <p:spTgt spid="16">
                                            <p:txEl>
                                              <p:pRg st="0" end="0"/>
                                            </p:txEl>
                                          </p:spTgt>
                                        </p:tgtEl>
                                      </p:cBhvr>
                                    </p:animEffect>
                                  </p:childTnLst>
                                </p:cTn>
                              </p:par>
                              <p:par>
                                <p:cTn id="46" presetID="42" presetClass="entr" presetSubtype="0" fill="hold" grpId="0" nodeType="withEffect">
                                  <p:stCondLst>
                                    <p:cond delay="200"/>
                                  </p:stCondLst>
                                  <p:childTnLst>
                                    <p:set>
                                      <p:cBhvr>
                                        <p:cTn id="47" dur="1" fill="hold">
                                          <p:stCondLst>
                                            <p:cond delay="0"/>
                                          </p:stCondLst>
                                        </p:cTn>
                                        <p:tgtEl>
                                          <p:spTgt spid="17">
                                            <p:txEl>
                                              <p:pRg st="0" end="0"/>
                                            </p:txEl>
                                          </p:spTgt>
                                        </p:tgtEl>
                                        <p:attrNameLst>
                                          <p:attrName>style.visibility</p:attrName>
                                        </p:attrNameLst>
                                      </p:cBhvr>
                                      <p:to>
                                        <p:strVal val="visible"/>
                                      </p:to>
                                    </p:set>
                                    <p:animEffect transition="in" filter="fade">
                                      <p:cBhvr>
                                        <p:cTn id="48" dur="400"/>
                                        <p:tgtEl>
                                          <p:spTgt spid="17">
                                            <p:txEl>
                                              <p:pRg st="0" end="0"/>
                                            </p:txEl>
                                          </p:spTgt>
                                        </p:tgtEl>
                                      </p:cBhvr>
                                    </p:animEffect>
                                    <p:anim calcmode="lin" valueType="num">
                                      <p:cBhvr>
                                        <p:cTn id="49" dur="4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50" dur="400" fill="hold"/>
                                        <p:tgtEl>
                                          <p:spTgt spid="17">
                                            <p:txEl>
                                              <p:pRg st="0" end="0"/>
                                            </p:txEl>
                                          </p:spTgt>
                                        </p:tgtEl>
                                        <p:attrNameLst>
                                          <p:attrName>ppt_y</p:attrName>
                                        </p:attrNameLst>
                                      </p:cBhvr>
                                      <p:tavLst>
                                        <p:tav tm="0">
                                          <p:val>
                                            <p:strVal val="#ppt_y+.1"/>
                                          </p:val>
                                        </p:tav>
                                        <p:tav tm="100000">
                                          <p:val>
                                            <p:strVal val="#ppt_y"/>
                                          </p:val>
                                        </p:tav>
                                      </p:tavLst>
                                    </p:anim>
                                  </p:childTnLst>
                                </p:cTn>
                              </p:par>
                              <p:par>
                                <p:cTn id="51" presetID="10" presetClass="entr" presetSubtype="0" fill="hold" grpId="0" nodeType="withEffect">
                                  <p:stCondLst>
                                    <p:cond delay="800"/>
                                  </p:stCondLst>
                                  <p:childTnLst>
                                    <p:set>
                                      <p:cBhvr>
                                        <p:cTn id="52" dur="1" fill="hold">
                                          <p:stCondLst>
                                            <p:cond delay="0"/>
                                          </p:stCondLst>
                                        </p:cTn>
                                        <p:tgtEl>
                                          <p:spTgt spid="18">
                                            <p:txEl>
                                              <p:pRg st="0" end="0"/>
                                            </p:txEl>
                                          </p:spTgt>
                                        </p:tgtEl>
                                        <p:attrNameLst>
                                          <p:attrName>style.visibility</p:attrName>
                                        </p:attrNameLst>
                                      </p:cBhvr>
                                      <p:to>
                                        <p:strVal val="visible"/>
                                      </p:to>
                                    </p:set>
                                    <p:animEffect transition="in" filter="fade">
                                      <p:cBhvr>
                                        <p:cTn id="53" dur="500"/>
                                        <p:tgtEl>
                                          <p:spTgt spid="18">
                                            <p:txEl>
                                              <p:pRg st="0" end="0"/>
                                            </p:txEl>
                                          </p:spTgt>
                                        </p:tgtEl>
                                      </p:cBhvr>
                                    </p:animEffect>
                                  </p:childTnLst>
                                </p:cTn>
                              </p:par>
                            </p:childTnLst>
                          </p:cTn>
                        </p:par>
                        <p:par>
                          <p:cTn id="54" fill="hold">
                            <p:stCondLst>
                              <p:cond delay="2500"/>
                            </p:stCondLst>
                            <p:childTnLst>
                              <p:par>
                                <p:cTn id="55" presetID="22" presetClass="entr" presetSubtype="4"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down)">
                                      <p:cBhvr>
                                        <p:cTn id="57" dur="500"/>
                                        <p:tgtEl>
                                          <p:spTgt spid="30"/>
                                        </p:tgtEl>
                                      </p:cBhvr>
                                    </p:animEffect>
                                  </p:childTnLst>
                                </p:cTn>
                              </p:par>
                            </p:childTnLst>
                          </p:cTn>
                        </p:par>
                        <p:par>
                          <p:cTn id="58" fill="hold">
                            <p:stCondLst>
                              <p:cond delay="3000"/>
                            </p:stCondLst>
                            <p:childTnLst>
                              <p:par>
                                <p:cTn id="59" presetID="53" presetClass="entr" presetSubtype="16"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 calcmode="lin" valueType="num">
                                      <p:cBhvr>
                                        <p:cTn id="61" dur="3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62" dur="3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63" dur="300"/>
                                        <p:tgtEl>
                                          <p:spTgt spid="19">
                                            <p:txEl>
                                              <p:pRg st="0" end="0"/>
                                            </p:txEl>
                                          </p:spTgt>
                                        </p:tgtEl>
                                      </p:cBhvr>
                                    </p:animEffect>
                                  </p:childTnLst>
                                </p:cTn>
                              </p:par>
                              <p:par>
                                <p:cTn id="64" presetID="42" presetClass="entr" presetSubtype="0" fill="hold" grpId="0" nodeType="withEffect">
                                  <p:stCondLst>
                                    <p:cond delay="200"/>
                                  </p:stCondLst>
                                  <p:childTnLst>
                                    <p:set>
                                      <p:cBhvr>
                                        <p:cTn id="65" dur="1" fill="hold">
                                          <p:stCondLst>
                                            <p:cond delay="0"/>
                                          </p:stCondLst>
                                        </p:cTn>
                                        <p:tgtEl>
                                          <p:spTgt spid="20">
                                            <p:txEl>
                                              <p:pRg st="0" end="0"/>
                                            </p:txEl>
                                          </p:spTgt>
                                        </p:tgtEl>
                                        <p:attrNameLst>
                                          <p:attrName>style.visibility</p:attrName>
                                        </p:attrNameLst>
                                      </p:cBhvr>
                                      <p:to>
                                        <p:strVal val="visible"/>
                                      </p:to>
                                    </p:set>
                                    <p:animEffect transition="in" filter="fade">
                                      <p:cBhvr>
                                        <p:cTn id="66" dur="400"/>
                                        <p:tgtEl>
                                          <p:spTgt spid="20">
                                            <p:txEl>
                                              <p:pRg st="0" end="0"/>
                                            </p:txEl>
                                          </p:spTgt>
                                        </p:tgtEl>
                                      </p:cBhvr>
                                    </p:animEffect>
                                    <p:anim calcmode="lin" valueType="num">
                                      <p:cBhvr>
                                        <p:cTn id="67" dur="4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68" dur="400" fill="hold"/>
                                        <p:tgtEl>
                                          <p:spTgt spid="20">
                                            <p:txEl>
                                              <p:pRg st="0" end="0"/>
                                            </p:txEl>
                                          </p:spTgt>
                                        </p:tgtEl>
                                        <p:attrNameLst>
                                          <p:attrName>ppt_y</p:attrName>
                                        </p:attrNameLst>
                                      </p:cBhvr>
                                      <p:tavLst>
                                        <p:tav tm="0">
                                          <p:val>
                                            <p:strVal val="#ppt_y+.1"/>
                                          </p:val>
                                        </p:tav>
                                        <p:tav tm="100000">
                                          <p:val>
                                            <p:strVal val="#ppt_y"/>
                                          </p:val>
                                        </p:tav>
                                      </p:tavLst>
                                    </p:anim>
                                  </p:childTnLst>
                                </p:cTn>
                              </p:par>
                              <p:par>
                                <p:cTn id="69" presetID="10" presetClass="entr" presetSubtype="0" fill="hold" grpId="0" nodeType="withEffect">
                                  <p:stCondLst>
                                    <p:cond delay="80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500"/>
                                        <p:tgtEl>
                                          <p:spTgt spid="21">
                                            <p:txEl>
                                              <p:pRg st="0" end="0"/>
                                            </p:txEl>
                                          </p:spTgt>
                                        </p:tgtEl>
                                      </p:cBhvr>
                                    </p:animEffect>
                                  </p:childTnLst>
                                </p:cTn>
                              </p:par>
                            </p:childTnLst>
                          </p:cTn>
                        </p:par>
                        <p:par>
                          <p:cTn id="72" fill="hold">
                            <p:stCondLst>
                              <p:cond delay="3500"/>
                            </p:stCondLst>
                            <p:childTnLst>
                              <p:par>
                                <p:cTn id="73" presetID="22" presetClass="entr" presetSubtype="4"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wipe(down)">
                                      <p:cBhvr>
                                        <p:cTn id="75" dur="500"/>
                                        <p:tgtEl>
                                          <p:spTgt spid="31"/>
                                        </p:tgtEl>
                                      </p:cBhvr>
                                    </p:animEffect>
                                  </p:childTnLst>
                                </p:cTn>
                              </p:par>
                            </p:childTnLst>
                          </p:cTn>
                        </p:par>
                        <p:par>
                          <p:cTn id="76" fill="hold">
                            <p:stCondLst>
                              <p:cond delay="4000"/>
                            </p:stCondLst>
                            <p:childTnLst>
                              <p:par>
                                <p:cTn id="77" presetID="53" presetClass="entr" presetSubtype="16" fill="hold" grpId="0" nodeType="afterEffect">
                                  <p:stCondLst>
                                    <p:cond delay="0"/>
                                  </p:stCondLst>
                                  <p:childTnLst>
                                    <p:set>
                                      <p:cBhvr>
                                        <p:cTn id="78" dur="1" fill="hold">
                                          <p:stCondLst>
                                            <p:cond delay="0"/>
                                          </p:stCondLst>
                                        </p:cTn>
                                        <p:tgtEl>
                                          <p:spTgt spid="22">
                                            <p:txEl>
                                              <p:pRg st="0" end="0"/>
                                            </p:txEl>
                                          </p:spTgt>
                                        </p:tgtEl>
                                        <p:attrNameLst>
                                          <p:attrName>style.visibility</p:attrName>
                                        </p:attrNameLst>
                                      </p:cBhvr>
                                      <p:to>
                                        <p:strVal val="visible"/>
                                      </p:to>
                                    </p:set>
                                    <p:anim calcmode="lin" valueType="num">
                                      <p:cBhvr>
                                        <p:cTn id="79" dur="3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80" dur="3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81" dur="300"/>
                                        <p:tgtEl>
                                          <p:spTgt spid="22">
                                            <p:txEl>
                                              <p:pRg st="0" end="0"/>
                                            </p:txEl>
                                          </p:spTgt>
                                        </p:tgtEl>
                                      </p:cBhvr>
                                    </p:animEffect>
                                  </p:childTnLst>
                                </p:cTn>
                              </p:par>
                              <p:par>
                                <p:cTn id="82" presetID="42" presetClass="entr" presetSubtype="0" fill="hold" grpId="0" nodeType="withEffect">
                                  <p:stCondLst>
                                    <p:cond delay="200"/>
                                  </p:stCondLst>
                                  <p:childTnLst>
                                    <p:set>
                                      <p:cBhvr>
                                        <p:cTn id="83" dur="1" fill="hold">
                                          <p:stCondLst>
                                            <p:cond delay="0"/>
                                          </p:stCondLst>
                                        </p:cTn>
                                        <p:tgtEl>
                                          <p:spTgt spid="23">
                                            <p:txEl>
                                              <p:pRg st="0" end="0"/>
                                            </p:txEl>
                                          </p:spTgt>
                                        </p:tgtEl>
                                        <p:attrNameLst>
                                          <p:attrName>style.visibility</p:attrName>
                                        </p:attrNameLst>
                                      </p:cBhvr>
                                      <p:to>
                                        <p:strVal val="visible"/>
                                      </p:to>
                                    </p:set>
                                    <p:animEffect transition="in" filter="fade">
                                      <p:cBhvr>
                                        <p:cTn id="84" dur="400"/>
                                        <p:tgtEl>
                                          <p:spTgt spid="23">
                                            <p:txEl>
                                              <p:pRg st="0" end="0"/>
                                            </p:txEl>
                                          </p:spTgt>
                                        </p:tgtEl>
                                      </p:cBhvr>
                                    </p:animEffect>
                                    <p:anim calcmode="lin" valueType="num">
                                      <p:cBhvr>
                                        <p:cTn id="85" dur="4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6" dur="400" fill="hold"/>
                                        <p:tgtEl>
                                          <p:spTgt spid="23">
                                            <p:txEl>
                                              <p:pRg st="0" end="0"/>
                                            </p:txEl>
                                          </p:spTgt>
                                        </p:tgtEl>
                                        <p:attrNameLst>
                                          <p:attrName>ppt_y</p:attrName>
                                        </p:attrNameLst>
                                      </p:cBhvr>
                                      <p:tavLst>
                                        <p:tav tm="0">
                                          <p:val>
                                            <p:strVal val="#ppt_y+.1"/>
                                          </p:val>
                                        </p:tav>
                                        <p:tav tm="100000">
                                          <p:val>
                                            <p:strVal val="#ppt_y"/>
                                          </p:val>
                                        </p:tav>
                                      </p:tavLst>
                                    </p:anim>
                                  </p:childTnLst>
                                </p:cTn>
                              </p:par>
                              <p:par>
                                <p:cTn id="87" presetID="10" presetClass="entr" presetSubtype="0" fill="hold" grpId="0" nodeType="withEffect">
                                  <p:stCondLst>
                                    <p:cond delay="800"/>
                                  </p:stCondLst>
                                  <p:childTnLst>
                                    <p:set>
                                      <p:cBhvr>
                                        <p:cTn id="88" dur="1" fill="hold">
                                          <p:stCondLst>
                                            <p:cond delay="0"/>
                                          </p:stCondLst>
                                        </p:cTn>
                                        <p:tgtEl>
                                          <p:spTgt spid="24">
                                            <p:txEl>
                                              <p:pRg st="0" end="0"/>
                                            </p:txEl>
                                          </p:spTgt>
                                        </p:tgtEl>
                                        <p:attrNameLst>
                                          <p:attrName>style.visibility</p:attrName>
                                        </p:attrNameLst>
                                      </p:cBhvr>
                                      <p:to>
                                        <p:strVal val="visible"/>
                                      </p:to>
                                    </p:set>
                                    <p:animEffect transition="in" filter="fade">
                                      <p:cBhvr>
                                        <p:cTn id="89" dur="500"/>
                                        <p:tgtEl>
                                          <p:spTgt spid="24">
                                            <p:txEl>
                                              <p:pRg st="0" end="0"/>
                                            </p:txEl>
                                          </p:spTgt>
                                        </p:tgtEl>
                                      </p:cBhvr>
                                    </p:animEffect>
                                  </p:childTnLst>
                                </p:cTn>
                              </p:par>
                              <p:par>
                                <p:cTn id="90" presetID="10" presetClass="entr" presetSubtype="0" fill="hold" grpId="0" nodeType="withEffect">
                                  <p:stCondLst>
                                    <p:cond delay="800"/>
                                  </p:stCondLst>
                                  <p:childTnLst>
                                    <p:set>
                                      <p:cBhvr>
                                        <p:cTn id="91" dur="1" fill="hold">
                                          <p:stCondLst>
                                            <p:cond delay="0"/>
                                          </p:stCondLst>
                                        </p:cTn>
                                        <p:tgtEl>
                                          <p:spTgt spid="25">
                                            <p:txEl>
                                              <p:pRg st="0" end="0"/>
                                            </p:txEl>
                                          </p:spTgt>
                                        </p:tgtEl>
                                        <p:attrNameLst>
                                          <p:attrName>style.visibility</p:attrName>
                                        </p:attrNameLst>
                                      </p:cBhvr>
                                      <p:to>
                                        <p:strVal val="visible"/>
                                      </p:to>
                                    </p:set>
                                    <p:animEffect transition="in" filter="fade">
                                      <p:cBhvr>
                                        <p:cTn id="92"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14" grpId="0" build="p">
        <p:tmplLst>
          <p:tmpl lvl="1">
            <p:tnLst>
              <p:par>
                <p:cTn presetID="42" presetClass="entr" presetSubtype="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fade">
                      <p:cBhvr>
                        <p:cTn dur="400"/>
                        <p:tgtEl>
                          <p:spTgt spid="14"/>
                        </p:tgtEl>
                      </p:cBhvr>
                    </p:animEffect>
                    <p:anim calcmode="lin" valueType="num">
                      <p:cBhvr>
                        <p:cTn dur="400" fill="hold"/>
                        <p:tgtEl>
                          <p:spTgt spid="14"/>
                        </p:tgtEl>
                        <p:attrNameLst>
                          <p:attrName>ppt_x</p:attrName>
                        </p:attrNameLst>
                      </p:cBhvr>
                      <p:tavLst>
                        <p:tav tm="0">
                          <p:val>
                            <p:strVal val="#ppt_x"/>
                          </p:val>
                        </p:tav>
                        <p:tav tm="100000">
                          <p:val>
                            <p:strVal val="#ppt_x"/>
                          </p:val>
                        </p:tav>
                      </p:tavLst>
                    </p:anim>
                    <p:anim calcmode="lin" valueType="num">
                      <p:cBhvr>
                        <p:cTn dur="400" fill="hold"/>
                        <p:tgtEl>
                          <p:spTgt spid="14"/>
                        </p:tgtEl>
                        <p:attrNameLst>
                          <p:attrName>ppt_y</p:attrName>
                        </p:attrNameLst>
                      </p:cBhvr>
                      <p:tavLst>
                        <p:tav tm="0">
                          <p:val>
                            <p:strVal val="#ppt_y+.1"/>
                          </p:val>
                        </p:tav>
                        <p:tav tm="100000">
                          <p:val>
                            <p:strVal val="#ppt_y"/>
                          </p:val>
                        </p:tav>
                      </p:tavLst>
                    </p:anim>
                  </p:childTnLst>
                </p:cTn>
              </p:par>
            </p:tnLst>
          </p:tmpl>
        </p:tmplLst>
      </p:bldP>
      <p:bldP spid="15" grpId="0" build="p">
        <p:tmplLst>
          <p:tmpl lvl="1">
            <p:tnLst>
              <p:par>
                <p:cTn presetID="10" presetClass="entr" presetSubtype="0" fill="hold" nodeType="withEffect">
                  <p:stCondLst>
                    <p:cond delay="8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53" presetClass="entr" presetSubtype="16"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p:cTn dur="300" fill="hold"/>
                        <p:tgtEl>
                          <p:spTgt spid="16"/>
                        </p:tgtEl>
                        <p:attrNameLst>
                          <p:attrName>ppt_w</p:attrName>
                        </p:attrNameLst>
                      </p:cBhvr>
                      <p:tavLst>
                        <p:tav tm="0">
                          <p:val>
                            <p:fltVal val="0"/>
                          </p:val>
                        </p:tav>
                        <p:tav tm="100000">
                          <p:val>
                            <p:strVal val="#ppt_w"/>
                          </p:val>
                        </p:tav>
                      </p:tavLst>
                    </p:anim>
                    <p:anim calcmode="lin" valueType="num">
                      <p:cBhvr>
                        <p:cTn dur="300" fill="hold"/>
                        <p:tgtEl>
                          <p:spTgt spid="16"/>
                        </p:tgtEl>
                        <p:attrNameLst>
                          <p:attrName>ppt_h</p:attrName>
                        </p:attrNameLst>
                      </p:cBhvr>
                      <p:tavLst>
                        <p:tav tm="0">
                          <p:val>
                            <p:fltVal val="0"/>
                          </p:val>
                        </p:tav>
                        <p:tav tm="100000">
                          <p:val>
                            <p:strVal val="#ppt_h"/>
                          </p:val>
                        </p:tav>
                      </p:tavLst>
                    </p:anim>
                    <p:animEffect transition="in" filter="fade">
                      <p:cBhvr>
                        <p:cTn dur="300"/>
                        <p:tgtEl>
                          <p:spTgt spid="16"/>
                        </p:tgtEl>
                      </p:cBhvr>
                    </p:animEffect>
                  </p:childTnLst>
                </p:cTn>
              </p:par>
            </p:tnLst>
          </p:tmpl>
        </p:tmplLst>
      </p:bldP>
      <p:bldP spid="17" grpId="0" build="p">
        <p:tmplLst>
          <p:tmpl lvl="1">
            <p:tnLst>
              <p:par>
                <p:cTn presetID="42" presetClass="entr" presetSubtype="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Effect transition="in" filter="fade">
                      <p:cBhvr>
                        <p:cTn dur="400"/>
                        <p:tgtEl>
                          <p:spTgt spid="17"/>
                        </p:tgtEl>
                      </p:cBhvr>
                    </p:animEffect>
                    <p:anim calcmode="lin" valueType="num">
                      <p:cBhvr>
                        <p:cTn dur="400" fill="hold"/>
                        <p:tgtEl>
                          <p:spTgt spid="17"/>
                        </p:tgtEl>
                        <p:attrNameLst>
                          <p:attrName>ppt_x</p:attrName>
                        </p:attrNameLst>
                      </p:cBhvr>
                      <p:tavLst>
                        <p:tav tm="0">
                          <p:val>
                            <p:strVal val="#ppt_x"/>
                          </p:val>
                        </p:tav>
                        <p:tav tm="100000">
                          <p:val>
                            <p:strVal val="#ppt_x"/>
                          </p:val>
                        </p:tav>
                      </p:tavLst>
                    </p:anim>
                    <p:anim calcmode="lin" valueType="num">
                      <p:cBhvr>
                        <p:cTn dur="400" fill="hold"/>
                        <p:tgtEl>
                          <p:spTgt spid="17"/>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10" presetClass="entr" presetSubtype="0" fill="hold" nodeType="withEffect">
                  <p:stCondLst>
                    <p:cond delay="8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53" presetClass="entr" presetSubtype="16"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p:cTn dur="300" fill="hold"/>
                        <p:tgtEl>
                          <p:spTgt spid="19"/>
                        </p:tgtEl>
                        <p:attrNameLst>
                          <p:attrName>ppt_w</p:attrName>
                        </p:attrNameLst>
                      </p:cBhvr>
                      <p:tavLst>
                        <p:tav tm="0">
                          <p:val>
                            <p:fltVal val="0"/>
                          </p:val>
                        </p:tav>
                        <p:tav tm="100000">
                          <p:val>
                            <p:strVal val="#ppt_w"/>
                          </p:val>
                        </p:tav>
                      </p:tavLst>
                    </p:anim>
                    <p:anim calcmode="lin" valueType="num">
                      <p:cBhvr>
                        <p:cTn dur="300" fill="hold"/>
                        <p:tgtEl>
                          <p:spTgt spid="19"/>
                        </p:tgtEl>
                        <p:attrNameLst>
                          <p:attrName>ppt_h</p:attrName>
                        </p:attrNameLst>
                      </p:cBhvr>
                      <p:tavLst>
                        <p:tav tm="0">
                          <p:val>
                            <p:fltVal val="0"/>
                          </p:val>
                        </p:tav>
                        <p:tav tm="100000">
                          <p:val>
                            <p:strVal val="#ppt_h"/>
                          </p:val>
                        </p:tav>
                      </p:tavLst>
                    </p:anim>
                    <p:animEffect transition="in" filter="fade">
                      <p:cBhvr>
                        <p:cTn dur="300"/>
                        <p:tgtEl>
                          <p:spTgt spid="19"/>
                        </p:tgtEl>
                      </p:cBhvr>
                    </p:animEffect>
                  </p:childTnLst>
                </p:cTn>
              </p:par>
            </p:tnLst>
          </p:tmpl>
        </p:tmplLst>
      </p:bldP>
      <p:bldP spid="20" grpId="0" build="p">
        <p:tmplLst>
          <p:tmpl lvl="1">
            <p:tnLst>
              <p:par>
                <p:cTn presetID="42" presetClass="entr" presetSubtype="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Effect transition="in" filter="fade">
                      <p:cBhvr>
                        <p:cTn dur="400"/>
                        <p:tgtEl>
                          <p:spTgt spid="20"/>
                        </p:tgtEl>
                      </p:cBhvr>
                    </p:animEffect>
                    <p:anim calcmode="lin" valueType="num">
                      <p:cBhvr>
                        <p:cTn dur="400" fill="hold"/>
                        <p:tgtEl>
                          <p:spTgt spid="20"/>
                        </p:tgtEl>
                        <p:attrNameLst>
                          <p:attrName>ppt_x</p:attrName>
                        </p:attrNameLst>
                      </p:cBhvr>
                      <p:tavLst>
                        <p:tav tm="0">
                          <p:val>
                            <p:strVal val="#ppt_x"/>
                          </p:val>
                        </p:tav>
                        <p:tav tm="100000">
                          <p:val>
                            <p:strVal val="#ppt_x"/>
                          </p:val>
                        </p:tav>
                      </p:tavLst>
                    </p:anim>
                    <p:anim calcmode="lin" valueType="num">
                      <p:cBhvr>
                        <p:cTn dur="400" fill="hold"/>
                        <p:tgtEl>
                          <p:spTgt spid="20"/>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10" presetClass="entr" presetSubtype="0" fill="hold" nodeType="withEffect">
                  <p:stCondLst>
                    <p:cond delay="8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53" presetClass="entr" presetSubtype="16"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p:cTn dur="300" fill="hold"/>
                        <p:tgtEl>
                          <p:spTgt spid="22"/>
                        </p:tgtEl>
                        <p:attrNameLst>
                          <p:attrName>ppt_w</p:attrName>
                        </p:attrNameLst>
                      </p:cBhvr>
                      <p:tavLst>
                        <p:tav tm="0">
                          <p:val>
                            <p:fltVal val="0"/>
                          </p:val>
                        </p:tav>
                        <p:tav tm="100000">
                          <p:val>
                            <p:strVal val="#ppt_w"/>
                          </p:val>
                        </p:tav>
                      </p:tavLst>
                    </p:anim>
                    <p:anim calcmode="lin" valueType="num">
                      <p:cBhvr>
                        <p:cTn dur="300" fill="hold"/>
                        <p:tgtEl>
                          <p:spTgt spid="22"/>
                        </p:tgtEl>
                        <p:attrNameLst>
                          <p:attrName>ppt_h</p:attrName>
                        </p:attrNameLst>
                      </p:cBhvr>
                      <p:tavLst>
                        <p:tav tm="0">
                          <p:val>
                            <p:fltVal val="0"/>
                          </p:val>
                        </p:tav>
                        <p:tav tm="100000">
                          <p:val>
                            <p:strVal val="#ppt_h"/>
                          </p:val>
                        </p:tav>
                      </p:tavLst>
                    </p:anim>
                    <p:animEffect transition="in" filter="fade">
                      <p:cBhvr>
                        <p:cTn dur="300"/>
                        <p:tgtEl>
                          <p:spTgt spid="22"/>
                        </p:tgtEl>
                      </p:cBhvr>
                    </p:animEffect>
                  </p:childTnLst>
                </p:cTn>
              </p:par>
            </p:tnLst>
          </p:tmpl>
        </p:tmplLst>
      </p:bldP>
      <p:bldP spid="23" grpId="0" build="p">
        <p:tmplLst>
          <p:tmpl lvl="1">
            <p:tnLst>
              <p:par>
                <p:cTn presetID="42" presetClass="entr" presetSubtype="0"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Effect transition="in" filter="fade">
                      <p:cBhvr>
                        <p:cTn dur="400"/>
                        <p:tgtEl>
                          <p:spTgt spid="23"/>
                        </p:tgtEl>
                      </p:cBhvr>
                    </p:animEffect>
                    <p:anim calcmode="lin" valueType="num">
                      <p:cBhvr>
                        <p:cTn dur="400" fill="hold"/>
                        <p:tgtEl>
                          <p:spTgt spid="23"/>
                        </p:tgtEl>
                        <p:attrNameLst>
                          <p:attrName>ppt_x</p:attrName>
                        </p:attrNameLst>
                      </p:cBhvr>
                      <p:tavLst>
                        <p:tav tm="0">
                          <p:val>
                            <p:strVal val="#ppt_x"/>
                          </p:val>
                        </p:tav>
                        <p:tav tm="100000">
                          <p:val>
                            <p:strVal val="#ppt_x"/>
                          </p:val>
                        </p:tav>
                      </p:tavLst>
                    </p:anim>
                    <p:anim calcmode="lin" valueType="num">
                      <p:cBhvr>
                        <p:cTn dur="400" fill="hold"/>
                        <p:tgtEl>
                          <p:spTgt spid="23"/>
                        </p:tgtEl>
                        <p:attrNameLst>
                          <p:attrName>ppt_y</p:attrName>
                        </p:attrNameLst>
                      </p:cBhvr>
                      <p:tavLst>
                        <p:tav tm="0">
                          <p:val>
                            <p:strVal val="#ppt_y+.1"/>
                          </p:val>
                        </p:tav>
                        <p:tav tm="100000">
                          <p:val>
                            <p:strVal val="#ppt_y"/>
                          </p:val>
                        </p:tav>
                      </p:tavLst>
                    </p:anim>
                  </p:childTnLst>
                </p:cTn>
              </p:par>
            </p:tnLst>
          </p:tmpl>
        </p:tmplLst>
      </p:bldP>
      <p:bldP spid="24" grpId="0" build="p">
        <p:tmplLst>
          <p:tmpl lvl="1">
            <p:tnLst>
              <p:par>
                <p:cTn presetID="10" presetClass="entr" presetSubtype="0" fill="hold" nodeType="withEffect">
                  <p:stCondLst>
                    <p:cond delay="8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10" presetClass="entr" presetSubtype="0" fill="hold" nodeType="withEffect">
                  <p:stCondLst>
                    <p:cond delay="8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3" grpId="0" animBg="1"/>
      <p:bldP spid="30" grpId="0" animBg="1"/>
      <p:bldP spid="31" grpId="0" animBg="1"/>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14A9DCEB-4DDA-4179-A362-7C12680FD566}" type="datetimeFigureOut">
              <a:rPr lang="zh-TW" altLang="en-US" smtClean="0"/>
              <a:t>2023/11/14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0156146-6F2D-455F-A3B1-74D4D4659D8E}" type="slidenum">
              <a:rPr lang="zh-TW" altLang="en-US" smtClean="0"/>
              <a:t>‹#›</a:t>
            </a:fld>
            <a:endParaRPr lang="zh-TW" altLang="en-US"/>
          </a:p>
        </p:txBody>
      </p:sp>
    </p:spTree>
    <p:extLst>
      <p:ext uri="{BB962C8B-B14F-4D97-AF65-F5344CB8AC3E}">
        <p14:creationId xmlns:p14="http://schemas.microsoft.com/office/powerpoint/2010/main" val="177389982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2.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theme" Target="../theme/theme3.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4.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02444" y="2"/>
            <a:ext cx="8137922" cy="1028699"/>
          </a:xfrm>
          <a:prstGeom prst="rect">
            <a:avLst/>
          </a:prstGeom>
        </p:spPr>
        <p:txBody>
          <a:bodyPr vert="horz" lIns="91440" tIns="45720" rIns="91440" bIns="45720" rtlCol="0" anchor="b">
            <a:normAutofit/>
          </a:bodyPr>
          <a:lstStyle/>
          <a:p>
            <a:r>
              <a:rPr lang="zh-CN" altLang="en-US" dirty="0"/>
              <a:t>单击此处编辑母版标题样式</a:t>
            </a:r>
          </a:p>
        </p:txBody>
      </p:sp>
      <p:sp>
        <p:nvSpPr>
          <p:cNvPr id="3" name="文本占位符 2"/>
          <p:cNvSpPr>
            <a:spLocks noGrp="1"/>
          </p:cNvSpPr>
          <p:nvPr>
            <p:ph type="body" idx="1"/>
          </p:nvPr>
        </p:nvSpPr>
        <p:spPr>
          <a:xfrm>
            <a:off x="502444" y="1123951"/>
            <a:ext cx="8137922" cy="5019675"/>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grpSp>
        <p:nvGrpSpPr>
          <p:cNvPr id="13" name="组合 12"/>
          <p:cNvGrpSpPr/>
          <p:nvPr userDrawn="1"/>
        </p:nvGrpSpPr>
        <p:grpSpPr>
          <a:xfrm>
            <a:off x="521492" y="1016000"/>
            <a:ext cx="8108157" cy="109538"/>
            <a:chOff x="628642" y="0"/>
            <a:chExt cx="27229910" cy="6858000"/>
          </a:xfrm>
        </p:grpSpPr>
        <p:sp>
          <p:nvSpPr>
            <p:cNvPr id="14" name="平行四边形 13"/>
            <p:cNvSpPr/>
            <p:nvPr/>
          </p:nvSpPr>
          <p:spPr>
            <a:xfrm flipH="1">
              <a:off x="628642" y="0"/>
              <a:ext cx="27229910" cy="6858000"/>
            </a:xfrm>
            <a:prstGeom prst="parallelogram">
              <a:avLst>
                <a:gd name="adj" fmla="val 4237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15" name="平行四边形 14"/>
            <p:cNvSpPr/>
            <p:nvPr/>
          </p:nvSpPr>
          <p:spPr>
            <a:xfrm flipH="1">
              <a:off x="876300" y="0"/>
              <a:ext cx="7183962" cy="6858000"/>
            </a:xfrm>
            <a:prstGeom prst="parallelogram">
              <a:avLst>
                <a:gd name="adj" fmla="val 3876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16" name="平行四边形 13"/>
            <p:cNvSpPr/>
            <p:nvPr/>
          </p:nvSpPr>
          <p:spPr>
            <a:xfrm flipH="1">
              <a:off x="1507597" y="0"/>
              <a:ext cx="6240991" cy="6858000"/>
            </a:xfrm>
            <a:custGeom>
              <a:avLst/>
              <a:gdLst>
                <a:gd name="connsiteX0" fmla="*/ 0 w 6783916"/>
                <a:gd name="connsiteY0" fmla="*/ 6858000 h 6858000"/>
                <a:gd name="connsiteX1" fmla="*/ 2886624 w 6783916"/>
                <a:gd name="connsiteY1" fmla="*/ 0 h 6858000"/>
                <a:gd name="connsiteX2" fmla="*/ 6783916 w 6783916"/>
                <a:gd name="connsiteY2" fmla="*/ 0 h 6858000"/>
                <a:gd name="connsiteX3" fmla="*/ 3897292 w 6783916"/>
                <a:gd name="connsiteY3" fmla="*/ 6858000 h 6858000"/>
                <a:gd name="connsiteX4" fmla="*/ 0 w 6783916"/>
                <a:gd name="connsiteY4" fmla="*/ 6858000 h 6858000"/>
                <a:gd name="connsiteX0" fmla="*/ 0 w 6240991"/>
                <a:gd name="connsiteY0" fmla="*/ 6858000 h 6858000"/>
                <a:gd name="connsiteX1" fmla="*/ 2886624 w 6240991"/>
                <a:gd name="connsiteY1" fmla="*/ 0 h 6858000"/>
                <a:gd name="connsiteX2" fmla="*/ 6240991 w 6240991"/>
                <a:gd name="connsiteY2" fmla="*/ 9525 h 6858000"/>
                <a:gd name="connsiteX3" fmla="*/ 3897292 w 6240991"/>
                <a:gd name="connsiteY3" fmla="*/ 6858000 h 6858000"/>
                <a:gd name="connsiteX4" fmla="*/ 0 w 624099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0991" h="6858000">
                  <a:moveTo>
                    <a:pt x="0" y="6858000"/>
                  </a:moveTo>
                  <a:lnTo>
                    <a:pt x="2886624" y="0"/>
                  </a:lnTo>
                  <a:lnTo>
                    <a:pt x="6240991" y="9525"/>
                  </a:lnTo>
                  <a:lnTo>
                    <a:pt x="3897292" y="6858000"/>
                  </a:lnTo>
                  <a:lnTo>
                    <a:pt x="0" y="68580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srgbClr val="FFFFFF"/>
                </a:solidFill>
                <a:effectLst/>
                <a:uLnTx/>
                <a:uFillTx/>
                <a:latin typeface="Arial"/>
                <a:ea typeface="微软雅黑"/>
                <a:cs typeface="+mn-cs"/>
              </a:endParaRPr>
            </a:p>
          </p:txBody>
        </p:sp>
      </p:grpSp>
    </p:spTree>
    <p:extLst>
      <p:ext uri="{BB962C8B-B14F-4D97-AF65-F5344CB8AC3E}">
        <p14:creationId xmlns:p14="http://schemas.microsoft.com/office/powerpoint/2010/main" val="22589770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 id="2147483704" r:id="rId42"/>
    <p:sldLayoutId id="2147483705" r:id="rId43"/>
    <p:sldLayoutId id="2147483706" r:id="rId44"/>
    <p:sldLayoutId id="2147483707" r:id="rId45"/>
    <p:sldLayoutId id="2147483708" r:id="rId46"/>
    <p:sldLayoutId id="2147483709" r:id="rId47"/>
    <p:sldLayoutId id="2147483710" r:id="rId48"/>
  </p:sldLayoutIdLst>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hf hdr="0" ftr="0" dt="0"/>
  <p:txStyles>
    <p:titleStyle>
      <a:lvl1pPr algn="l" defTabSz="685766" rtl="0" eaLnBrk="1" latinLnBrk="0" hangingPunct="1">
        <a:lnSpc>
          <a:spcPct val="90000"/>
        </a:lnSpc>
        <a:spcBef>
          <a:spcPct val="0"/>
        </a:spcBef>
        <a:buNone/>
        <a:defRPr sz="2100" b="1"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22">
          <p15:clr>
            <a:srgbClr val="F26B43"/>
          </p15:clr>
        </p15:guide>
        <p15:guide id="2" pos="7257">
          <p15:clr>
            <a:srgbClr val="F26B43"/>
          </p15:clr>
        </p15:guide>
        <p15:guide id="3" orient="horz" pos="648">
          <p15:clr>
            <a:srgbClr val="F26B43"/>
          </p15:clr>
        </p15:guide>
        <p15:guide id="4" orient="horz" pos="708">
          <p15:clr>
            <a:srgbClr val="F26B43"/>
          </p15:clr>
        </p15:guide>
        <p15:guide id="5" orient="horz" pos="3931">
          <p15:clr>
            <a:srgbClr val="F26B43"/>
          </p15:clr>
        </p15:guide>
        <p15:guide id="6" orient="horz" pos="387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D4987AC5-73A2-4AC4-9C1B-F63A6EA803A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F89E7F0D-2802-4F7B-A1A7-B6FDD3A6ACC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E22C75D5-A81D-4C13-9083-9E336A68C2C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A9DCEB-4DDA-4179-A362-7C12680FD566}" type="datetimeFigureOut">
              <a:rPr lang="zh-TW" altLang="en-US" smtClean="0"/>
              <a:t>2023/11/14</a:t>
            </a:fld>
            <a:endParaRPr lang="zh-TW" altLang="en-US"/>
          </a:p>
        </p:txBody>
      </p:sp>
      <p:sp>
        <p:nvSpPr>
          <p:cNvPr id="5" name="頁尾版面配置區 4">
            <a:extLst>
              <a:ext uri="{FF2B5EF4-FFF2-40B4-BE49-F238E27FC236}">
                <a16:creationId xmlns:a16="http://schemas.microsoft.com/office/drawing/2014/main" id="{2F3C7C9D-4A85-4BF7-BB0E-88CA1725CAC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DFE66A1F-B359-427B-AE6E-6B229E51A2EB}"/>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156146-6F2D-455F-A3B1-74D4D4659D8E}" type="slidenum">
              <a:rPr lang="zh-TW" altLang="en-US" smtClean="0"/>
              <a:t>‹#›</a:t>
            </a:fld>
            <a:endParaRPr lang="zh-TW" altLang="en-US"/>
          </a:p>
        </p:txBody>
      </p:sp>
    </p:spTree>
    <p:extLst>
      <p:ext uri="{BB962C8B-B14F-4D97-AF65-F5344CB8AC3E}">
        <p14:creationId xmlns:p14="http://schemas.microsoft.com/office/powerpoint/2010/main" val="4168974851"/>
      </p:ext>
    </p:extLst>
  </p:cSld>
  <p:clrMap bg1="lt1" tx1="dk1" bg2="lt2" tx2="dk2" accent1="accent1" accent2="accent2" accent3="accent3" accent4="accent4" accent5="accent5" accent6="accent6" hlink="hlink" folHlink="folHlink"/>
  <p:sldLayoutIdLst>
    <p:sldLayoutId id="2147483743"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11/14/2023</a:t>
            </a:fld>
            <a:endParaRPr lang="en-US" dirty="0"/>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D57F1E4F-1CFF-5643-939E-217C01CDF565}" type="slidenum">
              <a:rPr lang="en-US" dirty="0"/>
              <a:pPr/>
              <a:t>‹#›</a:t>
            </a:fld>
            <a:endParaRPr lang="en-US" dirty="0"/>
          </a:p>
        </p:txBody>
      </p:sp>
      <p:grpSp>
        <p:nvGrpSpPr>
          <p:cNvPr id="13" name="组合 12"/>
          <p:cNvGrpSpPr/>
          <p:nvPr userDrawn="1"/>
        </p:nvGrpSpPr>
        <p:grpSpPr>
          <a:xfrm>
            <a:off x="521492" y="1016000"/>
            <a:ext cx="8108157" cy="109538"/>
            <a:chOff x="628642" y="0"/>
            <a:chExt cx="27229910" cy="6858000"/>
          </a:xfrm>
        </p:grpSpPr>
        <p:sp>
          <p:nvSpPr>
            <p:cNvPr id="14" name="平行四边形 13"/>
            <p:cNvSpPr/>
            <p:nvPr/>
          </p:nvSpPr>
          <p:spPr>
            <a:xfrm flipH="1">
              <a:off x="628642" y="0"/>
              <a:ext cx="27229910" cy="6858000"/>
            </a:xfrm>
            <a:prstGeom prst="parallelogram">
              <a:avLst>
                <a:gd name="adj" fmla="val 4237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15" name="平行四边形 14"/>
            <p:cNvSpPr/>
            <p:nvPr/>
          </p:nvSpPr>
          <p:spPr>
            <a:xfrm flipH="1">
              <a:off x="876300" y="0"/>
              <a:ext cx="7183962" cy="6858000"/>
            </a:xfrm>
            <a:prstGeom prst="parallelogram">
              <a:avLst>
                <a:gd name="adj" fmla="val 3876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16" name="平行四边形 13"/>
            <p:cNvSpPr/>
            <p:nvPr/>
          </p:nvSpPr>
          <p:spPr>
            <a:xfrm flipH="1">
              <a:off x="1507597" y="0"/>
              <a:ext cx="6240991" cy="6858000"/>
            </a:xfrm>
            <a:custGeom>
              <a:avLst/>
              <a:gdLst>
                <a:gd name="connsiteX0" fmla="*/ 0 w 6783916"/>
                <a:gd name="connsiteY0" fmla="*/ 6858000 h 6858000"/>
                <a:gd name="connsiteX1" fmla="*/ 2886624 w 6783916"/>
                <a:gd name="connsiteY1" fmla="*/ 0 h 6858000"/>
                <a:gd name="connsiteX2" fmla="*/ 6783916 w 6783916"/>
                <a:gd name="connsiteY2" fmla="*/ 0 h 6858000"/>
                <a:gd name="connsiteX3" fmla="*/ 3897292 w 6783916"/>
                <a:gd name="connsiteY3" fmla="*/ 6858000 h 6858000"/>
                <a:gd name="connsiteX4" fmla="*/ 0 w 6783916"/>
                <a:gd name="connsiteY4" fmla="*/ 6858000 h 6858000"/>
                <a:gd name="connsiteX0" fmla="*/ 0 w 6240991"/>
                <a:gd name="connsiteY0" fmla="*/ 6858000 h 6858000"/>
                <a:gd name="connsiteX1" fmla="*/ 2886624 w 6240991"/>
                <a:gd name="connsiteY1" fmla="*/ 0 h 6858000"/>
                <a:gd name="connsiteX2" fmla="*/ 6240991 w 6240991"/>
                <a:gd name="connsiteY2" fmla="*/ 9525 h 6858000"/>
                <a:gd name="connsiteX3" fmla="*/ 3897292 w 6240991"/>
                <a:gd name="connsiteY3" fmla="*/ 6858000 h 6858000"/>
                <a:gd name="connsiteX4" fmla="*/ 0 w 624099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0991" h="6858000">
                  <a:moveTo>
                    <a:pt x="0" y="6858000"/>
                  </a:moveTo>
                  <a:lnTo>
                    <a:pt x="2886624" y="0"/>
                  </a:lnTo>
                  <a:lnTo>
                    <a:pt x="6240991" y="9525"/>
                  </a:lnTo>
                  <a:lnTo>
                    <a:pt x="3897292" y="6858000"/>
                  </a:lnTo>
                  <a:lnTo>
                    <a:pt x="0" y="68580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srgbClr val="FFFFFF"/>
                </a:solidFill>
                <a:effectLst/>
                <a:uLnTx/>
                <a:uFillTx/>
                <a:latin typeface="Arial"/>
                <a:ea typeface="微软雅黑"/>
                <a:cs typeface="+mn-cs"/>
              </a:endParaRPr>
            </a:p>
          </p:txBody>
        </p:sp>
      </p:grpSp>
    </p:spTree>
    <p:extLst>
      <p:ext uri="{BB962C8B-B14F-4D97-AF65-F5344CB8AC3E}">
        <p14:creationId xmlns:p14="http://schemas.microsoft.com/office/powerpoint/2010/main" val="1721007005"/>
      </p:ext>
    </p:extLst>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Lst>
  <p:hf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11/14/2023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08571399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0.xml"/></Relationships>
</file>

<file path=ppt/slides/_rels/slide10.xml.rels><?xml version="1.0" encoding="UTF-8" standalone="yes"?>
<Relationships xmlns="http://schemas.openxmlformats.org/package/2006/relationships"><Relationship Id="rId3" Type="http://schemas.openxmlformats.org/officeDocument/2006/relationships/hyperlink" Target="https://www.dgbas.gov.tw/public/Attachment/51230162221KI9NIEKP.pdf"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8.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14.xml"/><Relationship Id="rId7" Type="http://schemas.openxmlformats.org/officeDocument/2006/relationships/diagramQuickStyle" Target="../diagrams/quickStyle2.xml"/><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jpeg"/><Relationship Id="rId9" Type="http://schemas.microsoft.com/office/2007/relationships/diagramDrawing" Target="../diagrams/drawing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18.png"/><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20.png"/><Relationship Id="rId7" Type="http://schemas.openxmlformats.org/officeDocument/2006/relationships/diagramQuickStyle" Target="../diagrams/quickStyle7.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Layout" Target="../diagrams/layout7.xml"/><Relationship Id="rId5" Type="http://schemas.openxmlformats.org/officeDocument/2006/relationships/diagramData" Target="../diagrams/data7.xml"/><Relationship Id="rId4" Type="http://schemas.microsoft.com/office/2007/relationships/hdphoto" Target="../media/hdphoto2.wdp"/><Relationship Id="rId9" Type="http://schemas.microsoft.com/office/2007/relationships/diagramDrawing" Target="../diagrams/drawing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diagramData" Target="../diagrams/data11.xml"/><Relationship Id="rId18" Type="http://schemas.openxmlformats.org/officeDocument/2006/relationships/diagramData" Target="../diagrams/data12.xml"/><Relationship Id="rId3" Type="http://schemas.openxmlformats.org/officeDocument/2006/relationships/diagramData" Target="../diagrams/data9.xml"/><Relationship Id="rId21" Type="http://schemas.openxmlformats.org/officeDocument/2006/relationships/diagramColors" Target="../diagrams/colors12.xml"/><Relationship Id="rId7" Type="http://schemas.microsoft.com/office/2007/relationships/diagramDrawing" Target="../diagrams/drawing9.xml"/><Relationship Id="rId12" Type="http://schemas.microsoft.com/office/2007/relationships/diagramDrawing" Target="../diagrams/drawing10.xml"/><Relationship Id="rId17" Type="http://schemas.microsoft.com/office/2007/relationships/diagramDrawing" Target="../diagrams/drawing11.xml"/><Relationship Id="rId2" Type="http://schemas.openxmlformats.org/officeDocument/2006/relationships/notesSlide" Target="../notesSlides/notesSlide26.xml"/><Relationship Id="rId16" Type="http://schemas.openxmlformats.org/officeDocument/2006/relationships/diagramColors" Target="../diagrams/colors11.xml"/><Relationship Id="rId20" Type="http://schemas.openxmlformats.org/officeDocument/2006/relationships/diagramQuickStyle" Target="../diagrams/quickStyle12.xml"/><Relationship Id="rId1" Type="http://schemas.openxmlformats.org/officeDocument/2006/relationships/slideLayout" Target="../slideLayouts/slideLayout4.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5" Type="http://schemas.openxmlformats.org/officeDocument/2006/relationships/diagramQuickStyle" Target="../diagrams/quickStyle11.xml"/><Relationship Id="rId10" Type="http://schemas.openxmlformats.org/officeDocument/2006/relationships/diagramQuickStyle" Target="../diagrams/quickStyle10.xml"/><Relationship Id="rId19" Type="http://schemas.openxmlformats.org/officeDocument/2006/relationships/diagramLayout" Target="../diagrams/layout12.xm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diagramLayout" Target="../diagrams/layout11.xml"/><Relationship Id="rId22" Type="http://schemas.microsoft.com/office/2007/relationships/diagramDrawing" Target="../diagrams/drawing1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7" Type="http://schemas.microsoft.com/office/2007/relationships/hdphoto" Target="../media/hdphoto2.wdp"/><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31.png"/><Relationship Id="rId4" Type="http://schemas.microsoft.com/office/2007/relationships/hdphoto" Target="../media/hdphoto3.wdp"/></Relationships>
</file>

<file path=ppt/slides/_rels/slide2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3.xml"/><Relationship Id="rId7" Type="http://schemas.openxmlformats.org/officeDocument/2006/relationships/diagramQuickStyle" Target="../diagrams/quickStyle1.xml"/><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jpe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dgbas.gov.tw/public/Attachment/51230162221KI9NIEKP.pdf"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標題 3">
            <a:extLst>
              <a:ext uri="{FF2B5EF4-FFF2-40B4-BE49-F238E27FC236}">
                <a16:creationId xmlns:a16="http://schemas.microsoft.com/office/drawing/2014/main" id="{D2D52DDB-A3D4-4794-A3AA-D3C1FD7581FC}"/>
              </a:ext>
            </a:extLst>
          </p:cNvPr>
          <p:cNvSpPr txBox="1">
            <a:spLocks/>
          </p:cNvSpPr>
          <p:nvPr/>
        </p:nvSpPr>
        <p:spPr>
          <a:xfrm>
            <a:off x="910743" y="1930053"/>
            <a:ext cx="7418492" cy="2888166"/>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2700" b="1" kern="1200" spc="0">
                <a:solidFill>
                  <a:schemeClr val="tx1"/>
                </a:solidFill>
                <a:latin typeface="+mj-lt"/>
                <a:ea typeface="+mj-ea"/>
                <a:cs typeface="+mj-cs"/>
              </a:defRPr>
            </a:lvl1pPr>
          </a:lstStyle>
          <a:p>
            <a:pPr defTabSz="941832">
              <a:lnSpc>
                <a:spcPts val="500"/>
              </a:lnSpc>
              <a:spcBef>
                <a:spcPts val="0"/>
              </a:spcBef>
              <a:buClr>
                <a:srgbClr val="FF0000"/>
              </a:buClr>
              <a:buSzPts val="4400"/>
            </a:pPr>
            <a:r>
              <a:rPr lang="zh-TW" altLang="en-US" sz="4100" b="1" kern="1200" spc="0" dirty="0">
                <a:solidFill>
                  <a:schemeClr val="tx1"/>
                </a:solidFill>
                <a:latin typeface="微軟正黑體" panose="020B0604030504040204" pitchFamily="34" charset="-120"/>
                <a:ea typeface="微軟正黑體" panose="020B0604030504040204" pitchFamily="34" charset="-120"/>
                <a:cs typeface="Arial"/>
                <a:sym typeface="Arial"/>
              </a:rPr>
              <a:t>「青年教育與就業儲蓄帳戶方案」</a:t>
            </a:r>
            <a:br>
              <a:rPr lang="zh-TW" altLang="en-US" sz="4100" b="1" kern="1200" spc="0" dirty="0">
                <a:solidFill>
                  <a:schemeClr val="tx1"/>
                </a:solidFill>
                <a:latin typeface="微軟正黑體" panose="020B0604030504040204" pitchFamily="34" charset="-120"/>
                <a:ea typeface="微軟正黑體" panose="020B0604030504040204" pitchFamily="34" charset="-120"/>
                <a:cs typeface="+mj-cs"/>
              </a:rPr>
            </a:br>
            <a:endParaRPr lang="en-US" altLang="zh-TW" sz="4100" b="1" kern="1200" spc="0" dirty="0">
              <a:solidFill>
                <a:schemeClr val="tx1"/>
              </a:solidFill>
              <a:latin typeface="微軟正黑體" panose="020B0604030504040204" pitchFamily="34" charset="-120"/>
              <a:ea typeface="微軟正黑體" panose="020B0604030504040204" pitchFamily="34" charset="-120"/>
              <a:cs typeface="+mj-cs"/>
            </a:endParaRPr>
          </a:p>
          <a:p>
            <a:pPr defTabSz="941832">
              <a:lnSpc>
                <a:spcPct val="100000"/>
              </a:lnSpc>
              <a:spcBef>
                <a:spcPts val="2400"/>
              </a:spcBef>
              <a:spcAft>
                <a:spcPts val="600"/>
              </a:spcAft>
              <a:buClr>
                <a:srgbClr val="FF0000"/>
              </a:buClr>
              <a:buSzPts val="4400"/>
            </a:pPr>
            <a:r>
              <a:rPr lang="zh-TW" altLang="en-US" sz="3700" b="1" kern="1200" spc="0" dirty="0">
                <a:solidFill>
                  <a:schemeClr val="accent6">
                    <a:lumMod val="75000"/>
                  </a:schemeClr>
                </a:solidFill>
                <a:latin typeface="微軟正黑體" panose="020B0604030504040204" pitchFamily="34" charset="-120"/>
                <a:ea typeface="微軟正黑體" panose="020B0604030504040204" pitchFamily="34" charset="-120"/>
                <a:cs typeface="+mj-cs"/>
              </a:rPr>
              <a:t>學生</a:t>
            </a:r>
            <a:r>
              <a:rPr lang="zh-TW" altLang="en-US" sz="3700" b="1" kern="1200" spc="0" dirty="0">
                <a:solidFill>
                  <a:schemeClr val="accent6">
                    <a:lumMod val="75000"/>
                  </a:schemeClr>
                </a:solidFill>
                <a:latin typeface="微軟正黑體" panose="020B0604030504040204" pitchFamily="34" charset="-120"/>
                <a:ea typeface="微軟正黑體" panose="020B0604030504040204" pitchFamily="34" charset="-120"/>
                <a:cs typeface="Arial"/>
                <a:sym typeface="Arial"/>
              </a:rPr>
              <a:t>申請作業</a:t>
            </a:r>
            <a:r>
              <a:rPr lang="zh-TW" altLang="en-US" sz="3700" dirty="0">
                <a:solidFill>
                  <a:schemeClr val="accent6">
                    <a:lumMod val="75000"/>
                  </a:schemeClr>
                </a:solidFill>
                <a:latin typeface="微軟正黑體" panose="020B0604030504040204" pitchFamily="34" charset="-120"/>
                <a:ea typeface="微軟正黑體" panose="020B0604030504040204" pitchFamily="34" charset="-120"/>
                <a:cs typeface="Arial"/>
                <a:sym typeface="Arial"/>
              </a:rPr>
              <a:t>＆</a:t>
            </a:r>
            <a:br>
              <a:rPr lang="en-US" altLang="zh-TW" sz="3700" b="1" kern="1200" spc="0" dirty="0">
                <a:solidFill>
                  <a:schemeClr val="tx1"/>
                </a:solidFill>
                <a:latin typeface="微軟正黑體" panose="020B0604030504040204" pitchFamily="34" charset="-120"/>
                <a:ea typeface="微軟正黑體" panose="020B0604030504040204" pitchFamily="34" charset="-120"/>
                <a:cs typeface="Arial"/>
                <a:sym typeface="Arial"/>
              </a:rPr>
            </a:br>
            <a:r>
              <a:rPr lang="zh-TW" altLang="en-US" sz="3700" b="1" kern="1200" spc="0" dirty="0">
                <a:solidFill>
                  <a:schemeClr val="accent6">
                    <a:lumMod val="50000"/>
                  </a:schemeClr>
                </a:solidFill>
                <a:latin typeface="微軟正黑體" panose="020B0604030504040204" pitchFamily="34" charset="-120"/>
                <a:ea typeface="微軟正黑體" panose="020B0604030504040204" pitchFamily="34" charset="-120"/>
                <a:cs typeface="Arial"/>
                <a:sym typeface="Arial"/>
              </a:rPr>
              <a:t>生涯輔導與職涯探索</a:t>
            </a:r>
            <a:br>
              <a:rPr lang="en-US" altLang="zh-TW" sz="1800" b="1" kern="1200" spc="0" dirty="0">
                <a:solidFill>
                  <a:schemeClr val="tx1"/>
                </a:solidFill>
                <a:latin typeface="微軟正黑體" panose="020B0604030504040204" pitchFamily="34" charset="-120"/>
                <a:ea typeface="微軟正黑體" panose="020B0604030504040204" pitchFamily="34" charset="-120"/>
                <a:cs typeface="Arial"/>
                <a:sym typeface="Arial"/>
              </a:rPr>
            </a:br>
            <a:endParaRPr lang="en-US" altLang="zh-TW" sz="1800" b="1" kern="1200" spc="0" dirty="0">
              <a:solidFill>
                <a:schemeClr val="tx1"/>
              </a:solidFill>
              <a:latin typeface="微軟正黑體" panose="020B0604030504040204" pitchFamily="34" charset="-120"/>
              <a:ea typeface="微軟正黑體" panose="020B0604030504040204" pitchFamily="34" charset="-120"/>
              <a:cs typeface="Arial"/>
              <a:sym typeface="Arial"/>
            </a:endParaRPr>
          </a:p>
        </p:txBody>
      </p:sp>
      <p:pic>
        <p:nvPicPr>
          <p:cNvPr id="5" name="圖片 4" descr="一張含有 標誌, 符號, 字型, 文字 的圖片&#10;&#10;自動產生的描述">
            <a:extLst>
              <a:ext uri="{FF2B5EF4-FFF2-40B4-BE49-F238E27FC236}">
                <a16:creationId xmlns:a16="http://schemas.microsoft.com/office/drawing/2014/main" id="{9F0B827C-ECA2-434A-8357-094ECDA6AB8E}"/>
              </a:ext>
            </a:extLst>
          </p:cNvPr>
          <p:cNvPicPr>
            <a:picLocks noChangeAspect="1"/>
          </p:cNvPicPr>
          <p:nvPr/>
        </p:nvPicPr>
        <p:blipFill>
          <a:blip r:embed="rId3"/>
          <a:stretch>
            <a:fillRect/>
          </a:stretch>
        </p:blipFill>
        <p:spPr>
          <a:xfrm>
            <a:off x="4138966" y="1104685"/>
            <a:ext cx="1120390" cy="1114096"/>
          </a:xfrm>
          <a:prstGeom prst="rect">
            <a:avLst/>
          </a:prstGeom>
        </p:spPr>
      </p:pic>
      <p:sp>
        <p:nvSpPr>
          <p:cNvPr id="6" name="投影片編號版面配置區 1">
            <a:extLst>
              <a:ext uri="{FF2B5EF4-FFF2-40B4-BE49-F238E27FC236}">
                <a16:creationId xmlns:a16="http://schemas.microsoft.com/office/drawing/2014/main" id="{6393CC16-0962-42E6-B1D2-AE97B528E87B}"/>
              </a:ext>
            </a:extLst>
          </p:cNvPr>
          <p:cNvSpPr txBox="1">
            <a:spLocks/>
          </p:cNvSpPr>
          <p:nvPr/>
        </p:nvSpPr>
        <p:spPr>
          <a:xfrm>
            <a:off x="6868982" y="5931803"/>
            <a:ext cx="1652117" cy="282729"/>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706374">
              <a:spcAft>
                <a:spcPts val="600"/>
              </a:spcAft>
              <a:defRPr/>
            </a:pPr>
            <a:fld id="{7BDCC807-A8F6-4EBC-AA49-00484FC40CA0}" type="slidenum">
              <a:rPr lang="zh-TW" altLang="en-US" sz="1236" kern="1200">
                <a:solidFill>
                  <a:srgbClr val="000000"/>
                </a:solidFill>
                <a:latin typeface="Arial"/>
                <a:ea typeface="微软雅黑"/>
                <a:cs typeface="+mn-cs"/>
              </a:rPr>
              <a:pPr algn="r" defTabSz="706374">
                <a:spcAft>
                  <a:spcPts val="600"/>
                </a:spcAft>
                <a:defRPr/>
              </a:pPr>
              <a:t>1</a:t>
            </a:fld>
            <a:endParaRPr kumimoji="0" lang="zh-TW" altLang="en-US" sz="1200" b="0" i="0" u="none" strike="noStrike" kern="1200" cap="none" spc="0" normalizeH="0" baseline="0" noProof="0">
              <a:ln>
                <a:noFill/>
              </a:ln>
              <a:solidFill>
                <a:srgbClr val="000000"/>
              </a:solidFill>
              <a:effectLst/>
              <a:uLnTx/>
              <a:uFillTx/>
              <a:latin typeface="Arial"/>
              <a:ea typeface="微软雅黑"/>
              <a:cs typeface="+mn-cs"/>
            </a:endParaRPr>
          </a:p>
        </p:txBody>
      </p:sp>
      <p:sp>
        <p:nvSpPr>
          <p:cNvPr id="8" name="文字方塊 7">
            <a:extLst>
              <a:ext uri="{FF2B5EF4-FFF2-40B4-BE49-F238E27FC236}">
                <a16:creationId xmlns:a16="http://schemas.microsoft.com/office/drawing/2014/main" id="{A3EF1695-3C9D-E3FB-A85E-D46D3D1A2F50}"/>
              </a:ext>
            </a:extLst>
          </p:cNvPr>
          <p:cNvSpPr txBox="1"/>
          <p:nvPr/>
        </p:nvSpPr>
        <p:spPr>
          <a:xfrm>
            <a:off x="1332163" y="4779535"/>
            <a:ext cx="6299113" cy="1236108"/>
          </a:xfrm>
          <a:prstGeom prst="rect">
            <a:avLst/>
          </a:prstGeom>
          <a:noFill/>
        </p:spPr>
        <p:txBody>
          <a:bodyPr wrap="square">
            <a:spAutoFit/>
          </a:bodyPr>
          <a:lstStyle/>
          <a:p>
            <a:pPr defTabSz="941832">
              <a:lnSpc>
                <a:spcPct val="110000"/>
              </a:lnSpc>
              <a:spcBef>
                <a:spcPts val="0"/>
              </a:spcBef>
              <a:spcAft>
                <a:spcPts val="600"/>
              </a:spcAft>
              <a:buClr>
                <a:srgbClr val="FF0000"/>
              </a:buClr>
              <a:buSzPts val="4400"/>
            </a:pPr>
            <a:endParaRPr lang="en-US" altLang="zh-TW" sz="2000" b="1" kern="1200" spc="0" dirty="0">
              <a:solidFill>
                <a:srgbClr val="002060"/>
              </a:solidFill>
              <a:latin typeface="微軟正黑體" panose="020B0604030504040204" pitchFamily="34" charset="-120"/>
              <a:ea typeface="微軟正黑體" panose="020B0604030504040204" pitchFamily="34" charset="-120"/>
              <a:cs typeface="Arial"/>
              <a:sym typeface="Arial"/>
            </a:endParaRPr>
          </a:p>
          <a:p>
            <a:pPr algn="ctr" defTabSz="941832">
              <a:lnSpc>
                <a:spcPct val="110000"/>
              </a:lnSpc>
              <a:spcBef>
                <a:spcPts val="0"/>
              </a:spcBef>
              <a:spcAft>
                <a:spcPts val="600"/>
              </a:spcAft>
              <a:buClr>
                <a:srgbClr val="FF0000"/>
              </a:buClr>
              <a:buSzPts val="4400"/>
            </a:pPr>
            <a:r>
              <a:rPr lang="zh-TW" altLang="en-US" sz="2000" b="1" kern="1200" spc="0" dirty="0">
                <a:solidFill>
                  <a:srgbClr val="002060"/>
                </a:solidFill>
                <a:latin typeface="微軟正黑體" panose="020B0604030504040204" pitchFamily="34" charset="-120"/>
                <a:ea typeface="微軟正黑體" panose="020B0604030504040204" pitchFamily="34" charset="-120"/>
                <a:cs typeface="Arial"/>
                <a:sym typeface="Arial"/>
              </a:rPr>
              <a:t>「青年教育與就業儲蓄帳戶方案」方案宣導輔導團</a:t>
            </a:r>
            <a:endParaRPr lang="en-US" altLang="zh-TW" sz="2000" b="1" kern="1200" spc="0" dirty="0">
              <a:solidFill>
                <a:srgbClr val="002060"/>
              </a:solidFill>
              <a:latin typeface="微軟正黑體" panose="020B0604030504040204" pitchFamily="34" charset="-120"/>
              <a:ea typeface="微軟正黑體" panose="020B0604030504040204" pitchFamily="34" charset="-120"/>
              <a:cs typeface="Arial"/>
              <a:sym typeface="Arial"/>
            </a:endParaRPr>
          </a:p>
          <a:p>
            <a:pPr algn="ctr" defTabSz="941832">
              <a:lnSpc>
                <a:spcPct val="110000"/>
              </a:lnSpc>
              <a:spcBef>
                <a:spcPts val="0"/>
              </a:spcBef>
              <a:spcAft>
                <a:spcPts val="600"/>
              </a:spcAft>
              <a:buClr>
                <a:srgbClr val="FF0000"/>
              </a:buClr>
              <a:buSzPts val="4400"/>
            </a:pPr>
            <a:r>
              <a:rPr lang="en-US" altLang="zh-TW" sz="2000" b="1" kern="1200" spc="0" dirty="0">
                <a:solidFill>
                  <a:srgbClr val="002060"/>
                </a:solidFill>
                <a:latin typeface="微軟正黑體" panose="020B0604030504040204" pitchFamily="34" charset="-120"/>
                <a:ea typeface="微軟正黑體" panose="020B0604030504040204" pitchFamily="34" charset="-120"/>
                <a:cs typeface="Arial"/>
              </a:rPr>
              <a:t>112</a:t>
            </a:r>
            <a:r>
              <a:rPr lang="zh-TW" altLang="en-US" sz="2000" b="1" kern="1200" spc="0" dirty="0">
                <a:solidFill>
                  <a:srgbClr val="002060"/>
                </a:solidFill>
                <a:latin typeface="微軟正黑體" panose="020B0604030504040204" pitchFamily="34" charset="-120"/>
                <a:ea typeface="微軟正黑體" panose="020B0604030504040204" pitchFamily="34" charset="-120"/>
                <a:cs typeface="Arial"/>
              </a:rPr>
              <a:t>年</a:t>
            </a:r>
            <a:r>
              <a:rPr lang="en-US" altLang="zh-TW" sz="2000" b="1" kern="1200" spc="0" dirty="0">
                <a:solidFill>
                  <a:srgbClr val="002060"/>
                </a:solidFill>
                <a:latin typeface="微軟正黑體" panose="020B0604030504040204" pitchFamily="34" charset="-120"/>
                <a:ea typeface="微軟正黑體" panose="020B0604030504040204" pitchFamily="34" charset="-120"/>
                <a:cs typeface="Arial"/>
              </a:rPr>
              <a:t>12</a:t>
            </a:r>
            <a:r>
              <a:rPr lang="zh-TW" altLang="en-US" sz="2000" b="1" kern="1200" spc="0" dirty="0">
                <a:solidFill>
                  <a:srgbClr val="002060"/>
                </a:solidFill>
                <a:latin typeface="微軟正黑體" panose="020B0604030504040204" pitchFamily="34" charset="-120"/>
                <a:ea typeface="微軟正黑體" panose="020B0604030504040204" pitchFamily="34" charset="-120"/>
                <a:cs typeface="Arial"/>
              </a:rPr>
              <a:t>月</a:t>
            </a:r>
            <a:endParaRPr lang="en-US" altLang="zh-TW" sz="2000" dirty="0">
              <a:solidFill>
                <a:srgbClr val="002060"/>
              </a:solidFill>
              <a:latin typeface="微軟正黑體" panose="020B0604030504040204" pitchFamily="34" charset="-120"/>
              <a:ea typeface="微軟正黑體" panose="020B0604030504040204" pitchFamily="34" charset="-120"/>
              <a:cs typeface="Arial"/>
            </a:endParaRPr>
          </a:p>
        </p:txBody>
      </p:sp>
    </p:spTree>
    <p:extLst>
      <p:ext uri="{BB962C8B-B14F-4D97-AF65-F5344CB8AC3E}">
        <p14:creationId xmlns:p14="http://schemas.microsoft.com/office/powerpoint/2010/main" val="144245283"/>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21145" y="272659"/>
            <a:ext cx="7901709" cy="1015663"/>
          </a:xfrm>
          <a:prstGeom prst="rect">
            <a:avLst/>
          </a:prstGeom>
        </p:spPr>
        <p:txBody>
          <a:bodyPr wrap="square">
            <a:spAutoFit/>
          </a:bodyPr>
          <a:lstStyle/>
          <a:p>
            <a:pPr marL="268288" lvl="0" indent="-268288" algn="just" defTabSz="685800">
              <a:buClr>
                <a:srgbClr val="006600"/>
              </a:buClr>
              <a:buSzPts val="2800"/>
              <a:buFont typeface="Arial"/>
              <a:buChar char="•"/>
              <a:defRPr/>
            </a:pPr>
            <a:r>
              <a:rPr lang="zh-TW" altLang="en-US" sz="2800" b="1" dirty="0">
                <a:ea typeface="Arial"/>
                <a:cs typeface="Arial"/>
                <a:sym typeface="Arial"/>
              </a:rPr>
              <a:t>行業類別填寫參考資料</a:t>
            </a:r>
            <a:endParaRPr lang="en-US" altLang="zh-TW" sz="2800" b="1" dirty="0">
              <a:ea typeface="Arial"/>
              <a:cs typeface="Arial"/>
              <a:sym typeface="Arial"/>
            </a:endParaRPr>
          </a:p>
          <a:p>
            <a:pPr marL="268288" lvl="0" indent="-268288" algn="just">
              <a:buClr>
                <a:srgbClr val="006600"/>
              </a:buClr>
              <a:buSzPts val="2800"/>
              <a:buFont typeface="Arial"/>
              <a:buChar char="•"/>
            </a:pPr>
            <a:r>
              <a:rPr lang="zh-TW" altLang="en-US" sz="1600" b="1" dirty="0">
                <a:latin typeface="微軟正黑體" panose="020B0604030504040204" pitchFamily="34" charset="-120"/>
                <a:ea typeface="微軟正黑體" panose="020B0604030504040204" pitchFamily="34" charset="-120"/>
              </a:rPr>
              <a:t>行政院主計總處</a:t>
            </a:r>
            <a:r>
              <a:rPr lang="zh-TW" altLang="en-US" sz="1600" b="1" dirty="0">
                <a:latin typeface="新細明體" panose="02020500000000000000" pitchFamily="18" charset="-120"/>
              </a:rPr>
              <a:t>（</a:t>
            </a:r>
            <a:r>
              <a:rPr lang="en-US" altLang="zh-TW" sz="1600" b="1" dirty="0">
                <a:latin typeface="微軟正黑體" panose="020B0604030504040204" pitchFamily="34" charset="-120"/>
                <a:ea typeface="微軟正黑體" panose="020B0604030504040204" pitchFamily="34" charset="-120"/>
              </a:rPr>
              <a:t>2016</a:t>
            </a:r>
            <a:r>
              <a:rPr lang="zh-TW" altLang="en-US" sz="1600" b="1" dirty="0">
                <a:latin typeface="新細明體" panose="02020500000000000000" pitchFamily="18" charset="-120"/>
              </a:rPr>
              <a:t>）</a:t>
            </a:r>
            <a:r>
              <a:rPr lang="zh-TW" altLang="en-US" sz="1600" b="1" dirty="0">
                <a:latin typeface="微軟正黑體" panose="020B0604030504040204" pitchFamily="34" charset="-120"/>
                <a:ea typeface="微軟正黑體" panose="020B0604030504040204" pitchFamily="34" charset="-120"/>
              </a:rPr>
              <a:t>。行業標準分類。行政院主計總處。取自</a:t>
            </a:r>
            <a:r>
              <a:rPr lang="en-US" altLang="zh-TW" sz="1600" b="1" dirty="0">
                <a:latin typeface="微軟正黑體" panose="020B0604030504040204" pitchFamily="34" charset="-120"/>
                <a:ea typeface="微軟正黑體" panose="020B0604030504040204" pitchFamily="34" charset="-120"/>
                <a:hlinkClick r:id="rId3"/>
              </a:rPr>
              <a:t>https://www.dgbas.gov.tw/public/Attachment/51230162221KI9NIEKP.pdf</a:t>
            </a:r>
            <a:endParaRPr lang="en-US" altLang="zh-TW" sz="1600" b="1" dirty="0">
              <a:latin typeface="微軟正黑體" panose="020B0604030504040204" pitchFamily="34" charset="-120"/>
              <a:ea typeface="微軟正黑體" panose="020B0604030504040204" pitchFamily="34" charset="-120"/>
            </a:endParaRPr>
          </a:p>
        </p:txBody>
      </p:sp>
      <p:sp>
        <p:nvSpPr>
          <p:cNvPr id="4" name="投影片編號版面配置區 1">
            <a:extLst>
              <a:ext uri="{FF2B5EF4-FFF2-40B4-BE49-F238E27FC236}">
                <a16:creationId xmlns:a16="http://schemas.microsoft.com/office/drawing/2014/main" id="{F1F63512-F122-4CD9-BFE6-A42EEC3C75DF}"/>
              </a:ext>
            </a:extLst>
          </p:cNvPr>
          <p:cNvSpPr txBox="1">
            <a:spLocks/>
          </p:cNvSpPr>
          <p:nvPr/>
        </p:nvSpPr>
        <p:spPr>
          <a:xfrm>
            <a:off x="7296712" y="6311497"/>
            <a:ext cx="1600200" cy="273844"/>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7BDCC807-A8F6-4EBC-AA49-00484FC40CA0}" type="slidenum">
              <a:rPr kumimoji="0" lang="zh-TW" altLang="en-US" sz="1200" b="0" i="0" u="none" strike="noStrike" kern="1200" cap="none" spc="0" normalizeH="0" baseline="0" noProof="0">
                <a:ln>
                  <a:noFill/>
                </a:ln>
                <a:solidFill>
                  <a:srgbClr val="000000"/>
                </a:solidFill>
                <a:effectLst/>
                <a:uLnTx/>
                <a:uFillTx/>
                <a:latin typeface="Arial"/>
                <a:ea typeface="微软雅黑"/>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zh-TW" altLang="en-US" sz="1200" b="0" i="0" u="none" strike="noStrike" kern="1200" cap="none" spc="0" normalizeH="0" baseline="0" noProof="0" dirty="0">
              <a:ln>
                <a:noFill/>
              </a:ln>
              <a:solidFill>
                <a:srgbClr val="000000"/>
              </a:solidFill>
              <a:effectLst/>
              <a:uLnTx/>
              <a:uFillTx/>
              <a:latin typeface="Arial"/>
              <a:ea typeface="微软雅黑"/>
              <a:cs typeface="+mn-cs"/>
            </a:endParaRPr>
          </a:p>
        </p:txBody>
      </p:sp>
      <p:graphicFrame>
        <p:nvGraphicFramePr>
          <p:cNvPr id="5" name="表格 4">
            <a:extLst>
              <a:ext uri="{FF2B5EF4-FFF2-40B4-BE49-F238E27FC236}">
                <a16:creationId xmlns:a16="http://schemas.microsoft.com/office/drawing/2014/main" id="{E6796846-C2D7-7893-2069-16D368EB2B89}"/>
              </a:ext>
            </a:extLst>
          </p:cNvPr>
          <p:cNvGraphicFramePr>
            <a:graphicFrameLocks noGrp="1"/>
          </p:cNvGraphicFramePr>
          <p:nvPr>
            <p:extLst>
              <p:ext uri="{D42A27DB-BD31-4B8C-83A1-F6EECF244321}">
                <p14:modId xmlns:p14="http://schemas.microsoft.com/office/powerpoint/2010/main" val="2795853001"/>
              </p:ext>
            </p:extLst>
          </p:nvPr>
        </p:nvGraphicFramePr>
        <p:xfrm>
          <a:off x="247088" y="1384694"/>
          <a:ext cx="8299131" cy="5200647"/>
        </p:xfrm>
        <a:graphic>
          <a:graphicData uri="http://schemas.openxmlformats.org/drawingml/2006/table">
            <a:tbl>
              <a:tblPr firstRow="1" firstCol="1" bandRow="1"/>
              <a:tblGrid>
                <a:gridCol w="665568">
                  <a:extLst>
                    <a:ext uri="{9D8B030D-6E8A-4147-A177-3AD203B41FA5}">
                      <a16:colId xmlns:a16="http://schemas.microsoft.com/office/drawing/2014/main" val="20000"/>
                    </a:ext>
                  </a:extLst>
                </a:gridCol>
                <a:gridCol w="2297925">
                  <a:extLst>
                    <a:ext uri="{9D8B030D-6E8A-4147-A177-3AD203B41FA5}">
                      <a16:colId xmlns:a16="http://schemas.microsoft.com/office/drawing/2014/main" val="20001"/>
                    </a:ext>
                  </a:extLst>
                </a:gridCol>
                <a:gridCol w="5335638">
                  <a:extLst>
                    <a:ext uri="{9D8B030D-6E8A-4147-A177-3AD203B41FA5}">
                      <a16:colId xmlns:a16="http://schemas.microsoft.com/office/drawing/2014/main" val="20002"/>
                    </a:ext>
                  </a:extLst>
                </a:gridCol>
              </a:tblGrid>
              <a:tr h="71131">
                <a:tc>
                  <a:txBody>
                    <a:bodyPr/>
                    <a:lstStyle>
                      <a:lvl1pPr marL="0" algn="l" defTabSz="685766" rtl="0" eaLnBrk="1" latinLnBrk="0" hangingPunct="1">
                        <a:defRPr sz="1350" b="1" kern="1200">
                          <a:solidFill>
                            <a:schemeClr val="lt1"/>
                          </a:solidFill>
                          <a:latin typeface="Franklin Gothic Book" panose="020B0503020102020204"/>
                        </a:defRPr>
                      </a:lvl1pPr>
                      <a:lvl2pPr marL="342884" algn="l" defTabSz="685766" rtl="0" eaLnBrk="1" latinLnBrk="0" hangingPunct="1">
                        <a:defRPr sz="1350" b="1" kern="1200">
                          <a:solidFill>
                            <a:schemeClr val="lt1"/>
                          </a:solidFill>
                          <a:latin typeface="Franklin Gothic Book" panose="020B0503020102020204"/>
                        </a:defRPr>
                      </a:lvl2pPr>
                      <a:lvl3pPr marL="685766" algn="l" defTabSz="685766" rtl="0" eaLnBrk="1" latinLnBrk="0" hangingPunct="1">
                        <a:defRPr sz="1350" b="1" kern="1200">
                          <a:solidFill>
                            <a:schemeClr val="lt1"/>
                          </a:solidFill>
                          <a:latin typeface="Franklin Gothic Book" panose="020B0503020102020204"/>
                        </a:defRPr>
                      </a:lvl3pPr>
                      <a:lvl4pPr marL="1028649" algn="l" defTabSz="685766" rtl="0" eaLnBrk="1" latinLnBrk="0" hangingPunct="1">
                        <a:defRPr sz="1350" b="1" kern="1200">
                          <a:solidFill>
                            <a:schemeClr val="lt1"/>
                          </a:solidFill>
                          <a:latin typeface="Franklin Gothic Book" panose="020B0503020102020204"/>
                        </a:defRPr>
                      </a:lvl4pPr>
                      <a:lvl5pPr marL="1371532" algn="l" defTabSz="685766" rtl="0" eaLnBrk="1" latinLnBrk="0" hangingPunct="1">
                        <a:defRPr sz="1350" b="1" kern="1200">
                          <a:solidFill>
                            <a:schemeClr val="lt1"/>
                          </a:solidFill>
                          <a:latin typeface="Franklin Gothic Book" panose="020B0503020102020204"/>
                        </a:defRPr>
                      </a:lvl5pPr>
                      <a:lvl6pPr marL="1714415" algn="l" defTabSz="685766" rtl="0" eaLnBrk="1" latinLnBrk="0" hangingPunct="1">
                        <a:defRPr sz="1350" b="1" kern="1200">
                          <a:solidFill>
                            <a:schemeClr val="lt1"/>
                          </a:solidFill>
                          <a:latin typeface="Franklin Gothic Book" panose="020B0503020102020204"/>
                        </a:defRPr>
                      </a:lvl6pPr>
                      <a:lvl7pPr marL="2057297" algn="l" defTabSz="685766" rtl="0" eaLnBrk="1" latinLnBrk="0" hangingPunct="1">
                        <a:defRPr sz="1350" b="1" kern="1200">
                          <a:solidFill>
                            <a:schemeClr val="lt1"/>
                          </a:solidFill>
                          <a:latin typeface="Franklin Gothic Book" panose="020B0503020102020204"/>
                        </a:defRPr>
                      </a:lvl7pPr>
                      <a:lvl8pPr marL="2400180" algn="l" defTabSz="685766" rtl="0" eaLnBrk="1" latinLnBrk="0" hangingPunct="1">
                        <a:defRPr sz="1350" b="1" kern="1200">
                          <a:solidFill>
                            <a:schemeClr val="lt1"/>
                          </a:solidFill>
                          <a:latin typeface="Franklin Gothic Book" panose="020B0503020102020204"/>
                        </a:defRPr>
                      </a:lvl8pPr>
                      <a:lvl9pPr marL="2743064" algn="l" defTabSz="685766" rtl="0" eaLnBrk="1" latinLnBrk="0" hangingPunct="1">
                        <a:defRPr sz="1350" b="1" kern="1200">
                          <a:solidFill>
                            <a:schemeClr val="lt1"/>
                          </a:solidFill>
                          <a:latin typeface="Franklin Gothic Book" panose="020B0503020102020204"/>
                        </a:defRPr>
                      </a:lvl9pPr>
                    </a:lstStyle>
                    <a:p>
                      <a:pPr marL="0" algn="ctr" defTabSz="914400" rtl="0" eaLnBrk="1" latinLnBrk="0" hangingPunct="1">
                        <a:spcAft>
                          <a:spcPts val="0"/>
                        </a:spcAft>
                      </a:pPr>
                      <a:r>
                        <a:rPr lang="zh-TW" sz="2000" b="1" kern="0" dirty="0">
                          <a:solidFill>
                            <a:schemeClr val="tx1"/>
                          </a:solidFill>
                          <a:effectLst/>
                          <a:latin typeface="微軟正黑體" panose="020B0604030504040204" pitchFamily="34" charset="-120"/>
                          <a:ea typeface="微軟正黑體" panose="020B0604030504040204" pitchFamily="34" charset="-120"/>
                          <a:cs typeface="+mn-cs"/>
                        </a:rPr>
                        <a:t>代號</a:t>
                      </a:r>
                    </a:p>
                  </a:txBody>
                  <a:tcPr marL="16914" marR="16914"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685766" rtl="0" eaLnBrk="1" latinLnBrk="0" hangingPunct="1">
                        <a:defRPr sz="1350" b="1" kern="1200">
                          <a:solidFill>
                            <a:schemeClr val="lt1"/>
                          </a:solidFill>
                          <a:latin typeface="Franklin Gothic Book" panose="020B0503020102020204"/>
                        </a:defRPr>
                      </a:lvl1pPr>
                      <a:lvl2pPr marL="342884" algn="l" defTabSz="685766" rtl="0" eaLnBrk="1" latinLnBrk="0" hangingPunct="1">
                        <a:defRPr sz="1350" b="1" kern="1200">
                          <a:solidFill>
                            <a:schemeClr val="lt1"/>
                          </a:solidFill>
                          <a:latin typeface="Franklin Gothic Book" panose="020B0503020102020204"/>
                        </a:defRPr>
                      </a:lvl2pPr>
                      <a:lvl3pPr marL="685766" algn="l" defTabSz="685766" rtl="0" eaLnBrk="1" latinLnBrk="0" hangingPunct="1">
                        <a:defRPr sz="1350" b="1" kern="1200">
                          <a:solidFill>
                            <a:schemeClr val="lt1"/>
                          </a:solidFill>
                          <a:latin typeface="Franklin Gothic Book" panose="020B0503020102020204"/>
                        </a:defRPr>
                      </a:lvl3pPr>
                      <a:lvl4pPr marL="1028649" algn="l" defTabSz="685766" rtl="0" eaLnBrk="1" latinLnBrk="0" hangingPunct="1">
                        <a:defRPr sz="1350" b="1" kern="1200">
                          <a:solidFill>
                            <a:schemeClr val="lt1"/>
                          </a:solidFill>
                          <a:latin typeface="Franklin Gothic Book" panose="020B0503020102020204"/>
                        </a:defRPr>
                      </a:lvl4pPr>
                      <a:lvl5pPr marL="1371532" algn="l" defTabSz="685766" rtl="0" eaLnBrk="1" latinLnBrk="0" hangingPunct="1">
                        <a:defRPr sz="1350" b="1" kern="1200">
                          <a:solidFill>
                            <a:schemeClr val="lt1"/>
                          </a:solidFill>
                          <a:latin typeface="Franklin Gothic Book" panose="020B0503020102020204"/>
                        </a:defRPr>
                      </a:lvl5pPr>
                      <a:lvl6pPr marL="1714415" algn="l" defTabSz="685766" rtl="0" eaLnBrk="1" latinLnBrk="0" hangingPunct="1">
                        <a:defRPr sz="1350" b="1" kern="1200">
                          <a:solidFill>
                            <a:schemeClr val="lt1"/>
                          </a:solidFill>
                          <a:latin typeface="Franklin Gothic Book" panose="020B0503020102020204"/>
                        </a:defRPr>
                      </a:lvl6pPr>
                      <a:lvl7pPr marL="2057297" algn="l" defTabSz="685766" rtl="0" eaLnBrk="1" latinLnBrk="0" hangingPunct="1">
                        <a:defRPr sz="1350" b="1" kern="1200">
                          <a:solidFill>
                            <a:schemeClr val="lt1"/>
                          </a:solidFill>
                          <a:latin typeface="Franklin Gothic Book" panose="020B0503020102020204"/>
                        </a:defRPr>
                      </a:lvl7pPr>
                      <a:lvl8pPr marL="2400180" algn="l" defTabSz="685766" rtl="0" eaLnBrk="1" latinLnBrk="0" hangingPunct="1">
                        <a:defRPr sz="1350" b="1" kern="1200">
                          <a:solidFill>
                            <a:schemeClr val="lt1"/>
                          </a:solidFill>
                          <a:latin typeface="Franklin Gothic Book" panose="020B0503020102020204"/>
                        </a:defRPr>
                      </a:lvl8pPr>
                      <a:lvl9pPr marL="2743064" algn="l" defTabSz="685766" rtl="0" eaLnBrk="1" latinLnBrk="0" hangingPunct="1">
                        <a:defRPr sz="1350" b="1" kern="1200">
                          <a:solidFill>
                            <a:schemeClr val="lt1"/>
                          </a:solidFill>
                          <a:latin typeface="Franklin Gothic Book" panose="020B0503020102020204"/>
                        </a:defRPr>
                      </a:lvl9pPr>
                    </a:lstStyle>
                    <a:p>
                      <a:pPr marL="0" algn="ctr" defTabSz="914400" rtl="0" eaLnBrk="1" latinLnBrk="0" hangingPunct="1">
                        <a:spcAft>
                          <a:spcPts val="0"/>
                        </a:spcAft>
                      </a:pPr>
                      <a:r>
                        <a:rPr lang="zh-TW" sz="2000" b="1" kern="0" dirty="0">
                          <a:solidFill>
                            <a:schemeClr val="bg1"/>
                          </a:solidFill>
                          <a:effectLst/>
                          <a:latin typeface="微軟正黑體" panose="020B0604030504040204" pitchFamily="34" charset="-120"/>
                          <a:ea typeface="微軟正黑體" panose="020B0604030504040204" pitchFamily="34" charset="-120"/>
                          <a:cs typeface="+mn-cs"/>
                        </a:rPr>
                        <a:t>行業</a:t>
                      </a:r>
                      <a:r>
                        <a:rPr lang="zh-TW" altLang="en-US" sz="2000" b="1" kern="0" dirty="0">
                          <a:solidFill>
                            <a:schemeClr val="bg1"/>
                          </a:solidFill>
                          <a:effectLst/>
                          <a:latin typeface="微軟正黑體" panose="020B0604030504040204" pitchFamily="34" charset="-120"/>
                          <a:ea typeface="微軟正黑體" panose="020B0604030504040204" pitchFamily="34" charset="-120"/>
                          <a:cs typeface="+mn-cs"/>
                        </a:rPr>
                        <a:t>類別</a:t>
                      </a:r>
                    </a:p>
                  </a:txBody>
                  <a:tcPr marL="16914" marR="16914"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50000"/>
                      </a:srgbClr>
                    </a:solidFill>
                  </a:tcPr>
                </a:tc>
                <a:tc>
                  <a:txBody>
                    <a:bodyPr/>
                    <a:lstStyle>
                      <a:lvl1pPr marL="0" algn="l" defTabSz="685766" rtl="0" eaLnBrk="1" latinLnBrk="0" hangingPunct="1">
                        <a:defRPr sz="1350" b="1" kern="1200">
                          <a:solidFill>
                            <a:schemeClr val="lt1"/>
                          </a:solidFill>
                          <a:latin typeface="Franklin Gothic Book" panose="020B0503020102020204"/>
                        </a:defRPr>
                      </a:lvl1pPr>
                      <a:lvl2pPr marL="342884" algn="l" defTabSz="685766" rtl="0" eaLnBrk="1" latinLnBrk="0" hangingPunct="1">
                        <a:defRPr sz="1350" b="1" kern="1200">
                          <a:solidFill>
                            <a:schemeClr val="lt1"/>
                          </a:solidFill>
                          <a:latin typeface="Franklin Gothic Book" panose="020B0503020102020204"/>
                        </a:defRPr>
                      </a:lvl2pPr>
                      <a:lvl3pPr marL="685766" algn="l" defTabSz="685766" rtl="0" eaLnBrk="1" latinLnBrk="0" hangingPunct="1">
                        <a:defRPr sz="1350" b="1" kern="1200">
                          <a:solidFill>
                            <a:schemeClr val="lt1"/>
                          </a:solidFill>
                          <a:latin typeface="Franklin Gothic Book" panose="020B0503020102020204"/>
                        </a:defRPr>
                      </a:lvl3pPr>
                      <a:lvl4pPr marL="1028649" algn="l" defTabSz="685766" rtl="0" eaLnBrk="1" latinLnBrk="0" hangingPunct="1">
                        <a:defRPr sz="1350" b="1" kern="1200">
                          <a:solidFill>
                            <a:schemeClr val="lt1"/>
                          </a:solidFill>
                          <a:latin typeface="Franklin Gothic Book" panose="020B0503020102020204"/>
                        </a:defRPr>
                      </a:lvl4pPr>
                      <a:lvl5pPr marL="1371532" algn="l" defTabSz="685766" rtl="0" eaLnBrk="1" latinLnBrk="0" hangingPunct="1">
                        <a:defRPr sz="1350" b="1" kern="1200">
                          <a:solidFill>
                            <a:schemeClr val="lt1"/>
                          </a:solidFill>
                          <a:latin typeface="Franklin Gothic Book" panose="020B0503020102020204"/>
                        </a:defRPr>
                      </a:lvl5pPr>
                      <a:lvl6pPr marL="1714415" algn="l" defTabSz="685766" rtl="0" eaLnBrk="1" latinLnBrk="0" hangingPunct="1">
                        <a:defRPr sz="1350" b="1" kern="1200">
                          <a:solidFill>
                            <a:schemeClr val="lt1"/>
                          </a:solidFill>
                          <a:latin typeface="Franklin Gothic Book" panose="020B0503020102020204"/>
                        </a:defRPr>
                      </a:lvl6pPr>
                      <a:lvl7pPr marL="2057297" algn="l" defTabSz="685766" rtl="0" eaLnBrk="1" latinLnBrk="0" hangingPunct="1">
                        <a:defRPr sz="1350" b="1" kern="1200">
                          <a:solidFill>
                            <a:schemeClr val="lt1"/>
                          </a:solidFill>
                          <a:latin typeface="Franklin Gothic Book" panose="020B0503020102020204"/>
                        </a:defRPr>
                      </a:lvl7pPr>
                      <a:lvl8pPr marL="2400180" algn="l" defTabSz="685766" rtl="0" eaLnBrk="1" latinLnBrk="0" hangingPunct="1">
                        <a:defRPr sz="1350" b="1" kern="1200">
                          <a:solidFill>
                            <a:schemeClr val="lt1"/>
                          </a:solidFill>
                          <a:latin typeface="Franklin Gothic Book" panose="020B0503020102020204"/>
                        </a:defRPr>
                      </a:lvl8pPr>
                      <a:lvl9pPr marL="2743064" algn="l" defTabSz="685766" rtl="0" eaLnBrk="1" latinLnBrk="0" hangingPunct="1">
                        <a:defRPr sz="1350" b="1" kern="1200">
                          <a:solidFill>
                            <a:schemeClr val="lt1"/>
                          </a:solidFill>
                          <a:latin typeface="Franklin Gothic Book" panose="020B0503020102020204"/>
                        </a:defRPr>
                      </a:lvl9pPr>
                    </a:lstStyle>
                    <a:p>
                      <a:pPr marL="0" algn="ctr" defTabSz="914400" rtl="0" eaLnBrk="1" latinLnBrk="0" hangingPunct="1">
                        <a:spcAft>
                          <a:spcPts val="0"/>
                        </a:spcAft>
                      </a:pPr>
                      <a:r>
                        <a:rPr lang="zh-TW" sz="2000" b="1" kern="0" dirty="0">
                          <a:solidFill>
                            <a:schemeClr val="bg1"/>
                          </a:solidFill>
                          <a:effectLst/>
                          <a:latin typeface="微軟正黑體" panose="020B0604030504040204" pitchFamily="34" charset="-120"/>
                          <a:ea typeface="微軟正黑體" panose="020B0604030504040204" pitchFamily="34" charset="-120"/>
                          <a:cs typeface="+mn-cs"/>
                        </a:rPr>
                        <a:t>說明</a:t>
                      </a:r>
                    </a:p>
                  </a:txBody>
                  <a:tcPr marL="16914" marR="16914"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val="10000"/>
                  </a:ext>
                </a:extLst>
              </a:tr>
              <a:tr h="473709">
                <a:tc>
                  <a:txBody>
                    <a:bodyPr/>
                    <a:lstStyle>
                      <a:lvl1pPr marL="0" algn="l" defTabSz="685766" rtl="0" eaLnBrk="1" latinLnBrk="0" hangingPunct="1">
                        <a:defRPr sz="1350" b="1" kern="1200">
                          <a:solidFill>
                            <a:schemeClr val="lt1"/>
                          </a:solidFill>
                          <a:latin typeface="Franklin Gothic Book" panose="020B0503020102020204"/>
                        </a:defRPr>
                      </a:lvl1pPr>
                      <a:lvl2pPr marL="342884" algn="l" defTabSz="685766" rtl="0" eaLnBrk="1" latinLnBrk="0" hangingPunct="1">
                        <a:defRPr sz="1350" b="1" kern="1200">
                          <a:solidFill>
                            <a:schemeClr val="lt1"/>
                          </a:solidFill>
                          <a:latin typeface="Franklin Gothic Book" panose="020B0503020102020204"/>
                        </a:defRPr>
                      </a:lvl2pPr>
                      <a:lvl3pPr marL="685766" algn="l" defTabSz="685766" rtl="0" eaLnBrk="1" latinLnBrk="0" hangingPunct="1">
                        <a:defRPr sz="1350" b="1" kern="1200">
                          <a:solidFill>
                            <a:schemeClr val="lt1"/>
                          </a:solidFill>
                          <a:latin typeface="Franklin Gothic Book" panose="020B0503020102020204"/>
                        </a:defRPr>
                      </a:lvl3pPr>
                      <a:lvl4pPr marL="1028649" algn="l" defTabSz="685766" rtl="0" eaLnBrk="1" latinLnBrk="0" hangingPunct="1">
                        <a:defRPr sz="1350" b="1" kern="1200">
                          <a:solidFill>
                            <a:schemeClr val="lt1"/>
                          </a:solidFill>
                          <a:latin typeface="Franklin Gothic Book" panose="020B0503020102020204"/>
                        </a:defRPr>
                      </a:lvl4pPr>
                      <a:lvl5pPr marL="1371532" algn="l" defTabSz="685766" rtl="0" eaLnBrk="1" latinLnBrk="0" hangingPunct="1">
                        <a:defRPr sz="1350" b="1" kern="1200">
                          <a:solidFill>
                            <a:schemeClr val="lt1"/>
                          </a:solidFill>
                          <a:latin typeface="Franklin Gothic Book" panose="020B0503020102020204"/>
                        </a:defRPr>
                      </a:lvl5pPr>
                      <a:lvl6pPr marL="1714415" algn="l" defTabSz="685766" rtl="0" eaLnBrk="1" latinLnBrk="0" hangingPunct="1">
                        <a:defRPr sz="1350" b="1" kern="1200">
                          <a:solidFill>
                            <a:schemeClr val="lt1"/>
                          </a:solidFill>
                          <a:latin typeface="Franklin Gothic Book" panose="020B0503020102020204"/>
                        </a:defRPr>
                      </a:lvl6pPr>
                      <a:lvl7pPr marL="2057297" algn="l" defTabSz="685766" rtl="0" eaLnBrk="1" latinLnBrk="0" hangingPunct="1">
                        <a:defRPr sz="1350" b="1" kern="1200">
                          <a:solidFill>
                            <a:schemeClr val="lt1"/>
                          </a:solidFill>
                          <a:latin typeface="Franklin Gothic Book" panose="020B0503020102020204"/>
                        </a:defRPr>
                      </a:lvl7pPr>
                      <a:lvl8pPr marL="2400180" algn="l" defTabSz="685766" rtl="0" eaLnBrk="1" latinLnBrk="0" hangingPunct="1">
                        <a:defRPr sz="1350" b="1" kern="1200">
                          <a:solidFill>
                            <a:schemeClr val="lt1"/>
                          </a:solidFill>
                          <a:latin typeface="Franklin Gothic Book" panose="020B0503020102020204"/>
                        </a:defRPr>
                      </a:lvl8pPr>
                      <a:lvl9pPr marL="2743064" algn="l" defTabSz="685766" rtl="0" eaLnBrk="1" latinLnBrk="0" hangingPunct="1">
                        <a:defRPr sz="1350" b="1" kern="1200">
                          <a:solidFill>
                            <a:schemeClr val="lt1"/>
                          </a:solidFill>
                          <a:latin typeface="Franklin Gothic Book" panose="020B0503020102020204"/>
                        </a:defRPr>
                      </a:lvl9pPr>
                    </a:lstStyle>
                    <a:p>
                      <a:pPr algn="ctr">
                        <a:spcAft>
                          <a:spcPts val="0"/>
                        </a:spcAft>
                      </a:pPr>
                      <a:r>
                        <a:rPr lang="en-US" sz="1400" kern="0" dirty="0">
                          <a:solidFill>
                            <a:schemeClr val="tx1"/>
                          </a:solidFill>
                          <a:effectLst/>
                        </a:rPr>
                        <a:t>J</a:t>
                      </a:r>
                      <a:endParaRPr lang="zh-TW" sz="14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4378" marR="14378"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lgn="ctr">
                        <a:spcAft>
                          <a:spcPts val="0"/>
                        </a:spcAft>
                      </a:pPr>
                      <a:r>
                        <a:rPr lang="zh-TW" sz="1600" b="1" kern="0" dirty="0">
                          <a:solidFill>
                            <a:schemeClr val="tx1"/>
                          </a:solidFill>
                          <a:effectLst/>
                          <a:latin typeface="Microsoft YaHei" panose="020B0503020204020204" pitchFamily="34" charset="-122"/>
                          <a:ea typeface="Microsoft YaHei" panose="020B0503020204020204" pitchFamily="34" charset="-122"/>
                        </a:rPr>
                        <a:t>出版、影音製作、傳播</a:t>
                      </a:r>
                      <a:endParaRPr lang="en-US" altLang="zh-TW" sz="1600" b="1" kern="0" dirty="0">
                        <a:solidFill>
                          <a:schemeClr val="tx1"/>
                        </a:solidFill>
                        <a:effectLst/>
                        <a:latin typeface="Microsoft YaHei" panose="020B0503020204020204" pitchFamily="34" charset="-122"/>
                        <a:ea typeface="Microsoft YaHei" panose="020B0503020204020204" pitchFamily="34" charset="-122"/>
                      </a:endParaRPr>
                    </a:p>
                    <a:p>
                      <a:pPr algn="ctr">
                        <a:spcAft>
                          <a:spcPts val="0"/>
                        </a:spcAft>
                      </a:pPr>
                      <a:r>
                        <a:rPr lang="zh-TW" sz="1600" b="1" kern="0" dirty="0">
                          <a:solidFill>
                            <a:schemeClr val="tx1"/>
                          </a:solidFill>
                          <a:effectLst/>
                          <a:latin typeface="Microsoft YaHei" panose="020B0503020204020204" pitchFamily="34" charset="-122"/>
                          <a:ea typeface="Microsoft YaHei" panose="020B0503020204020204" pitchFamily="34" charset="-122"/>
                        </a:rPr>
                        <a:t>及資通訊服務業</a:t>
                      </a:r>
                      <a:endParaRPr lang="zh-TW" sz="1600" b="1"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14378" marR="14378"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spcAft>
                          <a:spcPts val="0"/>
                        </a:spcAft>
                      </a:pPr>
                      <a:r>
                        <a:rPr lang="zh-TW" altLang="en-US" sz="1200" b="1" kern="0" dirty="0">
                          <a:solidFill>
                            <a:schemeClr val="tx1"/>
                          </a:solidFill>
                          <a:effectLst/>
                          <a:latin typeface="微軟正黑體" panose="020B0604030504040204" pitchFamily="34" charset="-120"/>
                          <a:ea typeface="微軟正黑體" panose="020B0604030504040204" pitchFamily="34" charset="-120"/>
                          <a:cs typeface="+mn-cs"/>
                        </a:rPr>
                        <a:t>從事出版、影片及電視節目製作、後製、發行與影片放映，聲音錄製及音樂發行，廣播及電視節目編排與傳播，電信、電腦程式設計、諮詢及相關服務、資訊服務等之行業。</a:t>
                      </a:r>
                    </a:p>
                  </a:txBody>
                  <a:tcPr marL="14378" marR="14378"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473709">
                <a:tc>
                  <a:txBody>
                    <a:bodyPr/>
                    <a:lstStyle>
                      <a:lvl1pPr marL="0" algn="l" defTabSz="685766" rtl="0" eaLnBrk="1" latinLnBrk="0" hangingPunct="1">
                        <a:defRPr sz="1350" b="1" kern="1200">
                          <a:solidFill>
                            <a:schemeClr val="lt1"/>
                          </a:solidFill>
                          <a:latin typeface="Franklin Gothic Book" panose="020B0503020102020204"/>
                        </a:defRPr>
                      </a:lvl1pPr>
                      <a:lvl2pPr marL="342884" algn="l" defTabSz="685766" rtl="0" eaLnBrk="1" latinLnBrk="0" hangingPunct="1">
                        <a:defRPr sz="1350" b="1" kern="1200">
                          <a:solidFill>
                            <a:schemeClr val="lt1"/>
                          </a:solidFill>
                          <a:latin typeface="Franklin Gothic Book" panose="020B0503020102020204"/>
                        </a:defRPr>
                      </a:lvl2pPr>
                      <a:lvl3pPr marL="685766" algn="l" defTabSz="685766" rtl="0" eaLnBrk="1" latinLnBrk="0" hangingPunct="1">
                        <a:defRPr sz="1350" b="1" kern="1200">
                          <a:solidFill>
                            <a:schemeClr val="lt1"/>
                          </a:solidFill>
                          <a:latin typeface="Franklin Gothic Book" panose="020B0503020102020204"/>
                        </a:defRPr>
                      </a:lvl3pPr>
                      <a:lvl4pPr marL="1028649" algn="l" defTabSz="685766" rtl="0" eaLnBrk="1" latinLnBrk="0" hangingPunct="1">
                        <a:defRPr sz="1350" b="1" kern="1200">
                          <a:solidFill>
                            <a:schemeClr val="lt1"/>
                          </a:solidFill>
                          <a:latin typeface="Franklin Gothic Book" panose="020B0503020102020204"/>
                        </a:defRPr>
                      </a:lvl4pPr>
                      <a:lvl5pPr marL="1371532" algn="l" defTabSz="685766" rtl="0" eaLnBrk="1" latinLnBrk="0" hangingPunct="1">
                        <a:defRPr sz="1350" b="1" kern="1200">
                          <a:solidFill>
                            <a:schemeClr val="lt1"/>
                          </a:solidFill>
                          <a:latin typeface="Franklin Gothic Book" panose="020B0503020102020204"/>
                        </a:defRPr>
                      </a:lvl5pPr>
                      <a:lvl6pPr marL="1714415" algn="l" defTabSz="685766" rtl="0" eaLnBrk="1" latinLnBrk="0" hangingPunct="1">
                        <a:defRPr sz="1350" b="1" kern="1200">
                          <a:solidFill>
                            <a:schemeClr val="lt1"/>
                          </a:solidFill>
                          <a:latin typeface="Franklin Gothic Book" panose="020B0503020102020204"/>
                        </a:defRPr>
                      </a:lvl6pPr>
                      <a:lvl7pPr marL="2057297" algn="l" defTabSz="685766" rtl="0" eaLnBrk="1" latinLnBrk="0" hangingPunct="1">
                        <a:defRPr sz="1350" b="1" kern="1200">
                          <a:solidFill>
                            <a:schemeClr val="lt1"/>
                          </a:solidFill>
                          <a:latin typeface="Franklin Gothic Book" panose="020B0503020102020204"/>
                        </a:defRPr>
                      </a:lvl7pPr>
                      <a:lvl8pPr marL="2400180" algn="l" defTabSz="685766" rtl="0" eaLnBrk="1" latinLnBrk="0" hangingPunct="1">
                        <a:defRPr sz="1350" b="1" kern="1200">
                          <a:solidFill>
                            <a:schemeClr val="lt1"/>
                          </a:solidFill>
                          <a:latin typeface="Franklin Gothic Book" panose="020B0503020102020204"/>
                        </a:defRPr>
                      </a:lvl8pPr>
                      <a:lvl9pPr marL="2743064" algn="l" defTabSz="685766" rtl="0" eaLnBrk="1" latinLnBrk="0" hangingPunct="1">
                        <a:defRPr sz="1350" b="1" kern="1200">
                          <a:solidFill>
                            <a:schemeClr val="lt1"/>
                          </a:solidFill>
                          <a:latin typeface="Franklin Gothic Book" panose="020B0503020102020204"/>
                        </a:defRPr>
                      </a:lvl9pPr>
                    </a:lstStyle>
                    <a:p>
                      <a:pPr algn="ctr">
                        <a:spcAft>
                          <a:spcPts val="0"/>
                        </a:spcAft>
                      </a:pPr>
                      <a:r>
                        <a:rPr lang="en-US" sz="1400" kern="0" dirty="0">
                          <a:solidFill>
                            <a:schemeClr val="tx1"/>
                          </a:solidFill>
                          <a:effectLst/>
                        </a:rPr>
                        <a:t>K</a:t>
                      </a:r>
                      <a:endParaRPr lang="zh-TW" sz="14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4378" marR="1437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lgn="ctr">
                        <a:spcAft>
                          <a:spcPts val="0"/>
                        </a:spcAft>
                      </a:pPr>
                      <a:r>
                        <a:rPr lang="zh-TW" sz="1600" b="1" kern="0" dirty="0">
                          <a:solidFill>
                            <a:schemeClr val="tx1"/>
                          </a:solidFill>
                          <a:effectLst/>
                          <a:latin typeface="Microsoft YaHei" panose="020B0503020204020204" pitchFamily="34" charset="-122"/>
                          <a:ea typeface="Microsoft YaHei" panose="020B0503020204020204" pitchFamily="34" charset="-122"/>
                        </a:rPr>
                        <a:t>金融及保險業</a:t>
                      </a:r>
                      <a:endParaRPr lang="zh-TW" sz="1600" b="1"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14378" marR="1437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spcAft>
                          <a:spcPts val="0"/>
                        </a:spcAft>
                      </a:pPr>
                      <a:r>
                        <a:rPr lang="zh-TW" altLang="en-US" sz="1200" b="1" kern="0" dirty="0">
                          <a:solidFill>
                            <a:schemeClr val="tx1"/>
                          </a:solidFill>
                          <a:effectLst/>
                          <a:latin typeface="微軟正黑體" panose="020B0604030504040204" pitchFamily="34" charset="-120"/>
                          <a:ea typeface="微軟正黑體" panose="020B0604030504040204" pitchFamily="34" charset="-120"/>
                          <a:cs typeface="+mn-cs"/>
                        </a:rPr>
                        <a:t>從事金融服務、保險、證券期貨及金融輔助等活動之行業。</a:t>
                      </a:r>
                    </a:p>
                  </a:txBody>
                  <a:tcPr marL="14378" marR="1437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541223771"/>
                  </a:ext>
                </a:extLst>
              </a:tr>
              <a:tr h="473709">
                <a:tc>
                  <a:txBody>
                    <a:bodyPr/>
                    <a:lstStyle>
                      <a:lvl1pPr marL="0" algn="l" defTabSz="685766" rtl="0" eaLnBrk="1" latinLnBrk="0" hangingPunct="1">
                        <a:defRPr sz="1350" b="1" kern="1200">
                          <a:solidFill>
                            <a:schemeClr val="lt1"/>
                          </a:solidFill>
                          <a:latin typeface="Franklin Gothic Book" panose="020B0503020102020204"/>
                        </a:defRPr>
                      </a:lvl1pPr>
                      <a:lvl2pPr marL="342884" algn="l" defTabSz="685766" rtl="0" eaLnBrk="1" latinLnBrk="0" hangingPunct="1">
                        <a:defRPr sz="1350" b="1" kern="1200">
                          <a:solidFill>
                            <a:schemeClr val="lt1"/>
                          </a:solidFill>
                          <a:latin typeface="Franklin Gothic Book" panose="020B0503020102020204"/>
                        </a:defRPr>
                      </a:lvl2pPr>
                      <a:lvl3pPr marL="685766" algn="l" defTabSz="685766" rtl="0" eaLnBrk="1" latinLnBrk="0" hangingPunct="1">
                        <a:defRPr sz="1350" b="1" kern="1200">
                          <a:solidFill>
                            <a:schemeClr val="lt1"/>
                          </a:solidFill>
                          <a:latin typeface="Franklin Gothic Book" panose="020B0503020102020204"/>
                        </a:defRPr>
                      </a:lvl3pPr>
                      <a:lvl4pPr marL="1028649" algn="l" defTabSz="685766" rtl="0" eaLnBrk="1" latinLnBrk="0" hangingPunct="1">
                        <a:defRPr sz="1350" b="1" kern="1200">
                          <a:solidFill>
                            <a:schemeClr val="lt1"/>
                          </a:solidFill>
                          <a:latin typeface="Franklin Gothic Book" panose="020B0503020102020204"/>
                        </a:defRPr>
                      </a:lvl4pPr>
                      <a:lvl5pPr marL="1371532" algn="l" defTabSz="685766" rtl="0" eaLnBrk="1" latinLnBrk="0" hangingPunct="1">
                        <a:defRPr sz="1350" b="1" kern="1200">
                          <a:solidFill>
                            <a:schemeClr val="lt1"/>
                          </a:solidFill>
                          <a:latin typeface="Franklin Gothic Book" panose="020B0503020102020204"/>
                        </a:defRPr>
                      </a:lvl5pPr>
                      <a:lvl6pPr marL="1714415" algn="l" defTabSz="685766" rtl="0" eaLnBrk="1" latinLnBrk="0" hangingPunct="1">
                        <a:defRPr sz="1350" b="1" kern="1200">
                          <a:solidFill>
                            <a:schemeClr val="lt1"/>
                          </a:solidFill>
                          <a:latin typeface="Franklin Gothic Book" panose="020B0503020102020204"/>
                        </a:defRPr>
                      </a:lvl6pPr>
                      <a:lvl7pPr marL="2057297" algn="l" defTabSz="685766" rtl="0" eaLnBrk="1" latinLnBrk="0" hangingPunct="1">
                        <a:defRPr sz="1350" b="1" kern="1200">
                          <a:solidFill>
                            <a:schemeClr val="lt1"/>
                          </a:solidFill>
                          <a:latin typeface="Franklin Gothic Book" panose="020B0503020102020204"/>
                        </a:defRPr>
                      </a:lvl7pPr>
                      <a:lvl8pPr marL="2400180" algn="l" defTabSz="685766" rtl="0" eaLnBrk="1" latinLnBrk="0" hangingPunct="1">
                        <a:defRPr sz="1350" b="1" kern="1200">
                          <a:solidFill>
                            <a:schemeClr val="lt1"/>
                          </a:solidFill>
                          <a:latin typeface="Franklin Gothic Book" panose="020B0503020102020204"/>
                        </a:defRPr>
                      </a:lvl8pPr>
                      <a:lvl9pPr marL="2743064" algn="l" defTabSz="685766" rtl="0" eaLnBrk="1" latinLnBrk="0" hangingPunct="1">
                        <a:defRPr sz="1350" b="1" kern="1200">
                          <a:solidFill>
                            <a:schemeClr val="lt1"/>
                          </a:solidFill>
                          <a:latin typeface="Franklin Gothic Book" panose="020B0503020102020204"/>
                        </a:defRPr>
                      </a:lvl9pPr>
                    </a:lstStyle>
                    <a:p>
                      <a:pPr algn="ctr">
                        <a:spcAft>
                          <a:spcPts val="0"/>
                        </a:spcAft>
                      </a:pPr>
                      <a:r>
                        <a:rPr lang="en-US" sz="1400" kern="0" dirty="0">
                          <a:solidFill>
                            <a:schemeClr val="tx1"/>
                          </a:solidFill>
                          <a:effectLst/>
                        </a:rPr>
                        <a:t>L</a:t>
                      </a:r>
                      <a:endParaRPr lang="zh-TW" sz="14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4378" marR="1437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lgn="ctr">
                        <a:spcAft>
                          <a:spcPts val="0"/>
                        </a:spcAft>
                      </a:pPr>
                      <a:r>
                        <a:rPr lang="zh-TW" sz="1600" b="1" kern="0" dirty="0">
                          <a:solidFill>
                            <a:schemeClr val="tx1"/>
                          </a:solidFill>
                          <a:effectLst/>
                          <a:latin typeface="Microsoft YaHei" panose="020B0503020204020204" pitchFamily="34" charset="-122"/>
                          <a:ea typeface="Microsoft YaHei" panose="020B0503020204020204" pitchFamily="34" charset="-122"/>
                        </a:rPr>
                        <a:t>不動產業</a:t>
                      </a:r>
                      <a:endParaRPr lang="zh-TW" sz="1600" b="1"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14378" marR="1437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spcAft>
                          <a:spcPts val="0"/>
                        </a:spcAft>
                      </a:pPr>
                      <a:r>
                        <a:rPr lang="zh-TW" altLang="en-US" sz="1200" b="1" kern="0" dirty="0">
                          <a:solidFill>
                            <a:schemeClr val="tx1"/>
                          </a:solidFill>
                          <a:effectLst/>
                          <a:latin typeface="微軟正黑體" panose="020B0604030504040204" pitchFamily="34" charset="-120"/>
                          <a:ea typeface="微軟正黑體" panose="020B0604030504040204" pitchFamily="34" charset="-120"/>
                          <a:cs typeface="+mn-cs"/>
                        </a:rPr>
                        <a:t>從事不動產開發、經營及相關服務之行業。</a:t>
                      </a:r>
                    </a:p>
                  </a:txBody>
                  <a:tcPr marL="14378" marR="1437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2"/>
                  </a:ext>
                </a:extLst>
              </a:tr>
              <a:tr h="473709">
                <a:tc>
                  <a:txBody>
                    <a:bodyPr/>
                    <a:lstStyle>
                      <a:lvl1pPr marL="0" algn="l" defTabSz="685766" rtl="0" eaLnBrk="1" latinLnBrk="0" hangingPunct="1">
                        <a:defRPr sz="1350" b="1" kern="1200">
                          <a:solidFill>
                            <a:schemeClr val="lt1"/>
                          </a:solidFill>
                          <a:latin typeface="Franklin Gothic Book" panose="020B0503020102020204"/>
                        </a:defRPr>
                      </a:lvl1pPr>
                      <a:lvl2pPr marL="342884" algn="l" defTabSz="685766" rtl="0" eaLnBrk="1" latinLnBrk="0" hangingPunct="1">
                        <a:defRPr sz="1350" b="1" kern="1200">
                          <a:solidFill>
                            <a:schemeClr val="lt1"/>
                          </a:solidFill>
                          <a:latin typeface="Franklin Gothic Book" panose="020B0503020102020204"/>
                        </a:defRPr>
                      </a:lvl2pPr>
                      <a:lvl3pPr marL="685766" algn="l" defTabSz="685766" rtl="0" eaLnBrk="1" latinLnBrk="0" hangingPunct="1">
                        <a:defRPr sz="1350" b="1" kern="1200">
                          <a:solidFill>
                            <a:schemeClr val="lt1"/>
                          </a:solidFill>
                          <a:latin typeface="Franklin Gothic Book" panose="020B0503020102020204"/>
                        </a:defRPr>
                      </a:lvl3pPr>
                      <a:lvl4pPr marL="1028649" algn="l" defTabSz="685766" rtl="0" eaLnBrk="1" latinLnBrk="0" hangingPunct="1">
                        <a:defRPr sz="1350" b="1" kern="1200">
                          <a:solidFill>
                            <a:schemeClr val="lt1"/>
                          </a:solidFill>
                          <a:latin typeface="Franklin Gothic Book" panose="020B0503020102020204"/>
                        </a:defRPr>
                      </a:lvl4pPr>
                      <a:lvl5pPr marL="1371532" algn="l" defTabSz="685766" rtl="0" eaLnBrk="1" latinLnBrk="0" hangingPunct="1">
                        <a:defRPr sz="1350" b="1" kern="1200">
                          <a:solidFill>
                            <a:schemeClr val="lt1"/>
                          </a:solidFill>
                          <a:latin typeface="Franklin Gothic Book" panose="020B0503020102020204"/>
                        </a:defRPr>
                      </a:lvl5pPr>
                      <a:lvl6pPr marL="1714415" algn="l" defTabSz="685766" rtl="0" eaLnBrk="1" latinLnBrk="0" hangingPunct="1">
                        <a:defRPr sz="1350" b="1" kern="1200">
                          <a:solidFill>
                            <a:schemeClr val="lt1"/>
                          </a:solidFill>
                          <a:latin typeface="Franklin Gothic Book" panose="020B0503020102020204"/>
                        </a:defRPr>
                      </a:lvl6pPr>
                      <a:lvl7pPr marL="2057297" algn="l" defTabSz="685766" rtl="0" eaLnBrk="1" latinLnBrk="0" hangingPunct="1">
                        <a:defRPr sz="1350" b="1" kern="1200">
                          <a:solidFill>
                            <a:schemeClr val="lt1"/>
                          </a:solidFill>
                          <a:latin typeface="Franklin Gothic Book" panose="020B0503020102020204"/>
                        </a:defRPr>
                      </a:lvl7pPr>
                      <a:lvl8pPr marL="2400180" algn="l" defTabSz="685766" rtl="0" eaLnBrk="1" latinLnBrk="0" hangingPunct="1">
                        <a:defRPr sz="1350" b="1" kern="1200">
                          <a:solidFill>
                            <a:schemeClr val="lt1"/>
                          </a:solidFill>
                          <a:latin typeface="Franklin Gothic Book" panose="020B0503020102020204"/>
                        </a:defRPr>
                      </a:lvl8pPr>
                      <a:lvl9pPr marL="2743064" algn="l" defTabSz="685766" rtl="0" eaLnBrk="1" latinLnBrk="0" hangingPunct="1">
                        <a:defRPr sz="1350" b="1" kern="1200">
                          <a:solidFill>
                            <a:schemeClr val="lt1"/>
                          </a:solidFill>
                          <a:latin typeface="Franklin Gothic Book" panose="020B0503020102020204"/>
                        </a:defRPr>
                      </a:lvl9pPr>
                    </a:lstStyle>
                    <a:p>
                      <a:pPr algn="ctr">
                        <a:spcAft>
                          <a:spcPts val="0"/>
                        </a:spcAft>
                      </a:pPr>
                      <a:r>
                        <a:rPr lang="en-US" sz="1400" kern="0" dirty="0">
                          <a:solidFill>
                            <a:schemeClr val="tx1"/>
                          </a:solidFill>
                          <a:effectLst/>
                        </a:rPr>
                        <a:t>M</a:t>
                      </a:r>
                      <a:endParaRPr lang="zh-TW" sz="14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4378" marR="1437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lgn="ctr">
                        <a:spcAft>
                          <a:spcPts val="0"/>
                        </a:spcAft>
                      </a:pPr>
                      <a:r>
                        <a:rPr lang="zh-TW" sz="1600" b="1" kern="0" dirty="0">
                          <a:solidFill>
                            <a:schemeClr val="tx1"/>
                          </a:solidFill>
                          <a:effectLst/>
                          <a:latin typeface="Microsoft YaHei" panose="020B0503020204020204" pitchFamily="34" charset="-122"/>
                          <a:ea typeface="Microsoft YaHei" panose="020B0503020204020204" pitchFamily="34" charset="-122"/>
                        </a:rPr>
                        <a:t>專業、科學</a:t>
                      </a:r>
                      <a:endParaRPr lang="zh-TW" sz="1600" b="1" kern="100" dirty="0">
                        <a:solidFill>
                          <a:schemeClr val="tx1"/>
                        </a:solidFill>
                        <a:effectLst/>
                        <a:latin typeface="Microsoft YaHei" panose="020B0503020204020204" pitchFamily="34" charset="-122"/>
                        <a:ea typeface="Microsoft YaHei" panose="020B0503020204020204" pitchFamily="34" charset="-122"/>
                      </a:endParaRPr>
                    </a:p>
                    <a:p>
                      <a:pPr algn="ctr">
                        <a:spcAft>
                          <a:spcPts val="0"/>
                        </a:spcAft>
                      </a:pPr>
                      <a:r>
                        <a:rPr lang="zh-TW" sz="1600" b="1" kern="0" dirty="0">
                          <a:solidFill>
                            <a:schemeClr val="tx1"/>
                          </a:solidFill>
                          <a:effectLst/>
                          <a:latin typeface="Microsoft YaHei" panose="020B0503020204020204" pitchFamily="34" charset="-122"/>
                          <a:ea typeface="Microsoft YaHei" panose="020B0503020204020204" pitchFamily="34" charset="-122"/>
                        </a:rPr>
                        <a:t>及技術服務業</a:t>
                      </a:r>
                      <a:endParaRPr lang="zh-TW" sz="1600" b="1"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14378" marR="1437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spcAft>
                          <a:spcPts val="0"/>
                        </a:spcAft>
                      </a:pPr>
                      <a:r>
                        <a:rPr lang="zh-TW" altLang="en-US" sz="1200" b="1" kern="0" dirty="0">
                          <a:solidFill>
                            <a:schemeClr val="tx1"/>
                          </a:solidFill>
                          <a:effectLst/>
                          <a:latin typeface="微軟正黑體" panose="020B0604030504040204" pitchFamily="34" charset="-120"/>
                          <a:ea typeface="微軟正黑體" panose="020B0604030504040204" pitchFamily="34" charset="-120"/>
                          <a:cs typeface="+mn-cs"/>
                        </a:rPr>
                        <a:t>從事專業、科學及技術服務之行業，如法律及會計、企業管理及管理顧問、建築及工程服務、技術檢測及分析、研究發展、廣告及市場研究、專門設計及獸醫服務等。</a:t>
                      </a:r>
                    </a:p>
                  </a:txBody>
                  <a:tcPr marL="14378" marR="1437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3"/>
                  </a:ext>
                </a:extLst>
              </a:tr>
              <a:tr h="236855">
                <a:tc>
                  <a:txBody>
                    <a:bodyPr/>
                    <a:lstStyle>
                      <a:lvl1pPr marL="0" algn="l" defTabSz="685766" rtl="0" eaLnBrk="1" latinLnBrk="0" hangingPunct="1">
                        <a:defRPr sz="1350" b="1" kern="1200">
                          <a:solidFill>
                            <a:schemeClr val="lt1"/>
                          </a:solidFill>
                          <a:latin typeface="Franklin Gothic Book" panose="020B0503020102020204"/>
                        </a:defRPr>
                      </a:lvl1pPr>
                      <a:lvl2pPr marL="342884" algn="l" defTabSz="685766" rtl="0" eaLnBrk="1" latinLnBrk="0" hangingPunct="1">
                        <a:defRPr sz="1350" b="1" kern="1200">
                          <a:solidFill>
                            <a:schemeClr val="lt1"/>
                          </a:solidFill>
                          <a:latin typeface="Franklin Gothic Book" panose="020B0503020102020204"/>
                        </a:defRPr>
                      </a:lvl2pPr>
                      <a:lvl3pPr marL="685766" algn="l" defTabSz="685766" rtl="0" eaLnBrk="1" latinLnBrk="0" hangingPunct="1">
                        <a:defRPr sz="1350" b="1" kern="1200">
                          <a:solidFill>
                            <a:schemeClr val="lt1"/>
                          </a:solidFill>
                          <a:latin typeface="Franklin Gothic Book" panose="020B0503020102020204"/>
                        </a:defRPr>
                      </a:lvl3pPr>
                      <a:lvl4pPr marL="1028649" algn="l" defTabSz="685766" rtl="0" eaLnBrk="1" latinLnBrk="0" hangingPunct="1">
                        <a:defRPr sz="1350" b="1" kern="1200">
                          <a:solidFill>
                            <a:schemeClr val="lt1"/>
                          </a:solidFill>
                          <a:latin typeface="Franklin Gothic Book" panose="020B0503020102020204"/>
                        </a:defRPr>
                      </a:lvl4pPr>
                      <a:lvl5pPr marL="1371532" algn="l" defTabSz="685766" rtl="0" eaLnBrk="1" latinLnBrk="0" hangingPunct="1">
                        <a:defRPr sz="1350" b="1" kern="1200">
                          <a:solidFill>
                            <a:schemeClr val="lt1"/>
                          </a:solidFill>
                          <a:latin typeface="Franklin Gothic Book" panose="020B0503020102020204"/>
                        </a:defRPr>
                      </a:lvl5pPr>
                      <a:lvl6pPr marL="1714415" algn="l" defTabSz="685766" rtl="0" eaLnBrk="1" latinLnBrk="0" hangingPunct="1">
                        <a:defRPr sz="1350" b="1" kern="1200">
                          <a:solidFill>
                            <a:schemeClr val="lt1"/>
                          </a:solidFill>
                          <a:latin typeface="Franklin Gothic Book" panose="020B0503020102020204"/>
                        </a:defRPr>
                      </a:lvl6pPr>
                      <a:lvl7pPr marL="2057297" algn="l" defTabSz="685766" rtl="0" eaLnBrk="1" latinLnBrk="0" hangingPunct="1">
                        <a:defRPr sz="1350" b="1" kern="1200">
                          <a:solidFill>
                            <a:schemeClr val="lt1"/>
                          </a:solidFill>
                          <a:latin typeface="Franklin Gothic Book" panose="020B0503020102020204"/>
                        </a:defRPr>
                      </a:lvl7pPr>
                      <a:lvl8pPr marL="2400180" algn="l" defTabSz="685766" rtl="0" eaLnBrk="1" latinLnBrk="0" hangingPunct="1">
                        <a:defRPr sz="1350" b="1" kern="1200">
                          <a:solidFill>
                            <a:schemeClr val="lt1"/>
                          </a:solidFill>
                          <a:latin typeface="Franklin Gothic Book" panose="020B0503020102020204"/>
                        </a:defRPr>
                      </a:lvl8pPr>
                      <a:lvl9pPr marL="2743064" algn="l" defTabSz="685766" rtl="0" eaLnBrk="1" latinLnBrk="0" hangingPunct="1">
                        <a:defRPr sz="1350" b="1" kern="1200">
                          <a:solidFill>
                            <a:schemeClr val="lt1"/>
                          </a:solidFill>
                          <a:latin typeface="Franklin Gothic Book" panose="020B0503020102020204"/>
                        </a:defRPr>
                      </a:lvl9pPr>
                    </a:lstStyle>
                    <a:p>
                      <a:pPr algn="ctr">
                        <a:spcAft>
                          <a:spcPts val="0"/>
                        </a:spcAft>
                      </a:pPr>
                      <a:r>
                        <a:rPr lang="en-US" sz="1400" kern="0" dirty="0">
                          <a:solidFill>
                            <a:schemeClr val="tx1"/>
                          </a:solidFill>
                          <a:effectLst/>
                        </a:rPr>
                        <a:t>N</a:t>
                      </a:r>
                      <a:endParaRPr lang="zh-TW" sz="14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4378" marR="1437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lgn="ctr">
                        <a:spcAft>
                          <a:spcPts val="0"/>
                        </a:spcAft>
                      </a:pPr>
                      <a:r>
                        <a:rPr lang="zh-TW" sz="1600" b="1" kern="0" dirty="0">
                          <a:solidFill>
                            <a:schemeClr val="tx1"/>
                          </a:solidFill>
                          <a:effectLst/>
                          <a:latin typeface="Microsoft YaHei" panose="020B0503020204020204" pitchFamily="34" charset="-122"/>
                          <a:ea typeface="Microsoft YaHei" panose="020B0503020204020204" pitchFamily="34" charset="-122"/>
                        </a:rPr>
                        <a:t>支援服務業</a:t>
                      </a:r>
                      <a:endParaRPr lang="zh-TW" sz="1600" b="1"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14378" marR="1437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spcAft>
                          <a:spcPts val="0"/>
                        </a:spcAft>
                      </a:pPr>
                      <a:r>
                        <a:rPr lang="zh-TW" altLang="en-US" sz="1200" b="1" kern="0" dirty="0">
                          <a:solidFill>
                            <a:schemeClr val="tx1"/>
                          </a:solidFill>
                          <a:effectLst/>
                          <a:latin typeface="微軟正黑體" panose="020B0604030504040204" pitchFamily="34" charset="-120"/>
                          <a:ea typeface="微軟正黑體" panose="020B0604030504040204" pitchFamily="34" charset="-120"/>
                          <a:cs typeface="+mn-cs"/>
                        </a:rPr>
                        <a:t>從事支援企業或組織營運之例行性活動（少部分服務家庭）之行業，如租賃、人力仲介及供應、旅行及相關服務、保全及偵探、建築物及綠化服務、行政支援服務等。</a:t>
                      </a:r>
                    </a:p>
                  </a:txBody>
                  <a:tcPr marL="14378" marR="1437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4"/>
                  </a:ext>
                </a:extLst>
              </a:tr>
              <a:tr h="473709">
                <a:tc>
                  <a:txBody>
                    <a:bodyPr/>
                    <a:lstStyle>
                      <a:lvl1pPr marL="0" algn="l" defTabSz="685766" rtl="0" eaLnBrk="1" latinLnBrk="0" hangingPunct="1">
                        <a:defRPr sz="1350" b="1" kern="1200">
                          <a:solidFill>
                            <a:schemeClr val="lt1"/>
                          </a:solidFill>
                          <a:latin typeface="Franklin Gothic Book" panose="020B0503020102020204"/>
                        </a:defRPr>
                      </a:lvl1pPr>
                      <a:lvl2pPr marL="342884" algn="l" defTabSz="685766" rtl="0" eaLnBrk="1" latinLnBrk="0" hangingPunct="1">
                        <a:defRPr sz="1350" b="1" kern="1200">
                          <a:solidFill>
                            <a:schemeClr val="lt1"/>
                          </a:solidFill>
                          <a:latin typeface="Franklin Gothic Book" panose="020B0503020102020204"/>
                        </a:defRPr>
                      </a:lvl2pPr>
                      <a:lvl3pPr marL="685766" algn="l" defTabSz="685766" rtl="0" eaLnBrk="1" latinLnBrk="0" hangingPunct="1">
                        <a:defRPr sz="1350" b="1" kern="1200">
                          <a:solidFill>
                            <a:schemeClr val="lt1"/>
                          </a:solidFill>
                          <a:latin typeface="Franklin Gothic Book" panose="020B0503020102020204"/>
                        </a:defRPr>
                      </a:lvl3pPr>
                      <a:lvl4pPr marL="1028649" algn="l" defTabSz="685766" rtl="0" eaLnBrk="1" latinLnBrk="0" hangingPunct="1">
                        <a:defRPr sz="1350" b="1" kern="1200">
                          <a:solidFill>
                            <a:schemeClr val="lt1"/>
                          </a:solidFill>
                          <a:latin typeface="Franklin Gothic Book" panose="020B0503020102020204"/>
                        </a:defRPr>
                      </a:lvl4pPr>
                      <a:lvl5pPr marL="1371532" algn="l" defTabSz="685766" rtl="0" eaLnBrk="1" latinLnBrk="0" hangingPunct="1">
                        <a:defRPr sz="1350" b="1" kern="1200">
                          <a:solidFill>
                            <a:schemeClr val="lt1"/>
                          </a:solidFill>
                          <a:latin typeface="Franklin Gothic Book" panose="020B0503020102020204"/>
                        </a:defRPr>
                      </a:lvl5pPr>
                      <a:lvl6pPr marL="1714415" algn="l" defTabSz="685766" rtl="0" eaLnBrk="1" latinLnBrk="0" hangingPunct="1">
                        <a:defRPr sz="1350" b="1" kern="1200">
                          <a:solidFill>
                            <a:schemeClr val="lt1"/>
                          </a:solidFill>
                          <a:latin typeface="Franklin Gothic Book" panose="020B0503020102020204"/>
                        </a:defRPr>
                      </a:lvl6pPr>
                      <a:lvl7pPr marL="2057297" algn="l" defTabSz="685766" rtl="0" eaLnBrk="1" latinLnBrk="0" hangingPunct="1">
                        <a:defRPr sz="1350" b="1" kern="1200">
                          <a:solidFill>
                            <a:schemeClr val="lt1"/>
                          </a:solidFill>
                          <a:latin typeface="Franklin Gothic Book" panose="020B0503020102020204"/>
                        </a:defRPr>
                      </a:lvl7pPr>
                      <a:lvl8pPr marL="2400180" algn="l" defTabSz="685766" rtl="0" eaLnBrk="1" latinLnBrk="0" hangingPunct="1">
                        <a:defRPr sz="1350" b="1" kern="1200">
                          <a:solidFill>
                            <a:schemeClr val="lt1"/>
                          </a:solidFill>
                          <a:latin typeface="Franklin Gothic Book" panose="020B0503020102020204"/>
                        </a:defRPr>
                      </a:lvl8pPr>
                      <a:lvl9pPr marL="2743064" algn="l" defTabSz="685766" rtl="0" eaLnBrk="1" latinLnBrk="0" hangingPunct="1">
                        <a:defRPr sz="1350" b="1" kern="1200">
                          <a:solidFill>
                            <a:schemeClr val="lt1"/>
                          </a:solidFill>
                          <a:latin typeface="Franklin Gothic Book" panose="020B0503020102020204"/>
                        </a:defRPr>
                      </a:lvl9pPr>
                    </a:lstStyle>
                    <a:p>
                      <a:pPr algn="ctr">
                        <a:spcAft>
                          <a:spcPts val="0"/>
                        </a:spcAft>
                      </a:pPr>
                      <a:r>
                        <a:rPr lang="en-US" sz="1400" kern="0" dirty="0">
                          <a:solidFill>
                            <a:schemeClr val="tx1"/>
                          </a:solidFill>
                          <a:effectLst/>
                        </a:rPr>
                        <a:t>O</a:t>
                      </a:r>
                      <a:endParaRPr lang="zh-TW" sz="14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4378" marR="1437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lgn="ctr">
                        <a:spcAft>
                          <a:spcPts val="0"/>
                        </a:spcAft>
                      </a:pPr>
                      <a:r>
                        <a:rPr lang="zh-TW" sz="1600" b="1" kern="0" dirty="0">
                          <a:solidFill>
                            <a:schemeClr val="tx1"/>
                          </a:solidFill>
                          <a:effectLst/>
                          <a:latin typeface="Microsoft YaHei" panose="020B0503020204020204" pitchFamily="34" charset="-122"/>
                          <a:ea typeface="Microsoft YaHei" panose="020B0503020204020204" pitchFamily="34" charset="-122"/>
                        </a:rPr>
                        <a:t>公共行政及國防；</a:t>
                      </a:r>
                      <a:endParaRPr lang="zh-TW" sz="1600" b="1" kern="100" dirty="0">
                        <a:solidFill>
                          <a:schemeClr val="tx1"/>
                        </a:solidFill>
                        <a:effectLst/>
                        <a:latin typeface="Microsoft YaHei" panose="020B0503020204020204" pitchFamily="34" charset="-122"/>
                        <a:ea typeface="Microsoft YaHei" panose="020B0503020204020204" pitchFamily="34" charset="-122"/>
                      </a:endParaRPr>
                    </a:p>
                    <a:p>
                      <a:pPr algn="ctr">
                        <a:spcAft>
                          <a:spcPts val="0"/>
                        </a:spcAft>
                      </a:pPr>
                      <a:r>
                        <a:rPr lang="zh-TW" sz="1600" b="1" kern="0" dirty="0">
                          <a:solidFill>
                            <a:schemeClr val="tx1"/>
                          </a:solidFill>
                          <a:effectLst/>
                          <a:latin typeface="Microsoft YaHei" panose="020B0503020204020204" pitchFamily="34" charset="-122"/>
                          <a:ea typeface="Microsoft YaHei" panose="020B0503020204020204" pitchFamily="34" charset="-122"/>
                        </a:rPr>
                        <a:t>強制性社會安全</a:t>
                      </a:r>
                      <a:endParaRPr lang="zh-TW" sz="1600" b="1"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14378" marR="1437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spcAft>
                          <a:spcPts val="0"/>
                        </a:spcAft>
                      </a:pPr>
                      <a:r>
                        <a:rPr lang="zh-TW" altLang="en-US" sz="1200" b="1" kern="0" dirty="0">
                          <a:solidFill>
                            <a:schemeClr val="tx1"/>
                          </a:solidFill>
                          <a:effectLst/>
                          <a:latin typeface="微軟正黑體" panose="020B0604030504040204" pitchFamily="34" charset="-120"/>
                          <a:ea typeface="微軟正黑體" panose="020B0604030504040204" pitchFamily="34" charset="-120"/>
                          <a:cs typeface="+mn-cs"/>
                        </a:rPr>
                        <a:t>提供公共行政管理與服務之政府機關、民意機關及國防事務等；強制性社會安全事務、享有特權及豁免權之國際組織及外國機構亦歸入本類。</a:t>
                      </a:r>
                    </a:p>
                  </a:txBody>
                  <a:tcPr marL="14378" marR="1437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5"/>
                  </a:ext>
                </a:extLst>
              </a:tr>
              <a:tr h="473709">
                <a:tc>
                  <a:txBody>
                    <a:bodyPr/>
                    <a:lstStyle>
                      <a:lvl1pPr marL="0" algn="l" defTabSz="685766" rtl="0" eaLnBrk="1" latinLnBrk="0" hangingPunct="1">
                        <a:defRPr sz="1350" b="1" kern="1200">
                          <a:solidFill>
                            <a:schemeClr val="lt1"/>
                          </a:solidFill>
                          <a:latin typeface="Franklin Gothic Book" panose="020B0503020102020204"/>
                        </a:defRPr>
                      </a:lvl1pPr>
                      <a:lvl2pPr marL="342884" algn="l" defTabSz="685766" rtl="0" eaLnBrk="1" latinLnBrk="0" hangingPunct="1">
                        <a:defRPr sz="1350" b="1" kern="1200">
                          <a:solidFill>
                            <a:schemeClr val="lt1"/>
                          </a:solidFill>
                          <a:latin typeface="Franklin Gothic Book" panose="020B0503020102020204"/>
                        </a:defRPr>
                      </a:lvl2pPr>
                      <a:lvl3pPr marL="685766" algn="l" defTabSz="685766" rtl="0" eaLnBrk="1" latinLnBrk="0" hangingPunct="1">
                        <a:defRPr sz="1350" b="1" kern="1200">
                          <a:solidFill>
                            <a:schemeClr val="lt1"/>
                          </a:solidFill>
                          <a:latin typeface="Franklin Gothic Book" panose="020B0503020102020204"/>
                        </a:defRPr>
                      </a:lvl3pPr>
                      <a:lvl4pPr marL="1028649" algn="l" defTabSz="685766" rtl="0" eaLnBrk="1" latinLnBrk="0" hangingPunct="1">
                        <a:defRPr sz="1350" b="1" kern="1200">
                          <a:solidFill>
                            <a:schemeClr val="lt1"/>
                          </a:solidFill>
                          <a:latin typeface="Franklin Gothic Book" panose="020B0503020102020204"/>
                        </a:defRPr>
                      </a:lvl4pPr>
                      <a:lvl5pPr marL="1371532" algn="l" defTabSz="685766" rtl="0" eaLnBrk="1" latinLnBrk="0" hangingPunct="1">
                        <a:defRPr sz="1350" b="1" kern="1200">
                          <a:solidFill>
                            <a:schemeClr val="lt1"/>
                          </a:solidFill>
                          <a:latin typeface="Franklin Gothic Book" panose="020B0503020102020204"/>
                        </a:defRPr>
                      </a:lvl5pPr>
                      <a:lvl6pPr marL="1714415" algn="l" defTabSz="685766" rtl="0" eaLnBrk="1" latinLnBrk="0" hangingPunct="1">
                        <a:defRPr sz="1350" b="1" kern="1200">
                          <a:solidFill>
                            <a:schemeClr val="lt1"/>
                          </a:solidFill>
                          <a:latin typeface="Franklin Gothic Book" panose="020B0503020102020204"/>
                        </a:defRPr>
                      </a:lvl6pPr>
                      <a:lvl7pPr marL="2057297" algn="l" defTabSz="685766" rtl="0" eaLnBrk="1" latinLnBrk="0" hangingPunct="1">
                        <a:defRPr sz="1350" b="1" kern="1200">
                          <a:solidFill>
                            <a:schemeClr val="lt1"/>
                          </a:solidFill>
                          <a:latin typeface="Franklin Gothic Book" panose="020B0503020102020204"/>
                        </a:defRPr>
                      </a:lvl7pPr>
                      <a:lvl8pPr marL="2400180" algn="l" defTabSz="685766" rtl="0" eaLnBrk="1" latinLnBrk="0" hangingPunct="1">
                        <a:defRPr sz="1350" b="1" kern="1200">
                          <a:solidFill>
                            <a:schemeClr val="lt1"/>
                          </a:solidFill>
                          <a:latin typeface="Franklin Gothic Book" panose="020B0503020102020204"/>
                        </a:defRPr>
                      </a:lvl8pPr>
                      <a:lvl9pPr marL="2743064" algn="l" defTabSz="685766" rtl="0" eaLnBrk="1" latinLnBrk="0" hangingPunct="1">
                        <a:defRPr sz="1350" b="1" kern="1200">
                          <a:solidFill>
                            <a:schemeClr val="lt1"/>
                          </a:solidFill>
                          <a:latin typeface="Franklin Gothic Book" panose="020B0503020102020204"/>
                        </a:defRPr>
                      </a:lvl9pPr>
                    </a:lstStyle>
                    <a:p>
                      <a:pPr algn="ctr">
                        <a:spcAft>
                          <a:spcPts val="0"/>
                        </a:spcAft>
                      </a:pPr>
                      <a:r>
                        <a:rPr lang="en-US" sz="1400" kern="0" dirty="0">
                          <a:solidFill>
                            <a:schemeClr val="tx1"/>
                          </a:solidFill>
                          <a:effectLst/>
                        </a:rPr>
                        <a:t>P</a:t>
                      </a:r>
                      <a:endParaRPr lang="zh-TW" sz="14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4378" marR="1437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lgn="ctr">
                        <a:spcAft>
                          <a:spcPts val="0"/>
                        </a:spcAft>
                      </a:pPr>
                      <a:r>
                        <a:rPr lang="zh-TW" sz="1600" b="1" kern="0" dirty="0">
                          <a:solidFill>
                            <a:schemeClr val="tx1"/>
                          </a:solidFill>
                          <a:effectLst/>
                          <a:latin typeface="Microsoft YaHei" panose="020B0503020204020204" pitchFamily="34" charset="-122"/>
                          <a:ea typeface="Microsoft YaHei" panose="020B0503020204020204" pitchFamily="34" charset="-122"/>
                        </a:rPr>
                        <a:t>教育業</a:t>
                      </a:r>
                      <a:endParaRPr lang="zh-TW" sz="1600" b="1"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14378" marR="1437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spcAft>
                          <a:spcPts val="0"/>
                        </a:spcAft>
                      </a:pPr>
                      <a:r>
                        <a:rPr lang="zh-TW" altLang="en-US" sz="1200" b="1" kern="0" dirty="0">
                          <a:solidFill>
                            <a:schemeClr val="tx1"/>
                          </a:solidFill>
                          <a:effectLst/>
                          <a:latin typeface="微軟正黑體" panose="020B0604030504040204" pitchFamily="34" charset="-120"/>
                          <a:ea typeface="微軟正黑體" panose="020B0604030504040204" pitchFamily="34" charset="-120"/>
                          <a:cs typeface="+mn-cs"/>
                        </a:rPr>
                        <a:t>從事正規教育體制內之各級學校與體制外之教育服務，以及教育輔助服務之行業；軍事學校及法務機構附設學校亦歸入本類。</a:t>
                      </a:r>
                    </a:p>
                  </a:txBody>
                  <a:tcPr marL="14378" marR="1437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6"/>
                  </a:ext>
                </a:extLst>
              </a:tr>
              <a:tr h="473709">
                <a:tc>
                  <a:txBody>
                    <a:bodyPr/>
                    <a:lstStyle>
                      <a:lvl1pPr marL="0" algn="l" defTabSz="685766" rtl="0" eaLnBrk="1" latinLnBrk="0" hangingPunct="1">
                        <a:defRPr sz="1350" b="1" kern="1200">
                          <a:solidFill>
                            <a:schemeClr val="lt1"/>
                          </a:solidFill>
                          <a:latin typeface="Franklin Gothic Book" panose="020B0503020102020204"/>
                        </a:defRPr>
                      </a:lvl1pPr>
                      <a:lvl2pPr marL="342884" algn="l" defTabSz="685766" rtl="0" eaLnBrk="1" latinLnBrk="0" hangingPunct="1">
                        <a:defRPr sz="1350" b="1" kern="1200">
                          <a:solidFill>
                            <a:schemeClr val="lt1"/>
                          </a:solidFill>
                          <a:latin typeface="Franklin Gothic Book" panose="020B0503020102020204"/>
                        </a:defRPr>
                      </a:lvl2pPr>
                      <a:lvl3pPr marL="685766" algn="l" defTabSz="685766" rtl="0" eaLnBrk="1" latinLnBrk="0" hangingPunct="1">
                        <a:defRPr sz="1350" b="1" kern="1200">
                          <a:solidFill>
                            <a:schemeClr val="lt1"/>
                          </a:solidFill>
                          <a:latin typeface="Franklin Gothic Book" panose="020B0503020102020204"/>
                        </a:defRPr>
                      </a:lvl3pPr>
                      <a:lvl4pPr marL="1028649" algn="l" defTabSz="685766" rtl="0" eaLnBrk="1" latinLnBrk="0" hangingPunct="1">
                        <a:defRPr sz="1350" b="1" kern="1200">
                          <a:solidFill>
                            <a:schemeClr val="lt1"/>
                          </a:solidFill>
                          <a:latin typeface="Franklin Gothic Book" panose="020B0503020102020204"/>
                        </a:defRPr>
                      </a:lvl4pPr>
                      <a:lvl5pPr marL="1371532" algn="l" defTabSz="685766" rtl="0" eaLnBrk="1" latinLnBrk="0" hangingPunct="1">
                        <a:defRPr sz="1350" b="1" kern="1200">
                          <a:solidFill>
                            <a:schemeClr val="lt1"/>
                          </a:solidFill>
                          <a:latin typeface="Franklin Gothic Book" panose="020B0503020102020204"/>
                        </a:defRPr>
                      </a:lvl5pPr>
                      <a:lvl6pPr marL="1714415" algn="l" defTabSz="685766" rtl="0" eaLnBrk="1" latinLnBrk="0" hangingPunct="1">
                        <a:defRPr sz="1350" b="1" kern="1200">
                          <a:solidFill>
                            <a:schemeClr val="lt1"/>
                          </a:solidFill>
                          <a:latin typeface="Franklin Gothic Book" panose="020B0503020102020204"/>
                        </a:defRPr>
                      </a:lvl6pPr>
                      <a:lvl7pPr marL="2057297" algn="l" defTabSz="685766" rtl="0" eaLnBrk="1" latinLnBrk="0" hangingPunct="1">
                        <a:defRPr sz="1350" b="1" kern="1200">
                          <a:solidFill>
                            <a:schemeClr val="lt1"/>
                          </a:solidFill>
                          <a:latin typeface="Franklin Gothic Book" panose="020B0503020102020204"/>
                        </a:defRPr>
                      </a:lvl7pPr>
                      <a:lvl8pPr marL="2400180" algn="l" defTabSz="685766" rtl="0" eaLnBrk="1" latinLnBrk="0" hangingPunct="1">
                        <a:defRPr sz="1350" b="1" kern="1200">
                          <a:solidFill>
                            <a:schemeClr val="lt1"/>
                          </a:solidFill>
                          <a:latin typeface="Franklin Gothic Book" panose="020B0503020102020204"/>
                        </a:defRPr>
                      </a:lvl8pPr>
                      <a:lvl9pPr marL="2743064" algn="l" defTabSz="685766" rtl="0" eaLnBrk="1" latinLnBrk="0" hangingPunct="1">
                        <a:defRPr sz="1350" b="1" kern="1200">
                          <a:solidFill>
                            <a:schemeClr val="lt1"/>
                          </a:solidFill>
                          <a:latin typeface="Franklin Gothic Book" panose="020B0503020102020204"/>
                        </a:defRPr>
                      </a:lvl9pPr>
                    </a:lstStyle>
                    <a:p>
                      <a:pPr algn="ctr">
                        <a:spcAft>
                          <a:spcPts val="0"/>
                        </a:spcAft>
                      </a:pPr>
                      <a:r>
                        <a:rPr lang="en-US" sz="1400" kern="0" dirty="0">
                          <a:solidFill>
                            <a:schemeClr val="tx1"/>
                          </a:solidFill>
                          <a:effectLst/>
                        </a:rPr>
                        <a:t>Q</a:t>
                      </a:r>
                      <a:endParaRPr lang="zh-TW" sz="14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4378" marR="1437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lgn="ctr">
                        <a:spcAft>
                          <a:spcPts val="0"/>
                        </a:spcAft>
                      </a:pPr>
                      <a:r>
                        <a:rPr lang="zh-TW" sz="1600" b="1" kern="0" dirty="0">
                          <a:solidFill>
                            <a:schemeClr val="tx1"/>
                          </a:solidFill>
                          <a:effectLst/>
                          <a:latin typeface="Microsoft YaHei" panose="020B0503020204020204" pitchFamily="34" charset="-122"/>
                          <a:ea typeface="Microsoft YaHei" panose="020B0503020204020204" pitchFamily="34" charset="-122"/>
                        </a:rPr>
                        <a:t>醫療保健</a:t>
                      </a:r>
                      <a:endParaRPr lang="zh-TW" sz="1600" b="1" kern="100" dirty="0">
                        <a:solidFill>
                          <a:schemeClr val="tx1"/>
                        </a:solidFill>
                        <a:effectLst/>
                        <a:latin typeface="Microsoft YaHei" panose="020B0503020204020204" pitchFamily="34" charset="-122"/>
                        <a:ea typeface="Microsoft YaHei" panose="020B0503020204020204" pitchFamily="34" charset="-122"/>
                      </a:endParaRPr>
                    </a:p>
                    <a:p>
                      <a:pPr algn="ctr">
                        <a:spcAft>
                          <a:spcPts val="0"/>
                        </a:spcAft>
                      </a:pPr>
                      <a:r>
                        <a:rPr lang="zh-TW" sz="1600" b="1" kern="0" dirty="0">
                          <a:solidFill>
                            <a:schemeClr val="tx1"/>
                          </a:solidFill>
                          <a:effectLst/>
                          <a:latin typeface="Microsoft YaHei" panose="020B0503020204020204" pitchFamily="34" charset="-122"/>
                          <a:ea typeface="Microsoft YaHei" panose="020B0503020204020204" pitchFamily="34" charset="-122"/>
                        </a:rPr>
                        <a:t>及社會工作服務業</a:t>
                      </a:r>
                      <a:endParaRPr lang="zh-TW" sz="1600" b="1"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14378" marR="1437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spcAft>
                          <a:spcPts val="0"/>
                        </a:spcAft>
                      </a:pPr>
                      <a:r>
                        <a:rPr lang="zh-TW" altLang="en-US" sz="1200" b="1" kern="0" dirty="0">
                          <a:solidFill>
                            <a:schemeClr val="tx1"/>
                          </a:solidFill>
                          <a:effectLst/>
                          <a:latin typeface="微軟正黑體" panose="020B0604030504040204" pitchFamily="34" charset="-120"/>
                          <a:ea typeface="微軟正黑體" panose="020B0604030504040204" pitchFamily="34" charset="-120"/>
                          <a:cs typeface="+mn-cs"/>
                        </a:rPr>
                        <a:t>從事醫療保健及社會工作服務之行業。</a:t>
                      </a:r>
                    </a:p>
                  </a:txBody>
                  <a:tcPr marL="14378" marR="1437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7"/>
                  </a:ext>
                </a:extLst>
              </a:tr>
              <a:tr h="473709">
                <a:tc>
                  <a:txBody>
                    <a:bodyPr/>
                    <a:lstStyle>
                      <a:lvl1pPr marL="0" algn="l" defTabSz="685766" rtl="0" eaLnBrk="1" latinLnBrk="0" hangingPunct="1">
                        <a:defRPr sz="1350" b="1" kern="1200">
                          <a:solidFill>
                            <a:schemeClr val="lt1"/>
                          </a:solidFill>
                          <a:latin typeface="Franklin Gothic Book" panose="020B0503020102020204"/>
                        </a:defRPr>
                      </a:lvl1pPr>
                      <a:lvl2pPr marL="342884" algn="l" defTabSz="685766" rtl="0" eaLnBrk="1" latinLnBrk="0" hangingPunct="1">
                        <a:defRPr sz="1350" b="1" kern="1200">
                          <a:solidFill>
                            <a:schemeClr val="lt1"/>
                          </a:solidFill>
                          <a:latin typeface="Franklin Gothic Book" panose="020B0503020102020204"/>
                        </a:defRPr>
                      </a:lvl2pPr>
                      <a:lvl3pPr marL="685766" algn="l" defTabSz="685766" rtl="0" eaLnBrk="1" latinLnBrk="0" hangingPunct="1">
                        <a:defRPr sz="1350" b="1" kern="1200">
                          <a:solidFill>
                            <a:schemeClr val="lt1"/>
                          </a:solidFill>
                          <a:latin typeface="Franklin Gothic Book" panose="020B0503020102020204"/>
                        </a:defRPr>
                      </a:lvl3pPr>
                      <a:lvl4pPr marL="1028649" algn="l" defTabSz="685766" rtl="0" eaLnBrk="1" latinLnBrk="0" hangingPunct="1">
                        <a:defRPr sz="1350" b="1" kern="1200">
                          <a:solidFill>
                            <a:schemeClr val="lt1"/>
                          </a:solidFill>
                          <a:latin typeface="Franklin Gothic Book" panose="020B0503020102020204"/>
                        </a:defRPr>
                      </a:lvl4pPr>
                      <a:lvl5pPr marL="1371532" algn="l" defTabSz="685766" rtl="0" eaLnBrk="1" latinLnBrk="0" hangingPunct="1">
                        <a:defRPr sz="1350" b="1" kern="1200">
                          <a:solidFill>
                            <a:schemeClr val="lt1"/>
                          </a:solidFill>
                          <a:latin typeface="Franklin Gothic Book" panose="020B0503020102020204"/>
                        </a:defRPr>
                      </a:lvl5pPr>
                      <a:lvl6pPr marL="1714415" algn="l" defTabSz="685766" rtl="0" eaLnBrk="1" latinLnBrk="0" hangingPunct="1">
                        <a:defRPr sz="1350" b="1" kern="1200">
                          <a:solidFill>
                            <a:schemeClr val="lt1"/>
                          </a:solidFill>
                          <a:latin typeface="Franklin Gothic Book" panose="020B0503020102020204"/>
                        </a:defRPr>
                      </a:lvl6pPr>
                      <a:lvl7pPr marL="2057297" algn="l" defTabSz="685766" rtl="0" eaLnBrk="1" latinLnBrk="0" hangingPunct="1">
                        <a:defRPr sz="1350" b="1" kern="1200">
                          <a:solidFill>
                            <a:schemeClr val="lt1"/>
                          </a:solidFill>
                          <a:latin typeface="Franklin Gothic Book" panose="020B0503020102020204"/>
                        </a:defRPr>
                      </a:lvl7pPr>
                      <a:lvl8pPr marL="2400180" algn="l" defTabSz="685766" rtl="0" eaLnBrk="1" latinLnBrk="0" hangingPunct="1">
                        <a:defRPr sz="1350" b="1" kern="1200">
                          <a:solidFill>
                            <a:schemeClr val="lt1"/>
                          </a:solidFill>
                          <a:latin typeface="Franklin Gothic Book" panose="020B0503020102020204"/>
                        </a:defRPr>
                      </a:lvl8pPr>
                      <a:lvl9pPr marL="2743064" algn="l" defTabSz="685766" rtl="0" eaLnBrk="1" latinLnBrk="0" hangingPunct="1">
                        <a:defRPr sz="1350" b="1" kern="1200">
                          <a:solidFill>
                            <a:schemeClr val="lt1"/>
                          </a:solidFill>
                          <a:latin typeface="Franklin Gothic Book" panose="020B0503020102020204"/>
                        </a:defRPr>
                      </a:lvl9pPr>
                    </a:lstStyle>
                    <a:p>
                      <a:pPr algn="ctr">
                        <a:spcAft>
                          <a:spcPts val="0"/>
                        </a:spcAft>
                      </a:pPr>
                      <a:r>
                        <a:rPr lang="en-US" sz="1400" kern="0" dirty="0">
                          <a:solidFill>
                            <a:schemeClr val="tx1"/>
                          </a:solidFill>
                          <a:effectLst/>
                        </a:rPr>
                        <a:t>R</a:t>
                      </a:r>
                      <a:endParaRPr lang="zh-TW" sz="14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4378" marR="1437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lgn="ctr">
                        <a:spcAft>
                          <a:spcPts val="0"/>
                        </a:spcAft>
                      </a:pPr>
                      <a:r>
                        <a:rPr lang="zh-TW" sz="1600" b="1" kern="0" dirty="0">
                          <a:solidFill>
                            <a:schemeClr val="tx1"/>
                          </a:solidFill>
                          <a:effectLst/>
                          <a:latin typeface="Microsoft YaHei" panose="020B0503020204020204" pitchFamily="34" charset="-122"/>
                          <a:ea typeface="Microsoft YaHei" panose="020B0503020204020204" pitchFamily="34" charset="-122"/>
                        </a:rPr>
                        <a:t>藝術、娛樂</a:t>
                      </a:r>
                      <a:endParaRPr lang="zh-TW" sz="1600" b="1" kern="100" dirty="0">
                        <a:solidFill>
                          <a:schemeClr val="tx1"/>
                        </a:solidFill>
                        <a:effectLst/>
                        <a:latin typeface="Microsoft YaHei" panose="020B0503020204020204" pitchFamily="34" charset="-122"/>
                        <a:ea typeface="Microsoft YaHei" panose="020B0503020204020204" pitchFamily="34" charset="-122"/>
                      </a:endParaRPr>
                    </a:p>
                    <a:p>
                      <a:pPr algn="ctr">
                        <a:spcAft>
                          <a:spcPts val="0"/>
                        </a:spcAft>
                      </a:pPr>
                      <a:r>
                        <a:rPr lang="zh-TW" sz="1600" b="1" kern="0" dirty="0">
                          <a:solidFill>
                            <a:schemeClr val="tx1"/>
                          </a:solidFill>
                          <a:effectLst/>
                          <a:latin typeface="Microsoft YaHei" panose="020B0503020204020204" pitchFamily="34" charset="-122"/>
                          <a:ea typeface="Microsoft YaHei" panose="020B0503020204020204" pitchFamily="34" charset="-122"/>
                        </a:rPr>
                        <a:t>及休閒服務業</a:t>
                      </a:r>
                      <a:endParaRPr lang="zh-TW" sz="1600" b="1"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14378" marR="1437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spcAft>
                          <a:spcPts val="0"/>
                        </a:spcAft>
                      </a:pPr>
                      <a:r>
                        <a:rPr lang="zh-TW" altLang="en-US" sz="1200" b="1" kern="0" dirty="0">
                          <a:solidFill>
                            <a:schemeClr val="tx1"/>
                          </a:solidFill>
                          <a:effectLst/>
                          <a:latin typeface="微軟正黑體" panose="020B0604030504040204" pitchFamily="34" charset="-120"/>
                          <a:ea typeface="微軟正黑體" panose="020B0604030504040204" pitchFamily="34" charset="-120"/>
                          <a:cs typeface="+mn-cs"/>
                        </a:rPr>
                        <a:t>從事創作及藝術表演，經營圖書館、檔案保存、博物館及類似機構，博弈、運動、娛樂及休閒服務等之行業。</a:t>
                      </a:r>
                    </a:p>
                  </a:txBody>
                  <a:tcPr marL="14378" marR="1437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8"/>
                  </a:ext>
                </a:extLst>
              </a:tr>
              <a:tr h="236855">
                <a:tc>
                  <a:txBody>
                    <a:bodyPr/>
                    <a:lstStyle>
                      <a:lvl1pPr marL="0" algn="l" defTabSz="685766" rtl="0" eaLnBrk="1" latinLnBrk="0" hangingPunct="1">
                        <a:defRPr sz="1350" b="1" kern="1200">
                          <a:solidFill>
                            <a:schemeClr val="lt1"/>
                          </a:solidFill>
                          <a:latin typeface="Franklin Gothic Book" panose="020B0503020102020204"/>
                        </a:defRPr>
                      </a:lvl1pPr>
                      <a:lvl2pPr marL="342884" algn="l" defTabSz="685766" rtl="0" eaLnBrk="1" latinLnBrk="0" hangingPunct="1">
                        <a:defRPr sz="1350" b="1" kern="1200">
                          <a:solidFill>
                            <a:schemeClr val="lt1"/>
                          </a:solidFill>
                          <a:latin typeface="Franklin Gothic Book" panose="020B0503020102020204"/>
                        </a:defRPr>
                      </a:lvl2pPr>
                      <a:lvl3pPr marL="685766" algn="l" defTabSz="685766" rtl="0" eaLnBrk="1" latinLnBrk="0" hangingPunct="1">
                        <a:defRPr sz="1350" b="1" kern="1200">
                          <a:solidFill>
                            <a:schemeClr val="lt1"/>
                          </a:solidFill>
                          <a:latin typeface="Franklin Gothic Book" panose="020B0503020102020204"/>
                        </a:defRPr>
                      </a:lvl3pPr>
                      <a:lvl4pPr marL="1028649" algn="l" defTabSz="685766" rtl="0" eaLnBrk="1" latinLnBrk="0" hangingPunct="1">
                        <a:defRPr sz="1350" b="1" kern="1200">
                          <a:solidFill>
                            <a:schemeClr val="lt1"/>
                          </a:solidFill>
                          <a:latin typeface="Franklin Gothic Book" panose="020B0503020102020204"/>
                        </a:defRPr>
                      </a:lvl4pPr>
                      <a:lvl5pPr marL="1371532" algn="l" defTabSz="685766" rtl="0" eaLnBrk="1" latinLnBrk="0" hangingPunct="1">
                        <a:defRPr sz="1350" b="1" kern="1200">
                          <a:solidFill>
                            <a:schemeClr val="lt1"/>
                          </a:solidFill>
                          <a:latin typeface="Franklin Gothic Book" panose="020B0503020102020204"/>
                        </a:defRPr>
                      </a:lvl5pPr>
                      <a:lvl6pPr marL="1714415" algn="l" defTabSz="685766" rtl="0" eaLnBrk="1" latinLnBrk="0" hangingPunct="1">
                        <a:defRPr sz="1350" b="1" kern="1200">
                          <a:solidFill>
                            <a:schemeClr val="lt1"/>
                          </a:solidFill>
                          <a:latin typeface="Franklin Gothic Book" panose="020B0503020102020204"/>
                        </a:defRPr>
                      </a:lvl6pPr>
                      <a:lvl7pPr marL="2057297" algn="l" defTabSz="685766" rtl="0" eaLnBrk="1" latinLnBrk="0" hangingPunct="1">
                        <a:defRPr sz="1350" b="1" kern="1200">
                          <a:solidFill>
                            <a:schemeClr val="lt1"/>
                          </a:solidFill>
                          <a:latin typeface="Franklin Gothic Book" panose="020B0503020102020204"/>
                        </a:defRPr>
                      </a:lvl7pPr>
                      <a:lvl8pPr marL="2400180" algn="l" defTabSz="685766" rtl="0" eaLnBrk="1" latinLnBrk="0" hangingPunct="1">
                        <a:defRPr sz="1350" b="1" kern="1200">
                          <a:solidFill>
                            <a:schemeClr val="lt1"/>
                          </a:solidFill>
                          <a:latin typeface="Franklin Gothic Book" panose="020B0503020102020204"/>
                        </a:defRPr>
                      </a:lvl8pPr>
                      <a:lvl9pPr marL="2743064" algn="l" defTabSz="685766" rtl="0" eaLnBrk="1" latinLnBrk="0" hangingPunct="1">
                        <a:defRPr sz="1350" b="1" kern="1200">
                          <a:solidFill>
                            <a:schemeClr val="lt1"/>
                          </a:solidFill>
                          <a:latin typeface="Franklin Gothic Book" panose="020B0503020102020204"/>
                        </a:defRPr>
                      </a:lvl9pPr>
                    </a:lstStyle>
                    <a:p>
                      <a:pPr algn="ctr">
                        <a:spcAft>
                          <a:spcPts val="0"/>
                        </a:spcAft>
                      </a:pPr>
                      <a:r>
                        <a:rPr lang="en-US" sz="1400" kern="0" dirty="0">
                          <a:solidFill>
                            <a:schemeClr val="tx1"/>
                          </a:solidFill>
                          <a:effectLst/>
                        </a:rPr>
                        <a:t>S</a:t>
                      </a:r>
                      <a:endParaRPr lang="zh-TW" sz="14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4378" marR="1437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lgn="ctr">
                        <a:spcAft>
                          <a:spcPts val="0"/>
                        </a:spcAft>
                      </a:pPr>
                      <a:r>
                        <a:rPr lang="zh-TW" sz="1600" b="1" kern="0" dirty="0">
                          <a:solidFill>
                            <a:schemeClr val="tx1"/>
                          </a:solidFill>
                          <a:effectLst/>
                          <a:latin typeface="Microsoft YaHei" panose="020B0503020204020204" pitchFamily="34" charset="-122"/>
                          <a:ea typeface="Microsoft YaHei" panose="020B0503020204020204" pitchFamily="34" charset="-122"/>
                        </a:rPr>
                        <a:t>其他服務業</a:t>
                      </a:r>
                      <a:endParaRPr lang="zh-TW" sz="1600" b="1"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14378" marR="1437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spcAft>
                          <a:spcPts val="0"/>
                        </a:spcAft>
                      </a:pPr>
                      <a:r>
                        <a:rPr lang="zh-TW" altLang="en-US" sz="1200" b="1" kern="0" dirty="0">
                          <a:solidFill>
                            <a:schemeClr val="tx1"/>
                          </a:solidFill>
                          <a:effectLst/>
                          <a:latin typeface="微軟正黑體" panose="020B0604030504040204" pitchFamily="34" charset="-120"/>
                          <a:ea typeface="微軟正黑體" panose="020B0604030504040204" pitchFamily="34" charset="-120"/>
                          <a:cs typeface="+mn-cs"/>
                        </a:rPr>
                        <a:t>從事</a:t>
                      </a:r>
                      <a:r>
                        <a:rPr lang="en-US" sz="1200" b="1" kern="0" dirty="0">
                          <a:solidFill>
                            <a:schemeClr val="tx1"/>
                          </a:solidFill>
                          <a:effectLst/>
                          <a:latin typeface="微軟正黑體" panose="020B0604030504040204" pitchFamily="34" charset="-120"/>
                          <a:ea typeface="微軟正黑體" panose="020B0604030504040204" pitchFamily="34" charset="-120"/>
                          <a:cs typeface="+mn-cs"/>
                        </a:rPr>
                        <a:t>G</a:t>
                      </a:r>
                      <a:r>
                        <a:rPr lang="zh-TW" altLang="en-US" sz="1200" b="1" kern="0" dirty="0">
                          <a:solidFill>
                            <a:schemeClr val="tx1"/>
                          </a:solidFill>
                          <a:effectLst/>
                          <a:latin typeface="微軟正黑體" panose="020B0604030504040204" pitchFamily="34" charset="-120"/>
                          <a:ea typeface="微軟正黑體" panose="020B0604030504040204" pitchFamily="34" charset="-120"/>
                          <a:cs typeface="+mn-cs"/>
                        </a:rPr>
                        <a:t>至</a:t>
                      </a:r>
                      <a:r>
                        <a:rPr lang="en-US" sz="1200" b="1" kern="0" dirty="0">
                          <a:solidFill>
                            <a:schemeClr val="tx1"/>
                          </a:solidFill>
                          <a:effectLst/>
                          <a:latin typeface="微軟正黑體" panose="020B0604030504040204" pitchFamily="34" charset="-120"/>
                          <a:ea typeface="微軟正黑體" panose="020B0604030504040204" pitchFamily="34" charset="-120"/>
                          <a:cs typeface="+mn-cs"/>
                        </a:rPr>
                        <a:t>R</a:t>
                      </a:r>
                      <a:r>
                        <a:rPr lang="zh-TW" altLang="en-US" sz="1200" b="1" kern="0" dirty="0">
                          <a:solidFill>
                            <a:schemeClr val="tx1"/>
                          </a:solidFill>
                          <a:effectLst/>
                          <a:latin typeface="微軟正黑體" panose="020B0604030504040204" pitchFamily="34" charset="-120"/>
                          <a:ea typeface="微軟正黑體" panose="020B0604030504040204" pitchFamily="34" charset="-120"/>
                          <a:cs typeface="+mn-cs"/>
                        </a:rPr>
                        <a:t>大類以外服務之行業，如宗教、職業及類似組織、個人及家庭用品維修、洗衣、美髮及美容美體、殯葬及相關服務、家事服務等。</a:t>
                      </a:r>
                    </a:p>
                  </a:txBody>
                  <a:tcPr marL="14378" marR="1437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10872674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3">
            <a:extLst>
              <a:ext uri="{FF2B5EF4-FFF2-40B4-BE49-F238E27FC236}">
                <a16:creationId xmlns:a16="http://schemas.microsoft.com/office/drawing/2014/main" id="{36B9CEFA-707A-4FE3-B124-0FDDB995221C}"/>
              </a:ext>
            </a:extLst>
          </p:cNvPr>
          <p:cNvSpPr txBox="1">
            <a:spLocks/>
          </p:cNvSpPr>
          <p:nvPr/>
        </p:nvSpPr>
        <p:spPr>
          <a:xfrm>
            <a:off x="545522" y="698788"/>
            <a:ext cx="8182841" cy="648749"/>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1200"/>
              </a:spcAft>
              <a:buClr>
                <a:srgbClr val="006600"/>
              </a:buClr>
              <a:buSzPts val="2800"/>
              <a:buFont typeface="Arial" panose="020B0604020202020204" pitchFamily="34" charset="0"/>
              <a:buNone/>
            </a:pPr>
            <a:r>
              <a:rPr lang="zh-TW" altLang="en-US" sz="2800" b="1" dirty="0">
                <a:latin typeface="微軟正黑體" panose="020B0604030504040204" pitchFamily="34" charset="-120"/>
                <a:ea typeface="微軟正黑體" panose="020B0604030504040204" pitchFamily="34" charset="-120"/>
                <a:cs typeface="Arial"/>
                <a:sym typeface="Arial"/>
              </a:rPr>
              <a:t>貳、職場（學習及國際）探索規劃</a:t>
            </a:r>
            <a:endParaRPr lang="zh-TW" altLang="en-US" sz="2400" dirty="0">
              <a:latin typeface="微軟正黑體" panose="020B0604030504040204" pitchFamily="34" charset="-120"/>
              <a:ea typeface="微軟正黑體" panose="020B0604030504040204" pitchFamily="34" charset="-120"/>
            </a:endParaRPr>
          </a:p>
          <a:p>
            <a:pPr>
              <a:lnSpc>
                <a:spcPct val="100000"/>
              </a:lnSpc>
              <a:spcBef>
                <a:spcPts val="0"/>
              </a:spcBef>
              <a:spcAft>
                <a:spcPts val="600"/>
              </a:spcAft>
            </a:pPr>
            <a:endParaRPr lang="zh-TW" altLang="en-US" sz="2400" dirty="0">
              <a:latin typeface="微軟正黑體" panose="020B0604030504040204" pitchFamily="34" charset="-120"/>
              <a:ea typeface="微軟正黑體" panose="020B0604030504040204" pitchFamily="34" charset="-120"/>
            </a:endParaRPr>
          </a:p>
        </p:txBody>
      </p:sp>
      <p:sp>
        <p:nvSpPr>
          <p:cNvPr id="4" name="投影片編號版面配置區 1">
            <a:extLst>
              <a:ext uri="{FF2B5EF4-FFF2-40B4-BE49-F238E27FC236}">
                <a16:creationId xmlns:a16="http://schemas.microsoft.com/office/drawing/2014/main" id="{0061EED0-57BB-4F42-94F5-B1A9808ED0C4}"/>
              </a:ext>
            </a:extLst>
          </p:cNvPr>
          <p:cNvSpPr txBox="1">
            <a:spLocks/>
          </p:cNvSpPr>
          <p:nvPr/>
        </p:nvSpPr>
        <p:spPr>
          <a:xfrm>
            <a:off x="7296712" y="6311497"/>
            <a:ext cx="1600200" cy="273844"/>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7BDCC807-A8F6-4EBC-AA49-00484FC40CA0}" type="slidenum">
              <a:rPr kumimoji="0" lang="zh-TW" altLang="en-US" sz="1200" b="0" i="0" u="none" strike="noStrike" kern="1200" cap="none" spc="0" normalizeH="0" baseline="0" noProof="0">
                <a:ln>
                  <a:noFill/>
                </a:ln>
                <a:solidFill>
                  <a:srgbClr val="000000"/>
                </a:solidFill>
                <a:effectLst/>
                <a:uLnTx/>
                <a:uFillTx/>
                <a:latin typeface="Arial"/>
                <a:ea typeface="微软雅黑"/>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zh-TW" altLang="en-US" sz="12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5" name="AutoShape 18">
            <a:extLst>
              <a:ext uri="{FF2B5EF4-FFF2-40B4-BE49-F238E27FC236}">
                <a16:creationId xmlns:a16="http://schemas.microsoft.com/office/drawing/2014/main" id="{CF211981-8E01-B354-BA03-3E78209F9329}"/>
              </a:ext>
            </a:extLst>
          </p:cNvPr>
          <p:cNvSpPr>
            <a:spLocks noChangeArrowheads="1"/>
          </p:cNvSpPr>
          <p:nvPr/>
        </p:nvSpPr>
        <p:spPr bwMode="auto">
          <a:xfrm>
            <a:off x="529712" y="1422308"/>
            <a:ext cx="8426450" cy="5212080"/>
          </a:xfrm>
          <a:prstGeom prst="roundRect">
            <a:avLst>
              <a:gd name="adj" fmla="val 16667"/>
            </a:avLst>
          </a:prstGeom>
          <a:solidFill>
            <a:sysClr val="window" lastClr="FFFFFF"/>
          </a:solidFill>
          <a:ln w="38100" algn="ctr">
            <a:solidFill>
              <a:srgbClr val="003300"/>
            </a:solidFill>
            <a:round/>
            <a:headEnd/>
            <a:tailEnd/>
          </a:ln>
        </p:spPr>
        <p:txBody>
          <a:bodyPr lIns="90000"/>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342900" marR="0" lvl="0" indent="-342900" defTabSz="914400" eaLnBrk="1" fontAlgn="auto" latinLnBrk="0" hangingPunct="1">
              <a:lnSpc>
                <a:spcPct val="100000"/>
              </a:lnSpc>
              <a:spcBef>
                <a:spcPct val="20000"/>
              </a:spcBef>
              <a:spcAft>
                <a:spcPts val="0"/>
              </a:spcAft>
              <a:buClrTx/>
              <a:buSzTx/>
              <a:buFont typeface="Wingdings" panose="05000000000000000000" pitchFamily="2" charset="2"/>
              <a:buChar char="u"/>
              <a:tabLst/>
              <a:defRPr/>
            </a:pPr>
            <a:r>
              <a:rPr kumimoji="1" lang="zh-TW" altLang="zh-TW" sz="28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學習及國際體驗</a:t>
            </a:r>
            <a:r>
              <a:rPr kumimoji="1" lang="en-US" altLang="zh-TW" sz="16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(1/2)</a:t>
            </a:r>
            <a:endParaRPr kumimoji="1" lang="zh-TW" altLang="zh-TW" sz="16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a:p>
            <a:pPr marL="342900" marR="0" lvl="0" indent="-71438" defTabSz="914400" eaLnBrk="1" fontAlgn="auto" latinLnBrk="0" hangingPunct="1">
              <a:lnSpc>
                <a:spcPct val="100000"/>
              </a:lnSpc>
              <a:spcBef>
                <a:spcPct val="20000"/>
              </a:spcBef>
              <a:spcAft>
                <a:spcPts val="0"/>
              </a:spcAft>
              <a:buClrTx/>
              <a:buSzTx/>
              <a:buFont typeface="Wingdings" panose="05000000000000000000" pitchFamily="2" charset="2"/>
              <a:buChar char="l"/>
              <a:tabLst/>
              <a:defRPr/>
            </a:pPr>
            <a:r>
              <a:rPr kumimoji="1" lang="zh-TW" altLang="zh-TW" sz="2400" b="1" i="0" u="none" strike="noStrike" kern="0" cap="none" spc="0" normalizeH="0" baseline="0" noProof="0" dirty="0">
                <a:ln>
                  <a:noFill/>
                </a:ln>
                <a:solidFill>
                  <a:srgbClr val="006600"/>
                </a:solidFill>
                <a:effectLst/>
                <a:uLnTx/>
                <a:uFillTx/>
                <a:latin typeface="Microsoft YaHei" panose="020B0503020204020204" pitchFamily="34" charset="-122"/>
                <a:ea typeface="Microsoft YaHei" panose="020B0503020204020204" pitchFamily="34" charset="-122"/>
              </a:rPr>
              <a:t>我想參與的體驗學習類型</a:t>
            </a:r>
            <a:r>
              <a:rPr kumimoji="1" lang="zh-TW" altLang="zh-TW" sz="2400" b="0" i="0" u="none" strike="noStrike" kern="0" cap="none" spc="0" normalizeH="0" baseline="0" noProof="0" dirty="0">
                <a:ln>
                  <a:noFill/>
                </a:ln>
                <a:solidFill>
                  <a:srgbClr val="006600"/>
                </a:solidFill>
                <a:effectLst/>
                <a:uLnTx/>
                <a:uFillTx/>
                <a:latin typeface="微軟正黑體" panose="020B0604030504040204" pitchFamily="34" charset="-120"/>
                <a:ea typeface="微軟正黑體" panose="020B0604030504040204" pitchFamily="34" charset="-120"/>
              </a:rPr>
              <a:t>：</a:t>
            </a:r>
            <a:r>
              <a:rPr kumimoji="1" lang="en-US" altLang="zh-TW" sz="2400" b="0" i="0" u="none" strike="noStrike" kern="0" cap="none" spc="0" normalizeH="0" baseline="0" noProof="0" dirty="0">
                <a:ln>
                  <a:noFill/>
                </a:ln>
                <a:solidFill>
                  <a:srgbClr val="006600"/>
                </a:solidFill>
                <a:effectLst/>
                <a:uLnTx/>
                <a:uFillTx/>
                <a:latin typeface="微軟正黑體" panose="020B0604030504040204" pitchFamily="34" charset="-120"/>
                <a:ea typeface="微軟正黑體" panose="020B0604030504040204" pitchFamily="34" charset="-120"/>
              </a:rPr>
              <a:t>______</a:t>
            </a:r>
            <a:r>
              <a:rPr kumimoji="1" lang="zh-TW" altLang="zh-TW" sz="2400" b="0" i="0" u="none" strike="noStrike" kern="0" cap="none" spc="0" normalizeH="0" baseline="0" noProof="0" dirty="0">
                <a:ln>
                  <a:noFill/>
                </a:ln>
                <a:solidFill>
                  <a:srgbClr val="006600"/>
                </a:solidFill>
                <a:effectLst/>
                <a:uLnTx/>
                <a:uFillTx/>
                <a:latin typeface="微軟正黑體" panose="020B0604030504040204" pitchFamily="34" charset="-120"/>
                <a:ea typeface="微軟正黑體" panose="020B0604030504040204" pitchFamily="34" charset="-120"/>
              </a:rPr>
              <a:t>、</a:t>
            </a:r>
            <a:r>
              <a:rPr kumimoji="1" lang="en-US" altLang="zh-TW" sz="2400" b="0" i="0" u="none" strike="noStrike" kern="0" cap="none" spc="0" normalizeH="0" baseline="0" noProof="0" dirty="0">
                <a:ln>
                  <a:noFill/>
                </a:ln>
                <a:solidFill>
                  <a:srgbClr val="006600"/>
                </a:solidFill>
                <a:effectLst/>
                <a:uLnTx/>
                <a:uFillTx/>
                <a:latin typeface="微軟正黑體" panose="020B0604030504040204" pitchFamily="34" charset="-120"/>
                <a:ea typeface="微軟正黑體" panose="020B0604030504040204" pitchFamily="34" charset="-120"/>
              </a:rPr>
              <a:t>_______</a:t>
            </a:r>
            <a:r>
              <a:rPr kumimoji="1" lang="zh-TW" altLang="zh-TW" sz="2400" b="0" i="0" u="none" strike="noStrike" kern="0" cap="none" spc="0" normalizeH="0" baseline="0" noProof="0" dirty="0">
                <a:ln>
                  <a:noFill/>
                </a:ln>
                <a:solidFill>
                  <a:srgbClr val="006600"/>
                </a:solidFill>
                <a:effectLst/>
                <a:uLnTx/>
                <a:uFillTx/>
                <a:latin typeface="微軟正黑體" panose="020B0604030504040204" pitchFamily="34" charset="-120"/>
                <a:ea typeface="微軟正黑體" panose="020B0604030504040204" pitchFamily="34" charset="-120"/>
              </a:rPr>
              <a:t>、</a:t>
            </a:r>
            <a:r>
              <a:rPr kumimoji="1" lang="en-US" altLang="zh-TW" sz="2400" b="0" i="0" u="none" strike="noStrike" kern="0" cap="none" spc="0" normalizeH="0" baseline="0" noProof="0" dirty="0">
                <a:ln>
                  <a:noFill/>
                </a:ln>
                <a:solidFill>
                  <a:srgbClr val="006600"/>
                </a:solidFill>
                <a:effectLst/>
                <a:uLnTx/>
                <a:uFillTx/>
                <a:latin typeface="微軟正黑體" panose="020B0604030504040204" pitchFamily="34" charset="-120"/>
                <a:ea typeface="微軟正黑體" panose="020B0604030504040204" pitchFamily="34" charset="-120"/>
              </a:rPr>
              <a:t>______</a:t>
            </a:r>
            <a:r>
              <a:rPr kumimoji="1" lang="zh-TW" altLang="zh-TW" sz="2000" b="1" i="0" u="none" strike="noStrike" kern="0" cap="none" spc="0" normalizeH="0" baseline="0" noProof="0" dirty="0">
                <a:ln>
                  <a:noFill/>
                </a:ln>
                <a:solidFill>
                  <a:srgbClr val="2261A6"/>
                </a:solidFill>
                <a:effectLst/>
                <a:uLnTx/>
                <a:uFillTx/>
                <a:latin typeface="標楷體" panose="03000509000000000000" pitchFamily="65" charset="-120"/>
                <a:ea typeface="標楷體" panose="03000509000000000000" pitchFamily="65" charset="-120"/>
              </a:rPr>
              <a:t>（請依下列表格填寫編號及學習體驗類型，至多</a:t>
            </a:r>
            <a:r>
              <a:rPr kumimoji="1" lang="en-US" altLang="zh-TW" sz="2000" b="1" i="0" u="none" strike="noStrike" kern="0" cap="none" spc="0" normalizeH="0" baseline="0" noProof="0" dirty="0">
                <a:ln>
                  <a:noFill/>
                </a:ln>
                <a:solidFill>
                  <a:srgbClr val="2261A6"/>
                </a:solidFill>
                <a:effectLst/>
                <a:uLnTx/>
                <a:uFillTx/>
                <a:latin typeface="標楷體" panose="03000509000000000000" pitchFamily="65" charset="-120"/>
                <a:ea typeface="標楷體" panose="03000509000000000000" pitchFamily="65" charset="-120"/>
              </a:rPr>
              <a:t>3</a:t>
            </a:r>
            <a:r>
              <a:rPr kumimoji="1" lang="zh-TW" altLang="zh-TW" sz="2000" b="1" i="0" u="none" strike="noStrike" kern="0" cap="none" spc="0" normalizeH="0" baseline="0" noProof="0" dirty="0">
                <a:ln>
                  <a:noFill/>
                </a:ln>
                <a:solidFill>
                  <a:srgbClr val="2261A6"/>
                </a:solidFill>
                <a:effectLst/>
                <a:uLnTx/>
                <a:uFillTx/>
                <a:latin typeface="標楷體" panose="03000509000000000000" pitchFamily="65" charset="-120"/>
                <a:ea typeface="標楷體" panose="03000509000000000000" pitchFamily="65" charset="-120"/>
              </a:rPr>
              <a:t>項）</a:t>
            </a:r>
            <a:endParaRPr kumimoji="1" lang="zh-TW" altLang="zh-TW" sz="2400" b="0" i="0" u="none" strike="noStrike" kern="0" cap="none" spc="0" normalizeH="0" baseline="0" noProof="0" dirty="0">
              <a:ln>
                <a:noFill/>
              </a:ln>
              <a:solidFill>
                <a:srgbClr val="6600FF"/>
              </a:solidFill>
              <a:effectLst/>
              <a:uLnTx/>
              <a:uFillTx/>
              <a:latin typeface="微軟正黑體" panose="020B0604030504040204" pitchFamily="34" charset="-120"/>
              <a:ea typeface="微軟正黑體" panose="020B0604030504040204" pitchFamily="34" charset="-120"/>
            </a:endParaRPr>
          </a:p>
        </p:txBody>
      </p:sp>
      <p:graphicFrame>
        <p:nvGraphicFramePr>
          <p:cNvPr id="6" name="表格 5">
            <a:extLst>
              <a:ext uri="{FF2B5EF4-FFF2-40B4-BE49-F238E27FC236}">
                <a16:creationId xmlns:a16="http://schemas.microsoft.com/office/drawing/2014/main" id="{784A2700-2709-397C-863C-96457E25D133}"/>
              </a:ext>
            </a:extLst>
          </p:cNvPr>
          <p:cNvGraphicFramePr>
            <a:graphicFrameLocks noGrp="1"/>
          </p:cNvGraphicFramePr>
          <p:nvPr>
            <p:extLst>
              <p:ext uri="{D42A27DB-BD31-4B8C-83A1-F6EECF244321}">
                <p14:modId xmlns:p14="http://schemas.microsoft.com/office/powerpoint/2010/main" val="1281842091"/>
              </p:ext>
            </p:extLst>
          </p:nvPr>
        </p:nvGraphicFramePr>
        <p:xfrm>
          <a:off x="798952" y="3000612"/>
          <a:ext cx="7887970" cy="3346949"/>
        </p:xfrm>
        <a:graphic>
          <a:graphicData uri="http://schemas.openxmlformats.org/drawingml/2006/table">
            <a:tbl>
              <a:tblPr firstRow="1" firstCol="1" bandRow="1"/>
              <a:tblGrid>
                <a:gridCol w="469113">
                  <a:extLst>
                    <a:ext uri="{9D8B030D-6E8A-4147-A177-3AD203B41FA5}">
                      <a16:colId xmlns:a16="http://schemas.microsoft.com/office/drawing/2014/main" val="20000"/>
                    </a:ext>
                  </a:extLst>
                </a:gridCol>
                <a:gridCol w="1445313">
                  <a:extLst>
                    <a:ext uri="{9D8B030D-6E8A-4147-A177-3AD203B41FA5}">
                      <a16:colId xmlns:a16="http://schemas.microsoft.com/office/drawing/2014/main" val="20001"/>
                    </a:ext>
                  </a:extLst>
                </a:gridCol>
                <a:gridCol w="5973544">
                  <a:extLst>
                    <a:ext uri="{9D8B030D-6E8A-4147-A177-3AD203B41FA5}">
                      <a16:colId xmlns:a16="http://schemas.microsoft.com/office/drawing/2014/main" val="20002"/>
                    </a:ext>
                  </a:extLst>
                </a:gridCol>
              </a:tblGrid>
              <a:tr h="359909">
                <a:tc>
                  <a:txBody>
                    <a:bodyPr/>
                    <a:lstStyle>
                      <a:lvl1pPr marL="0" algn="l" defTabSz="685766" rtl="0" eaLnBrk="1" latinLnBrk="0" hangingPunct="1">
                        <a:defRPr sz="1350" b="1" kern="1200">
                          <a:solidFill>
                            <a:schemeClr val="lt1"/>
                          </a:solidFill>
                          <a:latin typeface="Franklin Gothic Book" panose="020B0503020102020204"/>
                        </a:defRPr>
                      </a:lvl1pPr>
                      <a:lvl2pPr marL="342884" algn="l" defTabSz="685766" rtl="0" eaLnBrk="1" latinLnBrk="0" hangingPunct="1">
                        <a:defRPr sz="1350" b="1" kern="1200">
                          <a:solidFill>
                            <a:schemeClr val="lt1"/>
                          </a:solidFill>
                          <a:latin typeface="Franklin Gothic Book" panose="020B0503020102020204"/>
                        </a:defRPr>
                      </a:lvl2pPr>
                      <a:lvl3pPr marL="685766" algn="l" defTabSz="685766" rtl="0" eaLnBrk="1" latinLnBrk="0" hangingPunct="1">
                        <a:defRPr sz="1350" b="1" kern="1200">
                          <a:solidFill>
                            <a:schemeClr val="lt1"/>
                          </a:solidFill>
                          <a:latin typeface="Franklin Gothic Book" panose="020B0503020102020204"/>
                        </a:defRPr>
                      </a:lvl3pPr>
                      <a:lvl4pPr marL="1028649" algn="l" defTabSz="685766" rtl="0" eaLnBrk="1" latinLnBrk="0" hangingPunct="1">
                        <a:defRPr sz="1350" b="1" kern="1200">
                          <a:solidFill>
                            <a:schemeClr val="lt1"/>
                          </a:solidFill>
                          <a:latin typeface="Franklin Gothic Book" panose="020B0503020102020204"/>
                        </a:defRPr>
                      </a:lvl4pPr>
                      <a:lvl5pPr marL="1371532" algn="l" defTabSz="685766" rtl="0" eaLnBrk="1" latinLnBrk="0" hangingPunct="1">
                        <a:defRPr sz="1350" b="1" kern="1200">
                          <a:solidFill>
                            <a:schemeClr val="lt1"/>
                          </a:solidFill>
                          <a:latin typeface="Franklin Gothic Book" panose="020B0503020102020204"/>
                        </a:defRPr>
                      </a:lvl5pPr>
                      <a:lvl6pPr marL="1714415" algn="l" defTabSz="685766" rtl="0" eaLnBrk="1" latinLnBrk="0" hangingPunct="1">
                        <a:defRPr sz="1350" b="1" kern="1200">
                          <a:solidFill>
                            <a:schemeClr val="lt1"/>
                          </a:solidFill>
                          <a:latin typeface="Franklin Gothic Book" panose="020B0503020102020204"/>
                        </a:defRPr>
                      </a:lvl6pPr>
                      <a:lvl7pPr marL="2057297" algn="l" defTabSz="685766" rtl="0" eaLnBrk="1" latinLnBrk="0" hangingPunct="1">
                        <a:defRPr sz="1350" b="1" kern="1200">
                          <a:solidFill>
                            <a:schemeClr val="lt1"/>
                          </a:solidFill>
                          <a:latin typeface="Franklin Gothic Book" panose="020B0503020102020204"/>
                        </a:defRPr>
                      </a:lvl7pPr>
                      <a:lvl8pPr marL="2400180" algn="l" defTabSz="685766" rtl="0" eaLnBrk="1" latinLnBrk="0" hangingPunct="1">
                        <a:defRPr sz="1350" b="1" kern="1200">
                          <a:solidFill>
                            <a:schemeClr val="lt1"/>
                          </a:solidFill>
                          <a:latin typeface="Franklin Gothic Book" panose="020B0503020102020204"/>
                        </a:defRPr>
                      </a:lvl8pPr>
                      <a:lvl9pPr marL="2743064" algn="l" defTabSz="685766" rtl="0" eaLnBrk="1" latinLnBrk="0" hangingPunct="1">
                        <a:defRPr sz="1350" b="1" kern="1200">
                          <a:solidFill>
                            <a:schemeClr val="lt1"/>
                          </a:solidFill>
                          <a:latin typeface="Franklin Gothic Book" panose="020B0503020102020204"/>
                        </a:defRPr>
                      </a:lvl9pPr>
                    </a:lstStyle>
                    <a:p>
                      <a:pPr algn="ctr">
                        <a:spcAft>
                          <a:spcPts val="0"/>
                        </a:spcAft>
                      </a:pPr>
                      <a:r>
                        <a:rPr lang="zh-TW" sz="1600" b="1" kern="0" dirty="0">
                          <a:solidFill>
                            <a:schemeClr val="tx1"/>
                          </a:solidFill>
                          <a:effectLst/>
                          <a:latin typeface="Microsoft YaHei" panose="020B0503020204020204" pitchFamily="34" charset="-122"/>
                          <a:ea typeface="Microsoft YaHei" panose="020B0503020204020204" pitchFamily="34" charset="-122"/>
                        </a:rPr>
                        <a:t>編號</a:t>
                      </a:r>
                      <a:endParaRPr lang="zh-TW" sz="1600" b="1"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17780" marR="177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685766" rtl="0" eaLnBrk="1" latinLnBrk="0" hangingPunct="1">
                        <a:defRPr sz="1350" b="1" kern="1200">
                          <a:solidFill>
                            <a:schemeClr val="lt1"/>
                          </a:solidFill>
                          <a:latin typeface="Franklin Gothic Book" panose="020B0503020102020204"/>
                        </a:defRPr>
                      </a:lvl1pPr>
                      <a:lvl2pPr marL="342884" algn="l" defTabSz="685766" rtl="0" eaLnBrk="1" latinLnBrk="0" hangingPunct="1">
                        <a:defRPr sz="1350" b="1" kern="1200">
                          <a:solidFill>
                            <a:schemeClr val="lt1"/>
                          </a:solidFill>
                          <a:latin typeface="Franklin Gothic Book" panose="020B0503020102020204"/>
                        </a:defRPr>
                      </a:lvl2pPr>
                      <a:lvl3pPr marL="685766" algn="l" defTabSz="685766" rtl="0" eaLnBrk="1" latinLnBrk="0" hangingPunct="1">
                        <a:defRPr sz="1350" b="1" kern="1200">
                          <a:solidFill>
                            <a:schemeClr val="lt1"/>
                          </a:solidFill>
                          <a:latin typeface="Franklin Gothic Book" panose="020B0503020102020204"/>
                        </a:defRPr>
                      </a:lvl3pPr>
                      <a:lvl4pPr marL="1028649" algn="l" defTabSz="685766" rtl="0" eaLnBrk="1" latinLnBrk="0" hangingPunct="1">
                        <a:defRPr sz="1350" b="1" kern="1200">
                          <a:solidFill>
                            <a:schemeClr val="lt1"/>
                          </a:solidFill>
                          <a:latin typeface="Franklin Gothic Book" panose="020B0503020102020204"/>
                        </a:defRPr>
                      </a:lvl4pPr>
                      <a:lvl5pPr marL="1371532" algn="l" defTabSz="685766" rtl="0" eaLnBrk="1" latinLnBrk="0" hangingPunct="1">
                        <a:defRPr sz="1350" b="1" kern="1200">
                          <a:solidFill>
                            <a:schemeClr val="lt1"/>
                          </a:solidFill>
                          <a:latin typeface="Franklin Gothic Book" panose="020B0503020102020204"/>
                        </a:defRPr>
                      </a:lvl5pPr>
                      <a:lvl6pPr marL="1714415" algn="l" defTabSz="685766" rtl="0" eaLnBrk="1" latinLnBrk="0" hangingPunct="1">
                        <a:defRPr sz="1350" b="1" kern="1200">
                          <a:solidFill>
                            <a:schemeClr val="lt1"/>
                          </a:solidFill>
                          <a:latin typeface="Franklin Gothic Book" panose="020B0503020102020204"/>
                        </a:defRPr>
                      </a:lvl6pPr>
                      <a:lvl7pPr marL="2057297" algn="l" defTabSz="685766" rtl="0" eaLnBrk="1" latinLnBrk="0" hangingPunct="1">
                        <a:defRPr sz="1350" b="1" kern="1200">
                          <a:solidFill>
                            <a:schemeClr val="lt1"/>
                          </a:solidFill>
                          <a:latin typeface="Franklin Gothic Book" panose="020B0503020102020204"/>
                        </a:defRPr>
                      </a:lvl7pPr>
                      <a:lvl8pPr marL="2400180" algn="l" defTabSz="685766" rtl="0" eaLnBrk="1" latinLnBrk="0" hangingPunct="1">
                        <a:defRPr sz="1350" b="1" kern="1200">
                          <a:solidFill>
                            <a:schemeClr val="lt1"/>
                          </a:solidFill>
                          <a:latin typeface="Franklin Gothic Book" panose="020B0503020102020204"/>
                        </a:defRPr>
                      </a:lvl8pPr>
                      <a:lvl9pPr marL="2743064" algn="l" defTabSz="685766" rtl="0" eaLnBrk="1" latinLnBrk="0" hangingPunct="1">
                        <a:defRPr sz="1350" b="1" kern="1200">
                          <a:solidFill>
                            <a:schemeClr val="lt1"/>
                          </a:solidFill>
                          <a:latin typeface="Franklin Gothic Book" panose="020B0503020102020204"/>
                        </a:defRPr>
                      </a:lvl9pPr>
                    </a:lstStyle>
                    <a:p>
                      <a:pPr algn="ctr">
                        <a:spcAft>
                          <a:spcPts val="0"/>
                        </a:spcAft>
                      </a:pPr>
                      <a:r>
                        <a:rPr lang="zh-TW" sz="1600" b="1" kern="0" dirty="0">
                          <a:effectLst/>
                          <a:latin typeface="Microsoft YaHei" panose="020B0503020204020204" pitchFamily="34" charset="-122"/>
                          <a:ea typeface="Microsoft YaHei" panose="020B0503020204020204" pitchFamily="34" charset="-122"/>
                        </a:rPr>
                        <a:t>體驗學習類型</a:t>
                      </a:r>
                      <a:endParaRPr lang="zh-TW" sz="1600" b="1" kern="100" dirty="0">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17780" marR="177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261A6"/>
                    </a:solidFill>
                  </a:tcPr>
                </a:tc>
                <a:tc>
                  <a:txBody>
                    <a:bodyPr/>
                    <a:lstStyle>
                      <a:lvl1pPr marL="0" algn="l" defTabSz="685766" rtl="0" eaLnBrk="1" latinLnBrk="0" hangingPunct="1">
                        <a:defRPr sz="1350" b="1" kern="1200">
                          <a:solidFill>
                            <a:schemeClr val="lt1"/>
                          </a:solidFill>
                          <a:latin typeface="Franklin Gothic Book" panose="020B0503020102020204"/>
                        </a:defRPr>
                      </a:lvl1pPr>
                      <a:lvl2pPr marL="342884" algn="l" defTabSz="685766" rtl="0" eaLnBrk="1" latinLnBrk="0" hangingPunct="1">
                        <a:defRPr sz="1350" b="1" kern="1200">
                          <a:solidFill>
                            <a:schemeClr val="lt1"/>
                          </a:solidFill>
                          <a:latin typeface="Franklin Gothic Book" panose="020B0503020102020204"/>
                        </a:defRPr>
                      </a:lvl2pPr>
                      <a:lvl3pPr marL="685766" algn="l" defTabSz="685766" rtl="0" eaLnBrk="1" latinLnBrk="0" hangingPunct="1">
                        <a:defRPr sz="1350" b="1" kern="1200">
                          <a:solidFill>
                            <a:schemeClr val="lt1"/>
                          </a:solidFill>
                          <a:latin typeface="Franklin Gothic Book" panose="020B0503020102020204"/>
                        </a:defRPr>
                      </a:lvl3pPr>
                      <a:lvl4pPr marL="1028649" algn="l" defTabSz="685766" rtl="0" eaLnBrk="1" latinLnBrk="0" hangingPunct="1">
                        <a:defRPr sz="1350" b="1" kern="1200">
                          <a:solidFill>
                            <a:schemeClr val="lt1"/>
                          </a:solidFill>
                          <a:latin typeface="Franklin Gothic Book" panose="020B0503020102020204"/>
                        </a:defRPr>
                      </a:lvl4pPr>
                      <a:lvl5pPr marL="1371532" algn="l" defTabSz="685766" rtl="0" eaLnBrk="1" latinLnBrk="0" hangingPunct="1">
                        <a:defRPr sz="1350" b="1" kern="1200">
                          <a:solidFill>
                            <a:schemeClr val="lt1"/>
                          </a:solidFill>
                          <a:latin typeface="Franklin Gothic Book" panose="020B0503020102020204"/>
                        </a:defRPr>
                      </a:lvl5pPr>
                      <a:lvl6pPr marL="1714415" algn="l" defTabSz="685766" rtl="0" eaLnBrk="1" latinLnBrk="0" hangingPunct="1">
                        <a:defRPr sz="1350" b="1" kern="1200">
                          <a:solidFill>
                            <a:schemeClr val="lt1"/>
                          </a:solidFill>
                          <a:latin typeface="Franklin Gothic Book" panose="020B0503020102020204"/>
                        </a:defRPr>
                      </a:lvl6pPr>
                      <a:lvl7pPr marL="2057297" algn="l" defTabSz="685766" rtl="0" eaLnBrk="1" latinLnBrk="0" hangingPunct="1">
                        <a:defRPr sz="1350" b="1" kern="1200">
                          <a:solidFill>
                            <a:schemeClr val="lt1"/>
                          </a:solidFill>
                          <a:latin typeface="Franklin Gothic Book" panose="020B0503020102020204"/>
                        </a:defRPr>
                      </a:lvl7pPr>
                      <a:lvl8pPr marL="2400180" algn="l" defTabSz="685766" rtl="0" eaLnBrk="1" latinLnBrk="0" hangingPunct="1">
                        <a:defRPr sz="1350" b="1" kern="1200">
                          <a:solidFill>
                            <a:schemeClr val="lt1"/>
                          </a:solidFill>
                          <a:latin typeface="Franklin Gothic Book" panose="020B0503020102020204"/>
                        </a:defRPr>
                      </a:lvl8pPr>
                      <a:lvl9pPr marL="2743064" algn="l" defTabSz="685766" rtl="0" eaLnBrk="1" latinLnBrk="0" hangingPunct="1">
                        <a:defRPr sz="1350" b="1" kern="1200">
                          <a:solidFill>
                            <a:schemeClr val="lt1"/>
                          </a:solidFill>
                          <a:latin typeface="Franklin Gothic Book" panose="020B0503020102020204"/>
                        </a:defRPr>
                      </a:lvl9pPr>
                    </a:lstStyle>
                    <a:p>
                      <a:pPr algn="ctr">
                        <a:spcAft>
                          <a:spcPts val="0"/>
                        </a:spcAft>
                      </a:pPr>
                      <a:r>
                        <a:rPr lang="zh-TW" sz="1600" b="1" kern="0" dirty="0">
                          <a:effectLst/>
                          <a:latin typeface="Microsoft YaHei" panose="020B0503020204020204" pitchFamily="34" charset="-122"/>
                          <a:ea typeface="Microsoft YaHei" panose="020B0503020204020204" pitchFamily="34" charset="-122"/>
                        </a:rPr>
                        <a:t>內容說明</a:t>
                      </a:r>
                      <a:endParaRPr lang="zh-TW" sz="1600" b="1" kern="100" dirty="0">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17780" marR="177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261A6"/>
                    </a:solidFill>
                  </a:tcPr>
                </a:tc>
                <a:extLst>
                  <a:ext uri="{0D108BD9-81ED-4DB2-BD59-A6C34878D82A}">
                    <a16:rowId xmlns:a16="http://schemas.microsoft.com/office/drawing/2014/main" val="10000"/>
                  </a:ext>
                </a:extLst>
              </a:tr>
              <a:tr h="359909">
                <a:tc>
                  <a:txBody>
                    <a:bodyPr/>
                    <a:lstStyle>
                      <a:lvl1pPr marL="0" algn="l" defTabSz="685766" rtl="0" eaLnBrk="1" latinLnBrk="0" hangingPunct="1">
                        <a:defRPr sz="1350" b="1" kern="1200">
                          <a:solidFill>
                            <a:schemeClr val="lt1"/>
                          </a:solidFill>
                          <a:latin typeface="Franklin Gothic Book" panose="020B0503020102020204"/>
                        </a:defRPr>
                      </a:lvl1pPr>
                      <a:lvl2pPr marL="342884" algn="l" defTabSz="685766" rtl="0" eaLnBrk="1" latinLnBrk="0" hangingPunct="1">
                        <a:defRPr sz="1350" b="1" kern="1200">
                          <a:solidFill>
                            <a:schemeClr val="lt1"/>
                          </a:solidFill>
                          <a:latin typeface="Franklin Gothic Book" panose="020B0503020102020204"/>
                        </a:defRPr>
                      </a:lvl2pPr>
                      <a:lvl3pPr marL="685766" algn="l" defTabSz="685766" rtl="0" eaLnBrk="1" latinLnBrk="0" hangingPunct="1">
                        <a:defRPr sz="1350" b="1" kern="1200">
                          <a:solidFill>
                            <a:schemeClr val="lt1"/>
                          </a:solidFill>
                          <a:latin typeface="Franklin Gothic Book" panose="020B0503020102020204"/>
                        </a:defRPr>
                      </a:lvl3pPr>
                      <a:lvl4pPr marL="1028649" algn="l" defTabSz="685766" rtl="0" eaLnBrk="1" latinLnBrk="0" hangingPunct="1">
                        <a:defRPr sz="1350" b="1" kern="1200">
                          <a:solidFill>
                            <a:schemeClr val="lt1"/>
                          </a:solidFill>
                          <a:latin typeface="Franklin Gothic Book" panose="020B0503020102020204"/>
                        </a:defRPr>
                      </a:lvl4pPr>
                      <a:lvl5pPr marL="1371532" algn="l" defTabSz="685766" rtl="0" eaLnBrk="1" latinLnBrk="0" hangingPunct="1">
                        <a:defRPr sz="1350" b="1" kern="1200">
                          <a:solidFill>
                            <a:schemeClr val="lt1"/>
                          </a:solidFill>
                          <a:latin typeface="Franklin Gothic Book" panose="020B0503020102020204"/>
                        </a:defRPr>
                      </a:lvl5pPr>
                      <a:lvl6pPr marL="1714415" algn="l" defTabSz="685766" rtl="0" eaLnBrk="1" latinLnBrk="0" hangingPunct="1">
                        <a:defRPr sz="1350" b="1" kern="1200">
                          <a:solidFill>
                            <a:schemeClr val="lt1"/>
                          </a:solidFill>
                          <a:latin typeface="Franklin Gothic Book" panose="020B0503020102020204"/>
                        </a:defRPr>
                      </a:lvl6pPr>
                      <a:lvl7pPr marL="2057297" algn="l" defTabSz="685766" rtl="0" eaLnBrk="1" latinLnBrk="0" hangingPunct="1">
                        <a:defRPr sz="1350" b="1" kern="1200">
                          <a:solidFill>
                            <a:schemeClr val="lt1"/>
                          </a:solidFill>
                          <a:latin typeface="Franklin Gothic Book" panose="020B0503020102020204"/>
                        </a:defRPr>
                      </a:lvl7pPr>
                      <a:lvl8pPr marL="2400180" algn="l" defTabSz="685766" rtl="0" eaLnBrk="1" latinLnBrk="0" hangingPunct="1">
                        <a:defRPr sz="1350" b="1" kern="1200">
                          <a:solidFill>
                            <a:schemeClr val="lt1"/>
                          </a:solidFill>
                          <a:latin typeface="Franklin Gothic Book" panose="020B0503020102020204"/>
                        </a:defRPr>
                      </a:lvl8pPr>
                      <a:lvl9pPr marL="2743064" algn="l" defTabSz="685766" rtl="0" eaLnBrk="1" latinLnBrk="0" hangingPunct="1">
                        <a:defRPr sz="1350" b="1" kern="1200">
                          <a:solidFill>
                            <a:schemeClr val="lt1"/>
                          </a:solidFill>
                          <a:latin typeface="Franklin Gothic Book" panose="020B0503020102020204"/>
                        </a:defRPr>
                      </a:lvl9pPr>
                    </a:lstStyle>
                    <a:p>
                      <a:pPr algn="ctr">
                        <a:spcAft>
                          <a:spcPts val="0"/>
                        </a:spcAft>
                      </a:pPr>
                      <a:r>
                        <a:rPr lang="en-US" sz="1600" b="1" kern="0" dirty="0">
                          <a:solidFill>
                            <a:schemeClr val="tx1"/>
                          </a:solidFill>
                          <a:effectLst/>
                          <a:latin typeface="Microsoft YaHei" panose="020B0503020204020204" pitchFamily="34" charset="-122"/>
                          <a:ea typeface="Microsoft YaHei" panose="020B0503020204020204" pitchFamily="34" charset="-122"/>
                        </a:rPr>
                        <a:t>1</a:t>
                      </a:r>
                      <a:endParaRPr lang="zh-TW" sz="1600" b="1"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17780" marR="177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lgn="ctr">
                        <a:spcAft>
                          <a:spcPts val="0"/>
                        </a:spcAft>
                      </a:pPr>
                      <a:r>
                        <a:rPr lang="zh-TW" sz="2000" b="1" kern="0" dirty="0">
                          <a:solidFill>
                            <a:schemeClr val="tx1"/>
                          </a:solidFill>
                          <a:effectLst/>
                          <a:latin typeface="Microsoft YaHei" panose="020B0503020204020204" pitchFamily="34" charset="-122"/>
                          <a:ea typeface="Microsoft YaHei" panose="020B0503020204020204" pitchFamily="34" charset="-122"/>
                          <a:cs typeface="+mn-cs"/>
                        </a:rPr>
                        <a:t>志願服務</a:t>
                      </a:r>
                    </a:p>
                  </a:txBody>
                  <a:tcPr marL="17780" marR="177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lgn="just">
                        <a:spcAft>
                          <a:spcPts val="0"/>
                        </a:spcAft>
                      </a:pPr>
                      <a:r>
                        <a:rPr lang="zh-TW" sz="1600" b="1" kern="0" dirty="0">
                          <a:solidFill>
                            <a:schemeClr val="tx1"/>
                          </a:solidFill>
                          <a:effectLst/>
                          <a:latin typeface="Microsoft YaHei" panose="020B0503020204020204" pitchFamily="34" charset="-122"/>
                          <a:ea typeface="Microsoft YaHei" panose="020B0503020204020204" pitchFamily="34" charset="-122"/>
                          <a:cs typeface="+mn-cs"/>
                        </a:rPr>
                        <a:t>至志願服務運用單位，國內外皆可，如機關、機構、學校、法人或非營利組織等，從事志願服務</a:t>
                      </a:r>
                    </a:p>
                  </a:txBody>
                  <a:tcPr marL="17780" marR="177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359909">
                <a:tc>
                  <a:txBody>
                    <a:bodyPr/>
                    <a:lstStyle>
                      <a:lvl1pPr marL="0" algn="l" defTabSz="685766" rtl="0" eaLnBrk="1" latinLnBrk="0" hangingPunct="1">
                        <a:defRPr sz="1350" b="1" kern="1200">
                          <a:solidFill>
                            <a:schemeClr val="lt1"/>
                          </a:solidFill>
                          <a:latin typeface="Franklin Gothic Book" panose="020B0503020102020204"/>
                        </a:defRPr>
                      </a:lvl1pPr>
                      <a:lvl2pPr marL="342884" algn="l" defTabSz="685766" rtl="0" eaLnBrk="1" latinLnBrk="0" hangingPunct="1">
                        <a:defRPr sz="1350" b="1" kern="1200">
                          <a:solidFill>
                            <a:schemeClr val="lt1"/>
                          </a:solidFill>
                          <a:latin typeface="Franklin Gothic Book" panose="020B0503020102020204"/>
                        </a:defRPr>
                      </a:lvl2pPr>
                      <a:lvl3pPr marL="685766" algn="l" defTabSz="685766" rtl="0" eaLnBrk="1" latinLnBrk="0" hangingPunct="1">
                        <a:defRPr sz="1350" b="1" kern="1200">
                          <a:solidFill>
                            <a:schemeClr val="lt1"/>
                          </a:solidFill>
                          <a:latin typeface="Franklin Gothic Book" panose="020B0503020102020204"/>
                        </a:defRPr>
                      </a:lvl3pPr>
                      <a:lvl4pPr marL="1028649" algn="l" defTabSz="685766" rtl="0" eaLnBrk="1" latinLnBrk="0" hangingPunct="1">
                        <a:defRPr sz="1350" b="1" kern="1200">
                          <a:solidFill>
                            <a:schemeClr val="lt1"/>
                          </a:solidFill>
                          <a:latin typeface="Franklin Gothic Book" panose="020B0503020102020204"/>
                        </a:defRPr>
                      </a:lvl4pPr>
                      <a:lvl5pPr marL="1371532" algn="l" defTabSz="685766" rtl="0" eaLnBrk="1" latinLnBrk="0" hangingPunct="1">
                        <a:defRPr sz="1350" b="1" kern="1200">
                          <a:solidFill>
                            <a:schemeClr val="lt1"/>
                          </a:solidFill>
                          <a:latin typeface="Franklin Gothic Book" panose="020B0503020102020204"/>
                        </a:defRPr>
                      </a:lvl5pPr>
                      <a:lvl6pPr marL="1714415" algn="l" defTabSz="685766" rtl="0" eaLnBrk="1" latinLnBrk="0" hangingPunct="1">
                        <a:defRPr sz="1350" b="1" kern="1200">
                          <a:solidFill>
                            <a:schemeClr val="lt1"/>
                          </a:solidFill>
                          <a:latin typeface="Franklin Gothic Book" panose="020B0503020102020204"/>
                        </a:defRPr>
                      </a:lvl6pPr>
                      <a:lvl7pPr marL="2057297" algn="l" defTabSz="685766" rtl="0" eaLnBrk="1" latinLnBrk="0" hangingPunct="1">
                        <a:defRPr sz="1350" b="1" kern="1200">
                          <a:solidFill>
                            <a:schemeClr val="lt1"/>
                          </a:solidFill>
                          <a:latin typeface="Franklin Gothic Book" panose="020B0503020102020204"/>
                        </a:defRPr>
                      </a:lvl7pPr>
                      <a:lvl8pPr marL="2400180" algn="l" defTabSz="685766" rtl="0" eaLnBrk="1" latinLnBrk="0" hangingPunct="1">
                        <a:defRPr sz="1350" b="1" kern="1200">
                          <a:solidFill>
                            <a:schemeClr val="lt1"/>
                          </a:solidFill>
                          <a:latin typeface="Franklin Gothic Book" panose="020B0503020102020204"/>
                        </a:defRPr>
                      </a:lvl8pPr>
                      <a:lvl9pPr marL="2743064" algn="l" defTabSz="685766" rtl="0" eaLnBrk="1" latinLnBrk="0" hangingPunct="1">
                        <a:defRPr sz="1350" b="1" kern="1200">
                          <a:solidFill>
                            <a:schemeClr val="lt1"/>
                          </a:solidFill>
                          <a:latin typeface="Franklin Gothic Book" panose="020B0503020102020204"/>
                        </a:defRPr>
                      </a:lvl9pPr>
                    </a:lstStyle>
                    <a:p>
                      <a:pPr algn="ctr">
                        <a:spcAft>
                          <a:spcPts val="0"/>
                        </a:spcAft>
                      </a:pPr>
                      <a:r>
                        <a:rPr lang="en-US" sz="1600" b="1" kern="0" dirty="0">
                          <a:solidFill>
                            <a:schemeClr val="tx1"/>
                          </a:solidFill>
                          <a:effectLst/>
                          <a:latin typeface="Microsoft YaHei" panose="020B0503020204020204" pitchFamily="34" charset="-122"/>
                          <a:ea typeface="Microsoft YaHei" panose="020B0503020204020204" pitchFamily="34" charset="-122"/>
                        </a:rPr>
                        <a:t>2</a:t>
                      </a:r>
                      <a:endParaRPr lang="zh-TW" sz="1600" b="1"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17780" marR="177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lgn="ctr">
                        <a:spcAft>
                          <a:spcPts val="0"/>
                        </a:spcAft>
                      </a:pPr>
                      <a:r>
                        <a:rPr lang="zh-TW" sz="2000" b="1" kern="0" dirty="0">
                          <a:solidFill>
                            <a:schemeClr val="tx1"/>
                          </a:solidFill>
                          <a:effectLst/>
                          <a:latin typeface="Microsoft YaHei" panose="020B0503020204020204" pitchFamily="34" charset="-122"/>
                          <a:ea typeface="Microsoft YaHei" panose="020B0503020204020204" pitchFamily="34" charset="-122"/>
                          <a:cs typeface="+mn-cs"/>
                        </a:rPr>
                        <a:t>壯遊探索</a:t>
                      </a:r>
                    </a:p>
                  </a:txBody>
                  <a:tcPr marL="17780" marR="177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lgn="just">
                        <a:spcAft>
                          <a:spcPts val="0"/>
                        </a:spcAft>
                      </a:pPr>
                      <a:r>
                        <a:rPr lang="zh-TW" sz="1600" b="1" kern="0" dirty="0">
                          <a:solidFill>
                            <a:schemeClr val="tx1"/>
                          </a:solidFill>
                          <a:effectLst/>
                          <a:latin typeface="Microsoft YaHei" panose="020B0503020204020204" pitchFamily="34" charset="-122"/>
                          <a:ea typeface="Microsoft YaHei" panose="020B0503020204020204" pitchFamily="34" charset="-122"/>
                          <a:cs typeface="+mn-cs"/>
                        </a:rPr>
                        <a:t>至國內外各地長時間遊歷、學習觀察，與當地人文社會深度互動交流，了解我國或他國文化、風土民情，並賦予自我與平常以往不同的任務或挑戰</a:t>
                      </a:r>
                    </a:p>
                  </a:txBody>
                  <a:tcPr marL="17780" marR="177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359909">
                <a:tc>
                  <a:txBody>
                    <a:bodyPr/>
                    <a:lstStyle>
                      <a:lvl1pPr marL="0" algn="l" defTabSz="685766" rtl="0" eaLnBrk="1" latinLnBrk="0" hangingPunct="1">
                        <a:defRPr sz="1350" b="1" kern="1200">
                          <a:solidFill>
                            <a:schemeClr val="lt1"/>
                          </a:solidFill>
                          <a:latin typeface="Franklin Gothic Book" panose="020B0503020102020204"/>
                        </a:defRPr>
                      </a:lvl1pPr>
                      <a:lvl2pPr marL="342884" algn="l" defTabSz="685766" rtl="0" eaLnBrk="1" latinLnBrk="0" hangingPunct="1">
                        <a:defRPr sz="1350" b="1" kern="1200">
                          <a:solidFill>
                            <a:schemeClr val="lt1"/>
                          </a:solidFill>
                          <a:latin typeface="Franklin Gothic Book" panose="020B0503020102020204"/>
                        </a:defRPr>
                      </a:lvl2pPr>
                      <a:lvl3pPr marL="685766" algn="l" defTabSz="685766" rtl="0" eaLnBrk="1" latinLnBrk="0" hangingPunct="1">
                        <a:defRPr sz="1350" b="1" kern="1200">
                          <a:solidFill>
                            <a:schemeClr val="lt1"/>
                          </a:solidFill>
                          <a:latin typeface="Franklin Gothic Book" panose="020B0503020102020204"/>
                        </a:defRPr>
                      </a:lvl3pPr>
                      <a:lvl4pPr marL="1028649" algn="l" defTabSz="685766" rtl="0" eaLnBrk="1" latinLnBrk="0" hangingPunct="1">
                        <a:defRPr sz="1350" b="1" kern="1200">
                          <a:solidFill>
                            <a:schemeClr val="lt1"/>
                          </a:solidFill>
                          <a:latin typeface="Franklin Gothic Book" panose="020B0503020102020204"/>
                        </a:defRPr>
                      </a:lvl4pPr>
                      <a:lvl5pPr marL="1371532" algn="l" defTabSz="685766" rtl="0" eaLnBrk="1" latinLnBrk="0" hangingPunct="1">
                        <a:defRPr sz="1350" b="1" kern="1200">
                          <a:solidFill>
                            <a:schemeClr val="lt1"/>
                          </a:solidFill>
                          <a:latin typeface="Franklin Gothic Book" panose="020B0503020102020204"/>
                        </a:defRPr>
                      </a:lvl5pPr>
                      <a:lvl6pPr marL="1714415" algn="l" defTabSz="685766" rtl="0" eaLnBrk="1" latinLnBrk="0" hangingPunct="1">
                        <a:defRPr sz="1350" b="1" kern="1200">
                          <a:solidFill>
                            <a:schemeClr val="lt1"/>
                          </a:solidFill>
                          <a:latin typeface="Franklin Gothic Book" panose="020B0503020102020204"/>
                        </a:defRPr>
                      </a:lvl6pPr>
                      <a:lvl7pPr marL="2057297" algn="l" defTabSz="685766" rtl="0" eaLnBrk="1" latinLnBrk="0" hangingPunct="1">
                        <a:defRPr sz="1350" b="1" kern="1200">
                          <a:solidFill>
                            <a:schemeClr val="lt1"/>
                          </a:solidFill>
                          <a:latin typeface="Franklin Gothic Book" panose="020B0503020102020204"/>
                        </a:defRPr>
                      </a:lvl7pPr>
                      <a:lvl8pPr marL="2400180" algn="l" defTabSz="685766" rtl="0" eaLnBrk="1" latinLnBrk="0" hangingPunct="1">
                        <a:defRPr sz="1350" b="1" kern="1200">
                          <a:solidFill>
                            <a:schemeClr val="lt1"/>
                          </a:solidFill>
                          <a:latin typeface="Franklin Gothic Book" panose="020B0503020102020204"/>
                        </a:defRPr>
                      </a:lvl8pPr>
                      <a:lvl9pPr marL="2743064" algn="l" defTabSz="685766" rtl="0" eaLnBrk="1" latinLnBrk="0" hangingPunct="1">
                        <a:defRPr sz="1350" b="1" kern="1200">
                          <a:solidFill>
                            <a:schemeClr val="lt1"/>
                          </a:solidFill>
                          <a:latin typeface="Franklin Gothic Book" panose="020B0503020102020204"/>
                        </a:defRPr>
                      </a:lvl9pPr>
                    </a:lstStyle>
                    <a:p>
                      <a:pPr algn="ctr">
                        <a:spcAft>
                          <a:spcPts val="0"/>
                        </a:spcAft>
                      </a:pPr>
                      <a:r>
                        <a:rPr lang="en-US" sz="1600" b="1" kern="0" dirty="0">
                          <a:solidFill>
                            <a:schemeClr val="tx1"/>
                          </a:solidFill>
                          <a:effectLst/>
                          <a:latin typeface="Microsoft YaHei" panose="020B0503020204020204" pitchFamily="34" charset="-122"/>
                          <a:ea typeface="Microsoft YaHei" panose="020B0503020204020204" pitchFamily="34" charset="-122"/>
                        </a:rPr>
                        <a:t>3</a:t>
                      </a:r>
                      <a:endParaRPr lang="zh-TW" sz="1600" b="1"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17780" marR="177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lgn="ctr">
                        <a:spcAft>
                          <a:spcPts val="0"/>
                        </a:spcAft>
                      </a:pPr>
                      <a:r>
                        <a:rPr lang="zh-TW" sz="2000" b="1" kern="0" dirty="0">
                          <a:solidFill>
                            <a:schemeClr val="tx1"/>
                          </a:solidFill>
                          <a:effectLst/>
                          <a:latin typeface="Microsoft YaHei" panose="020B0503020204020204" pitchFamily="34" charset="-122"/>
                          <a:ea typeface="Microsoft YaHei" panose="020B0503020204020204" pitchFamily="34" charset="-122"/>
                          <a:cs typeface="+mn-cs"/>
                        </a:rPr>
                        <a:t>達人見習</a:t>
                      </a:r>
                    </a:p>
                  </a:txBody>
                  <a:tcPr marL="17780" marR="177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lgn="just">
                        <a:spcAft>
                          <a:spcPts val="0"/>
                        </a:spcAft>
                      </a:pPr>
                      <a:r>
                        <a:rPr lang="zh-TW" sz="1600" b="1" kern="0" dirty="0">
                          <a:solidFill>
                            <a:schemeClr val="tx1"/>
                          </a:solidFill>
                          <a:effectLst/>
                          <a:latin typeface="Microsoft YaHei" panose="020B0503020204020204" pitchFamily="34" charset="-122"/>
                          <a:ea typeface="Microsoft YaHei" panose="020B0503020204020204" pitchFamily="34" charset="-122"/>
                          <a:cs typeface="+mn-cs"/>
                        </a:rPr>
                        <a:t>可選定國內外之工藝中心、機構等單位向達人學習當地民俗或地方特有的技能、藝能、技藝等，增進個人文化素養或技術涵養</a:t>
                      </a:r>
                    </a:p>
                  </a:txBody>
                  <a:tcPr marL="17780" marR="177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359909">
                <a:tc>
                  <a:txBody>
                    <a:bodyPr/>
                    <a:lstStyle>
                      <a:lvl1pPr marL="0" algn="l" defTabSz="685766" rtl="0" eaLnBrk="1" latinLnBrk="0" hangingPunct="1">
                        <a:defRPr sz="1350" b="1" kern="1200">
                          <a:solidFill>
                            <a:schemeClr val="lt1"/>
                          </a:solidFill>
                          <a:latin typeface="Franklin Gothic Book" panose="020B0503020102020204"/>
                        </a:defRPr>
                      </a:lvl1pPr>
                      <a:lvl2pPr marL="342884" algn="l" defTabSz="685766" rtl="0" eaLnBrk="1" latinLnBrk="0" hangingPunct="1">
                        <a:defRPr sz="1350" b="1" kern="1200">
                          <a:solidFill>
                            <a:schemeClr val="lt1"/>
                          </a:solidFill>
                          <a:latin typeface="Franklin Gothic Book" panose="020B0503020102020204"/>
                        </a:defRPr>
                      </a:lvl2pPr>
                      <a:lvl3pPr marL="685766" algn="l" defTabSz="685766" rtl="0" eaLnBrk="1" latinLnBrk="0" hangingPunct="1">
                        <a:defRPr sz="1350" b="1" kern="1200">
                          <a:solidFill>
                            <a:schemeClr val="lt1"/>
                          </a:solidFill>
                          <a:latin typeface="Franklin Gothic Book" panose="020B0503020102020204"/>
                        </a:defRPr>
                      </a:lvl3pPr>
                      <a:lvl4pPr marL="1028649" algn="l" defTabSz="685766" rtl="0" eaLnBrk="1" latinLnBrk="0" hangingPunct="1">
                        <a:defRPr sz="1350" b="1" kern="1200">
                          <a:solidFill>
                            <a:schemeClr val="lt1"/>
                          </a:solidFill>
                          <a:latin typeface="Franklin Gothic Book" panose="020B0503020102020204"/>
                        </a:defRPr>
                      </a:lvl4pPr>
                      <a:lvl5pPr marL="1371532" algn="l" defTabSz="685766" rtl="0" eaLnBrk="1" latinLnBrk="0" hangingPunct="1">
                        <a:defRPr sz="1350" b="1" kern="1200">
                          <a:solidFill>
                            <a:schemeClr val="lt1"/>
                          </a:solidFill>
                          <a:latin typeface="Franklin Gothic Book" panose="020B0503020102020204"/>
                        </a:defRPr>
                      </a:lvl5pPr>
                      <a:lvl6pPr marL="1714415" algn="l" defTabSz="685766" rtl="0" eaLnBrk="1" latinLnBrk="0" hangingPunct="1">
                        <a:defRPr sz="1350" b="1" kern="1200">
                          <a:solidFill>
                            <a:schemeClr val="lt1"/>
                          </a:solidFill>
                          <a:latin typeface="Franklin Gothic Book" panose="020B0503020102020204"/>
                        </a:defRPr>
                      </a:lvl6pPr>
                      <a:lvl7pPr marL="2057297" algn="l" defTabSz="685766" rtl="0" eaLnBrk="1" latinLnBrk="0" hangingPunct="1">
                        <a:defRPr sz="1350" b="1" kern="1200">
                          <a:solidFill>
                            <a:schemeClr val="lt1"/>
                          </a:solidFill>
                          <a:latin typeface="Franklin Gothic Book" panose="020B0503020102020204"/>
                        </a:defRPr>
                      </a:lvl7pPr>
                      <a:lvl8pPr marL="2400180" algn="l" defTabSz="685766" rtl="0" eaLnBrk="1" latinLnBrk="0" hangingPunct="1">
                        <a:defRPr sz="1350" b="1" kern="1200">
                          <a:solidFill>
                            <a:schemeClr val="lt1"/>
                          </a:solidFill>
                          <a:latin typeface="Franklin Gothic Book" panose="020B0503020102020204"/>
                        </a:defRPr>
                      </a:lvl8pPr>
                      <a:lvl9pPr marL="2743064" algn="l" defTabSz="685766" rtl="0" eaLnBrk="1" latinLnBrk="0" hangingPunct="1">
                        <a:defRPr sz="1350" b="1" kern="1200">
                          <a:solidFill>
                            <a:schemeClr val="lt1"/>
                          </a:solidFill>
                          <a:latin typeface="Franklin Gothic Book" panose="020B0503020102020204"/>
                        </a:defRPr>
                      </a:lvl9pPr>
                    </a:lstStyle>
                    <a:p>
                      <a:pPr algn="ctr">
                        <a:spcAft>
                          <a:spcPts val="0"/>
                        </a:spcAft>
                      </a:pPr>
                      <a:r>
                        <a:rPr lang="en-US" sz="1600" b="1" kern="0" dirty="0">
                          <a:solidFill>
                            <a:schemeClr val="tx1"/>
                          </a:solidFill>
                          <a:effectLst/>
                          <a:latin typeface="Microsoft YaHei" panose="020B0503020204020204" pitchFamily="34" charset="-122"/>
                          <a:ea typeface="Microsoft YaHei" panose="020B0503020204020204" pitchFamily="34" charset="-122"/>
                        </a:rPr>
                        <a:t>4</a:t>
                      </a:r>
                      <a:endParaRPr lang="zh-TW" sz="1600" b="1"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17780" marR="177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lgn="ctr">
                        <a:spcAft>
                          <a:spcPts val="0"/>
                        </a:spcAft>
                      </a:pPr>
                      <a:r>
                        <a:rPr lang="zh-TW" sz="2000" b="1" kern="0" dirty="0">
                          <a:solidFill>
                            <a:schemeClr val="tx1"/>
                          </a:solidFill>
                          <a:effectLst/>
                          <a:latin typeface="Microsoft YaHei" panose="020B0503020204020204" pitchFamily="34" charset="-122"/>
                          <a:ea typeface="Microsoft YaHei" panose="020B0503020204020204" pitchFamily="34" charset="-122"/>
                          <a:cs typeface="+mn-cs"/>
                        </a:rPr>
                        <a:t>創業見習</a:t>
                      </a:r>
                    </a:p>
                  </a:txBody>
                  <a:tcPr marL="17780" marR="177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lgn="just">
                        <a:spcAft>
                          <a:spcPts val="0"/>
                        </a:spcAft>
                      </a:pPr>
                      <a:r>
                        <a:rPr lang="zh-TW" sz="1600" b="1" kern="0" dirty="0">
                          <a:solidFill>
                            <a:schemeClr val="tx1"/>
                          </a:solidFill>
                          <a:effectLst/>
                          <a:latin typeface="Microsoft YaHei" panose="020B0503020204020204" pitchFamily="34" charset="-122"/>
                          <a:ea typeface="Microsoft YaHei" panose="020B0503020204020204" pitchFamily="34" charset="-122"/>
                          <a:cs typeface="+mn-cs"/>
                        </a:rPr>
                        <a:t>至新創公司向創業家見習之方式學習新創事務，增進對創業之了解，見習地點可涵蓋國內外</a:t>
                      </a:r>
                    </a:p>
                  </a:txBody>
                  <a:tcPr marL="17780" marR="177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359909">
                <a:tc>
                  <a:txBody>
                    <a:bodyPr/>
                    <a:lstStyle>
                      <a:lvl1pPr marL="0" algn="l" defTabSz="685766" rtl="0" eaLnBrk="1" latinLnBrk="0" hangingPunct="1">
                        <a:defRPr sz="1350" b="1" kern="1200">
                          <a:solidFill>
                            <a:schemeClr val="lt1"/>
                          </a:solidFill>
                          <a:latin typeface="Franklin Gothic Book" panose="020B0503020102020204"/>
                        </a:defRPr>
                      </a:lvl1pPr>
                      <a:lvl2pPr marL="342884" algn="l" defTabSz="685766" rtl="0" eaLnBrk="1" latinLnBrk="0" hangingPunct="1">
                        <a:defRPr sz="1350" b="1" kern="1200">
                          <a:solidFill>
                            <a:schemeClr val="lt1"/>
                          </a:solidFill>
                          <a:latin typeface="Franklin Gothic Book" panose="020B0503020102020204"/>
                        </a:defRPr>
                      </a:lvl2pPr>
                      <a:lvl3pPr marL="685766" algn="l" defTabSz="685766" rtl="0" eaLnBrk="1" latinLnBrk="0" hangingPunct="1">
                        <a:defRPr sz="1350" b="1" kern="1200">
                          <a:solidFill>
                            <a:schemeClr val="lt1"/>
                          </a:solidFill>
                          <a:latin typeface="Franklin Gothic Book" panose="020B0503020102020204"/>
                        </a:defRPr>
                      </a:lvl3pPr>
                      <a:lvl4pPr marL="1028649" algn="l" defTabSz="685766" rtl="0" eaLnBrk="1" latinLnBrk="0" hangingPunct="1">
                        <a:defRPr sz="1350" b="1" kern="1200">
                          <a:solidFill>
                            <a:schemeClr val="lt1"/>
                          </a:solidFill>
                          <a:latin typeface="Franklin Gothic Book" panose="020B0503020102020204"/>
                        </a:defRPr>
                      </a:lvl4pPr>
                      <a:lvl5pPr marL="1371532" algn="l" defTabSz="685766" rtl="0" eaLnBrk="1" latinLnBrk="0" hangingPunct="1">
                        <a:defRPr sz="1350" b="1" kern="1200">
                          <a:solidFill>
                            <a:schemeClr val="lt1"/>
                          </a:solidFill>
                          <a:latin typeface="Franklin Gothic Book" panose="020B0503020102020204"/>
                        </a:defRPr>
                      </a:lvl5pPr>
                      <a:lvl6pPr marL="1714415" algn="l" defTabSz="685766" rtl="0" eaLnBrk="1" latinLnBrk="0" hangingPunct="1">
                        <a:defRPr sz="1350" b="1" kern="1200">
                          <a:solidFill>
                            <a:schemeClr val="lt1"/>
                          </a:solidFill>
                          <a:latin typeface="Franklin Gothic Book" panose="020B0503020102020204"/>
                        </a:defRPr>
                      </a:lvl6pPr>
                      <a:lvl7pPr marL="2057297" algn="l" defTabSz="685766" rtl="0" eaLnBrk="1" latinLnBrk="0" hangingPunct="1">
                        <a:defRPr sz="1350" b="1" kern="1200">
                          <a:solidFill>
                            <a:schemeClr val="lt1"/>
                          </a:solidFill>
                          <a:latin typeface="Franklin Gothic Book" panose="020B0503020102020204"/>
                        </a:defRPr>
                      </a:lvl7pPr>
                      <a:lvl8pPr marL="2400180" algn="l" defTabSz="685766" rtl="0" eaLnBrk="1" latinLnBrk="0" hangingPunct="1">
                        <a:defRPr sz="1350" b="1" kern="1200">
                          <a:solidFill>
                            <a:schemeClr val="lt1"/>
                          </a:solidFill>
                          <a:latin typeface="Franklin Gothic Book" panose="020B0503020102020204"/>
                        </a:defRPr>
                      </a:lvl8pPr>
                      <a:lvl9pPr marL="2743064" algn="l" defTabSz="685766" rtl="0" eaLnBrk="1" latinLnBrk="0" hangingPunct="1">
                        <a:defRPr sz="1350" b="1" kern="1200">
                          <a:solidFill>
                            <a:schemeClr val="lt1"/>
                          </a:solidFill>
                          <a:latin typeface="Franklin Gothic Book" panose="020B0503020102020204"/>
                        </a:defRPr>
                      </a:lvl9pPr>
                    </a:lstStyle>
                    <a:p>
                      <a:pPr algn="ctr">
                        <a:spcAft>
                          <a:spcPts val="0"/>
                        </a:spcAft>
                      </a:pPr>
                      <a:r>
                        <a:rPr lang="en-US" altLang="zh-TW" sz="1600" b="1"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rPr>
                        <a:t>5</a:t>
                      </a:r>
                      <a:endParaRPr lang="zh-TW" sz="1600" b="1"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17780" marR="177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lgn="ctr">
                        <a:spcAft>
                          <a:spcPts val="0"/>
                        </a:spcAft>
                      </a:pPr>
                      <a:r>
                        <a:rPr lang="zh-TW" altLang="en-US" sz="2000" b="1" kern="0" dirty="0">
                          <a:solidFill>
                            <a:schemeClr val="tx1"/>
                          </a:solidFill>
                          <a:effectLst/>
                          <a:latin typeface="Microsoft YaHei" panose="020B0503020204020204" pitchFamily="34" charset="-122"/>
                          <a:ea typeface="Microsoft YaHei" panose="020B0503020204020204" pitchFamily="34" charset="-122"/>
                          <a:cs typeface="+mn-cs"/>
                        </a:rPr>
                        <a:t>社區見習</a:t>
                      </a:r>
                      <a:endParaRPr lang="zh-TW" sz="2000" b="1" kern="0" dirty="0">
                        <a:solidFill>
                          <a:schemeClr val="tx1"/>
                        </a:solidFill>
                        <a:effectLst/>
                        <a:latin typeface="Microsoft YaHei" panose="020B0503020204020204" pitchFamily="34" charset="-122"/>
                        <a:ea typeface="Microsoft YaHei" panose="020B0503020204020204" pitchFamily="34" charset="-122"/>
                        <a:cs typeface="+mn-cs"/>
                      </a:endParaRPr>
                    </a:p>
                  </a:txBody>
                  <a:tcPr marL="17780" marR="177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lgn="just">
                        <a:spcAft>
                          <a:spcPts val="0"/>
                        </a:spcAft>
                      </a:pPr>
                      <a:r>
                        <a:rPr lang="zh-TW" altLang="zh-TW" sz="1600" b="1" kern="0" dirty="0">
                          <a:solidFill>
                            <a:schemeClr val="tx1"/>
                          </a:solidFill>
                          <a:effectLst/>
                          <a:latin typeface="Microsoft YaHei" panose="020B0503020204020204" pitchFamily="34" charset="-122"/>
                          <a:ea typeface="Microsoft YaHei" panose="020B0503020204020204" pitchFamily="34" charset="-122"/>
                          <a:cs typeface="+mn-cs"/>
                        </a:rPr>
                        <a:t>至國內社區組織見習，認識社區文化特色及在地產業資源，學習地方創生相關事務</a:t>
                      </a:r>
                      <a:endParaRPr lang="zh-TW" sz="1600" b="1" kern="0" dirty="0">
                        <a:solidFill>
                          <a:schemeClr val="tx1"/>
                        </a:solidFill>
                        <a:effectLst/>
                        <a:latin typeface="Microsoft YaHei" panose="020B0503020204020204" pitchFamily="34" charset="-122"/>
                        <a:ea typeface="Microsoft YaHei" panose="020B0503020204020204" pitchFamily="34" charset="-122"/>
                        <a:cs typeface="+mn-cs"/>
                      </a:endParaRPr>
                    </a:p>
                  </a:txBody>
                  <a:tcPr marL="17780" marR="177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r h="0">
                <a:tc>
                  <a:txBody>
                    <a:bodyPr/>
                    <a:lstStyle>
                      <a:lvl1pPr marL="0" algn="l" defTabSz="685766" rtl="0" eaLnBrk="1" latinLnBrk="0" hangingPunct="1">
                        <a:defRPr sz="1350" b="1" kern="1200">
                          <a:solidFill>
                            <a:schemeClr val="lt1"/>
                          </a:solidFill>
                          <a:latin typeface="Franklin Gothic Book" panose="020B0503020102020204"/>
                        </a:defRPr>
                      </a:lvl1pPr>
                      <a:lvl2pPr marL="342884" algn="l" defTabSz="685766" rtl="0" eaLnBrk="1" latinLnBrk="0" hangingPunct="1">
                        <a:defRPr sz="1350" b="1" kern="1200">
                          <a:solidFill>
                            <a:schemeClr val="lt1"/>
                          </a:solidFill>
                          <a:latin typeface="Franklin Gothic Book" panose="020B0503020102020204"/>
                        </a:defRPr>
                      </a:lvl2pPr>
                      <a:lvl3pPr marL="685766" algn="l" defTabSz="685766" rtl="0" eaLnBrk="1" latinLnBrk="0" hangingPunct="1">
                        <a:defRPr sz="1350" b="1" kern="1200">
                          <a:solidFill>
                            <a:schemeClr val="lt1"/>
                          </a:solidFill>
                          <a:latin typeface="Franklin Gothic Book" panose="020B0503020102020204"/>
                        </a:defRPr>
                      </a:lvl3pPr>
                      <a:lvl4pPr marL="1028649" algn="l" defTabSz="685766" rtl="0" eaLnBrk="1" latinLnBrk="0" hangingPunct="1">
                        <a:defRPr sz="1350" b="1" kern="1200">
                          <a:solidFill>
                            <a:schemeClr val="lt1"/>
                          </a:solidFill>
                          <a:latin typeface="Franklin Gothic Book" panose="020B0503020102020204"/>
                        </a:defRPr>
                      </a:lvl4pPr>
                      <a:lvl5pPr marL="1371532" algn="l" defTabSz="685766" rtl="0" eaLnBrk="1" latinLnBrk="0" hangingPunct="1">
                        <a:defRPr sz="1350" b="1" kern="1200">
                          <a:solidFill>
                            <a:schemeClr val="lt1"/>
                          </a:solidFill>
                          <a:latin typeface="Franklin Gothic Book" panose="020B0503020102020204"/>
                        </a:defRPr>
                      </a:lvl5pPr>
                      <a:lvl6pPr marL="1714415" algn="l" defTabSz="685766" rtl="0" eaLnBrk="1" latinLnBrk="0" hangingPunct="1">
                        <a:defRPr sz="1350" b="1" kern="1200">
                          <a:solidFill>
                            <a:schemeClr val="lt1"/>
                          </a:solidFill>
                          <a:latin typeface="Franklin Gothic Book" panose="020B0503020102020204"/>
                        </a:defRPr>
                      </a:lvl6pPr>
                      <a:lvl7pPr marL="2057297" algn="l" defTabSz="685766" rtl="0" eaLnBrk="1" latinLnBrk="0" hangingPunct="1">
                        <a:defRPr sz="1350" b="1" kern="1200">
                          <a:solidFill>
                            <a:schemeClr val="lt1"/>
                          </a:solidFill>
                          <a:latin typeface="Franklin Gothic Book" panose="020B0503020102020204"/>
                        </a:defRPr>
                      </a:lvl7pPr>
                      <a:lvl8pPr marL="2400180" algn="l" defTabSz="685766" rtl="0" eaLnBrk="1" latinLnBrk="0" hangingPunct="1">
                        <a:defRPr sz="1350" b="1" kern="1200">
                          <a:solidFill>
                            <a:schemeClr val="lt1"/>
                          </a:solidFill>
                          <a:latin typeface="Franklin Gothic Book" panose="020B0503020102020204"/>
                        </a:defRPr>
                      </a:lvl8pPr>
                      <a:lvl9pPr marL="2743064" algn="l" defTabSz="685766" rtl="0" eaLnBrk="1" latinLnBrk="0" hangingPunct="1">
                        <a:defRPr sz="1350" b="1" kern="1200">
                          <a:solidFill>
                            <a:schemeClr val="lt1"/>
                          </a:solidFill>
                          <a:latin typeface="Franklin Gothic Book" panose="020B0503020102020204"/>
                        </a:defRPr>
                      </a:lvl9pPr>
                    </a:lstStyle>
                    <a:p>
                      <a:pPr algn="ctr">
                        <a:spcAft>
                          <a:spcPts val="0"/>
                        </a:spcAft>
                      </a:pPr>
                      <a:r>
                        <a:rPr lang="en-US" altLang="zh-TW" sz="1600" b="1" kern="0" dirty="0">
                          <a:solidFill>
                            <a:schemeClr val="tx1"/>
                          </a:solidFill>
                          <a:effectLst/>
                          <a:latin typeface="Microsoft YaHei" panose="020B0503020204020204" pitchFamily="34" charset="-122"/>
                          <a:ea typeface="Microsoft YaHei" panose="020B0503020204020204" pitchFamily="34" charset="-122"/>
                          <a:cs typeface="+mn-cs"/>
                        </a:rPr>
                        <a:t>6</a:t>
                      </a:r>
                      <a:endParaRPr lang="zh-TW" sz="1600" b="1"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17780" marR="177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lgn="ctr">
                        <a:spcAft>
                          <a:spcPts val="0"/>
                        </a:spcAft>
                      </a:pPr>
                      <a:r>
                        <a:rPr lang="zh-TW" sz="2000" b="1" kern="0" dirty="0">
                          <a:solidFill>
                            <a:schemeClr val="tx1"/>
                          </a:solidFill>
                          <a:effectLst/>
                          <a:latin typeface="Microsoft YaHei" panose="020B0503020204020204" pitchFamily="34" charset="-122"/>
                          <a:ea typeface="Microsoft YaHei" panose="020B0503020204020204" pitchFamily="34" charset="-122"/>
                          <a:cs typeface="+mn-cs"/>
                        </a:rPr>
                        <a:t>其</a:t>
                      </a:r>
                      <a:r>
                        <a:rPr lang="en-US" sz="2000" b="1" kern="0" dirty="0">
                          <a:solidFill>
                            <a:schemeClr val="tx1"/>
                          </a:solidFill>
                          <a:effectLst/>
                          <a:latin typeface="Microsoft YaHei" panose="020B0503020204020204" pitchFamily="34" charset="-122"/>
                          <a:ea typeface="Microsoft YaHei" panose="020B0503020204020204" pitchFamily="34" charset="-122"/>
                          <a:cs typeface="+mn-cs"/>
                        </a:rPr>
                        <a:t>    </a:t>
                      </a:r>
                      <a:r>
                        <a:rPr lang="zh-TW" sz="2000" b="1" kern="0" dirty="0">
                          <a:solidFill>
                            <a:schemeClr val="tx1"/>
                          </a:solidFill>
                          <a:effectLst/>
                          <a:latin typeface="Microsoft YaHei" panose="020B0503020204020204" pitchFamily="34" charset="-122"/>
                          <a:ea typeface="Microsoft YaHei" panose="020B0503020204020204" pitchFamily="34" charset="-122"/>
                          <a:cs typeface="+mn-cs"/>
                        </a:rPr>
                        <a:t>他</a:t>
                      </a:r>
                    </a:p>
                  </a:txBody>
                  <a:tcPr marL="17780" marR="177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lgn="just">
                        <a:spcAft>
                          <a:spcPts val="0"/>
                        </a:spcAft>
                      </a:pPr>
                      <a:r>
                        <a:rPr lang="zh-TW" sz="1600" b="1" kern="0" dirty="0">
                          <a:solidFill>
                            <a:schemeClr val="tx1"/>
                          </a:solidFill>
                          <a:effectLst/>
                          <a:latin typeface="Microsoft YaHei" panose="020B0503020204020204" pitchFamily="34" charset="-122"/>
                          <a:ea typeface="Microsoft YaHei" panose="020B0503020204020204" pitchFamily="34" charset="-122"/>
                          <a:cs typeface="+mn-cs"/>
                        </a:rPr>
                        <a:t>自行規劃符合體驗學習精神之內容</a:t>
                      </a:r>
                    </a:p>
                  </a:txBody>
                  <a:tcPr marL="17780" marR="177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16422339"/>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3">
            <a:extLst>
              <a:ext uri="{FF2B5EF4-FFF2-40B4-BE49-F238E27FC236}">
                <a16:creationId xmlns:a16="http://schemas.microsoft.com/office/drawing/2014/main" id="{36B9CEFA-707A-4FE3-B124-0FDDB995221C}"/>
              </a:ext>
            </a:extLst>
          </p:cNvPr>
          <p:cNvSpPr txBox="1">
            <a:spLocks/>
          </p:cNvSpPr>
          <p:nvPr/>
        </p:nvSpPr>
        <p:spPr>
          <a:xfrm>
            <a:off x="525332" y="561703"/>
            <a:ext cx="8305159" cy="83396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1200"/>
              </a:spcAft>
              <a:buClr>
                <a:srgbClr val="006600"/>
              </a:buClr>
              <a:buSzPts val="2800"/>
              <a:buFont typeface="Arial" panose="020B0604020202020204" pitchFamily="34" charset="0"/>
              <a:buNone/>
            </a:pPr>
            <a:r>
              <a:rPr lang="zh-TW" altLang="en-US" sz="2800" b="1" dirty="0">
                <a:latin typeface="微軟正黑體" panose="020B0604030504040204" pitchFamily="34" charset="-120"/>
                <a:ea typeface="微軟正黑體" panose="020B0604030504040204" pitchFamily="34" charset="-120"/>
                <a:cs typeface="Arial"/>
                <a:sym typeface="Arial"/>
              </a:rPr>
              <a:t>貳、職場（學習及國際）探索規劃</a:t>
            </a:r>
            <a:endParaRPr lang="zh-TW" altLang="en-US" sz="2400" dirty="0">
              <a:latin typeface="微軟正黑體" panose="020B0604030504040204" pitchFamily="34" charset="-120"/>
              <a:ea typeface="微軟正黑體" panose="020B0604030504040204" pitchFamily="34" charset="-120"/>
            </a:endParaRPr>
          </a:p>
          <a:p>
            <a:pPr marL="0" indent="0">
              <a:lnSpc>
                <a:spcPct val="100000"/>
              </a:lnSpc>
              <a:spcBef>
                <a:spcPts val="0"/>
              </a:spcBef>
              <a:spcAft>
                <a:spcPts val="600"/>
              </a:spcAft>
              <a:buClr>
                <a:srgbClr val="006600"/>
              </a:buClr>
              <a:buSzPts val="2800"/>
              <a:buNone/>
            </a:pPr>
            <a:endParaRPr lang="zh-TW" altLang="en-US" sz="2200" dirty="0">
              <a:solidFill>
                <a:srgbClr val="C00000"/>
              </a:solidFill>
              <a:latin typeface="微軟正黑體" panose="020B0604030504040204" pitchFamily="34" charset="-120"/>
              <a:ea typeface="微軟正黑體" panose="020B0604030504040204" pitchFamily="34" charset="-120"/>
            </a:endParaRPr>
          </a:p>
          <a:p>
            <a:pPr marL="0" indent="0">
              <a:lnSpc>
                <a:spcPct val="100000"/>
              </a:lnSpc>
              <a:spcBef>
                <a:spcPts val="0"/>
              </a:spcBef>
              <a:spcAft>
                <a:spcPts val="600"/>
              </a:spcAft>
              <a:buFont typeface="Arial" panose="020B0604020202020204" pitchFamily="34" charset="0"/>
              <a:buNone/>
            </a:pPr>
            <a:endParaRPr lang="zh-TW" altLang="en-US" sz="2400" dirty="0">
              <a:latin typeface="微軟正黑體" panose="020B0604030504040204" pitchFamily="34" charset="-120"/>
              <a:ea typeface="微軟正黑體" panose="020B0604030504040204" pitchFamily="34" charset="-120"/>
            </a:endParaRPr>
          </a:p>
        </p:txBody>
      </p:sp>
      <p:sp>
        <p:nvSpPr>
          <p:cNvPr id="3" name="投影片編號版面配置區 1">
            <a:extLst>
              <a:ext uri="{FF2B5EF4-FFF2-40B4-BE49-F238E27FC236}">
                <a16:creationId xmlns:a16="http://schemas.microsoft.com/office/drawing/2014/main" id="{7EA86368-2323-41A7-9DF3-B737EC6E9F72}"/>
              </a:ext>
            </a:extLst>
          </p:cNvPr>
          <p:cNvSpPr txBox="1">
            <a:spLocks/>
          </p:cNvSpPr>
          <p:nvPr/>
        </p:nvSpPr>
        <p:spPr>
          <a:xfrm>
            <a:off x="7296712" y="6311497"/>
            <a:ext cx="1600200" cy="273844"/>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7BDCC807-A8F6-4EBC-AA49-00484FC40CA0}" type="slidenum">
              <a:rPr kumimoji="0" lang="zh-TW" altLang="en-US" sz="1200" b="0" i="0" u="none" strike="noStrike" kern="1200" cap="none" spc="0" normalizeH="0" baseline="0" noProof="0">
                <a:ln>
                  <a:noFill/>
                </a:ln>
                <a:solidFill>
                  <a:srgbClr val="000000"/>
                </a:solidFill>
                <a:effectLst/>
                <a:uLnTx/>
                <a:uFillTx/>
                <a:latin typeface="Arial"/>
                <a:ea typeface="微软雅黑"/>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zh-TW" altLang="en-US" sz="12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4" name="AutoShape 18">
            <a:extLst>
              <a:ext uri="{FF2B5EF4-FFF2-40B4-BE49-F238E27FC236}">
                <a16:creationId xmlns:a16="http://schemas.microsoft.com/office/drawing/2014/main" id="{8574971C-6DED-6018-6E4D-43CB57C1A86B}"/>
              </a:ext>
            </a:extLst>
          </p:cNvPr>
          <p:cNvSpPr>
            <a:spLocks noChangeArrowheads="1"/>
          </p:cNvSpPr>
          <p:nvPr/>
        </p:nvSpPr>
        <p:spPr bwMode="auto">
          <a:xfrm>
            <a:off x="247088" y="1142999"/>
            <a:ext cx="8709074" cy="5442341"/>
          </a:xfrm>
          <a:prstGeom prst="roundRect">
            <a:avLst>
              <a:gd name="adj" fmla="val 16667"/>
            </a:avLst>
          </a:prstGeom>
          <a:solidFill>
            <a:sysClr val="window" lastClr="FFFFFF"/>
          </a:solidFill>
          <a:ln w="38100" algn="ctr">
            <a:solidFill>
              <a:srgbClr val="003300"/>
            </a:solidFill>
            <a:round/>
            <a:headEnd/>
            <a:tailEnd/>
          </a:ln>
        </p:spPr>
        <p:txBody>
          <a:bodyPr lIns="90000"/>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342900" marR="0" lvl="0" indent="-342900" defTabSz="914400" eaLnBrk="1" fontAlgn="auto" latinLnBrk="0" hangingPunct="1">
              <a:lnSpc>
                <a:spcPct val="100000"/>
              </a:lnSpc>
              <a:spcBef>
                <a:spcPct val="20000"/>
              </a:spcBef>
              <a:spcAft>
                <a:spcPts val="0"/>
              </a:spcAft>
              <a:buClrTx/>
              <a:buSzTx/>
              <a:buFont typeface="Wingdings" panose="05000000000000000000" pitchFamily="2" charset="2"/>
              <a:buChar char="u"/>
              <a:tabLst/>
              <a:defRPr/>
            </a:pPr>
            <a:r>
              <a:rPr kumimoji="1" lang="zh-TW" altLang="zh-TW" sz="28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學習及國際體驗</a:t>
            </a:r>
            <a:r>
              <a:rPr kumimoji="1" lang="en-US" altLang="zh-TW" sz="16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(2/2)</a:t>
            </a:r>
          </a:p>
          <a:p>
            <a:pPr marL="342900" marR="0" lvl="0" indent="-71438" defTabSz="914400" eaLnBrk="1" fontAlgn="auto" latinLnBrk="0" hangingPunct="1">
              <a:lnSpc>
                <a:spcPct val="100000"/>
              </a:lnSpc>
              <a:spcBef>
                <a:spcPct val="20000"/>
              </a:spcBef>
              <a:spcAft>
                <a:spcPts val="1200"/>
              </a:spcAft>
              <a:buClrTx/>
              <a:buSzTx/>
              <a:buFont typeface="Wingdings" panose="05000000000000000000" pitchFamily="2" charset="2"/>
              <a:buChar char="l"/>
              <a:tabLst/>
              <a:defRPr/>
            </a:pPr>
            <a:r>
              <a:rPr kumimoji="1" lang="zh-TW" altLang="zh-TW" sz="2400" b="1" i="0" u="none" strike="noStrike" kern="0" cap="none" spc="0" normalizeH="0" baseline="0" noProof="0" dirty="0">
                <a:ln>
                  <a:noFill/>
                </a:ln>
                <a:solidFill>
                  <a:srgbClr val="006600"/>
                </a:solidFill>
                <a:effectLst/>
                <a:uLnTx/>
                <a:uFillTx/>
                <a:latin typeface="Microsoft YaHei" panose="020B0503020204020204" pitchFamily="34" charset="-122"/>
                <a:ea typeface="Microsoft YaHei" panose="020B0503020204020204" pitchFamily="34" charset="-122"/>
              </a:rPr>
              <a:t>體驗學習企劃內容（</a:t>
            </a:r>
            <a:r>
              <a:rPr kumimoji="1" lang="zh-TW" altLang="zh-TW" sz="2400" b="1" i="0" u="none" strike="noStrike" kern="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rPr>
              <a:t>本項目以</a:t>
            </a:r>
            <a:r>
              <a:rPr kumimoji="1" lang="en-US" altLang="zh-TW" sz="2400" b="1" i="0" u="none" strike="noStrike" kern="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rPr>
              <a:t>PDF</a:t>
            </a:r>
            <a:r>
              <a:rPr kumimoji="1" lang="zh-TW" altLang="zh-TW" sz="2400" b="1" i="0" u="none" strike="noStrike" kern="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rPr>
              <a:t>檔上傳</a:t>
            </a:r>
            <a:r>
              <a:rPr kumimoji="1" lang="zh-TW" altLang="zh-TW" sz="2400" b="1" i="0" u="none" strike="noStrike" kern="0" cap="none" spc="0" normalizeH="0" baseline="0" noProof="0" dirty="0">
                <a:ln>
                  <a:noFill/>
                </a:ln>
                <a:solidFill>
                  <a:srgbClr val="006600"/>
                </a:solidFill>
                <a:effectLst/>
                <a:uLnTx/>
                <a:uFillTx/>
                <a:latin typeface="Microsoft YaHei" panose="020B0503020204020204" pitchFamily="34" charset="-122"/>
                <a:ea typeface="Microsoft YaHei" panose="020B0503020204020204" pitchFamily="34" charset="-122"/>
              </a:rPr>
              <a:t>）</a:t>
            </a:r>
            <a:endParaRPr kumimoji="1" lang="en-US" altLang="zh-TW" sz="2400" b="1" i="0" u="none" strike="noStrike" kern="0" cap="none" spc="0" normalizeH="0" baseline="0" noProof="0" dirty="0">
              <a:ln>
                <a:noFill/>
              </a:ln>
              <a:solidFill>
                <a:srgbClr val="006600"/>
              </a:solidFill>
              <a:effectLst/>
              <a:uLnTx/>
              <a:uFillTx/>
              <a:latin typeface="Microsoft YaHei" panose="020B0503020204020204" pitchFamily="34" charset="-122"/>
              <a:ea typeface="Microsoft YaHei" panose="020B0503020204020204" pitchFamily="34" charset="-122"/>
            </a:endParaRPr>
          </a:p>
          <a:p>
            <a:pPr marL="271462" marR="0" lvl="0" indent="0" defTabSz="914400" eaLnBrk="1" fontAlgn="auto" latinLnBrk="0" hangingPunct="1">
              <a:lnSpc>
                <a:spcPct val="100000"/>
              </a:lnSpc>
              <a:spcBef>
                <a:spcPts val="0"/>
              </a:spcBef>
              <a:spcAft>
                <a:spcPts val="1200"/>
              </a:spcAft>
              <a:buClrTx/>
              <a:buSzTx/>
              <a:buNone/>
              <a:tabLst/>
              <a:defRPr/>
            </a:pPr>
            <a:r>
              <a:rPr kumimoji="1" lang="zh-TW" altLang="zh-TW" sz="20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申請書得以文字撰寫企劃書或錄製影音方式提供。若採影音方式，須就申請書主要項目說明企劃內容並提供連結網址，經學校初審推薦後，青年署將協助輔導青年撰寫文字企劃書提報審查</a:t>
            </a:r>
            <a:r>
              <a:rPr kumimoji="1" lang="zh-TW" altLang="en-US" sz="20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a:t>
            </a:r>
            <a:endParaRPr kumimoji="1" lang="en-US" altLang="zh-TW" sz="20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sym typeface="Arial"/>
            </a:endParaRPr>
          </a:p>
          <a:p>
            <a:pPr marL="1074738" marR="0" lvl="0" indent="-806450" defTabSz="914400" eaLnBrk="1" fontAlgn="auto" latinLnBrk="0" hangingPunct="1">
              <a:lnSpc>
                <a:spcPts val="3000"/>
              </a:lnSpc>
              <a:spcBef>
                <a:spcPts val="0"/>
              </a:spcBef>
              <a:spcAft>
                <a:spcPts val="0"/>
              </a:spcAft>
              <a:buClrTx/>
              <a:buSzTx/>
              <a:buFontTx/>
              <a:buNone/>
              <a:tabLst/>
              <a:defRPr/>
            </a:pPr>
            <a:r>
              <a:rPr kumimoji="1" lang="en-US" altLang="zh-TW" sz="24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a:t>
            </a:r>
            <a:r>
              <a:rPr kumimoji="1" lang="zh-TW" altLang="en-US" sz="24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一</a:t>
            </a:r>
            <a:r>
              <a:rPr kumimoji="1" lang="en-US" altLang="zh-TW" sz="24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a:t>
            </a:r>
            <a:r>
              <a:rPr kumimoji="1" lang="zh-TW" altLang="zh-TW" sz="2400" b="1" i="0" u="none" strike="noStrike" kern="0" cap="none" spc="0" normalizeH="0" baseline="0" noProof="0" dirty="0">
                <a:ln>
                  <a:noFill/>
                </a:ln>
                <a:solidFill>
                  <a:srgbClr val="2261A6"/>
                </a:solidFill>
                <a:effectLst/>
                <a:uLnTx/>
                <a:uFillTx/>
                <a:latin typeface="Microsoft YaHei" panose="020B0503020204020204" pitchFamily="34" charset="-122"/>
                <a:ea typeface="Microsoft YaHei" panose="020B0503020204020204" pitchFamily="34" charset="-122"/>
              </a:rPr>
              <a:t>企劃發想：</a:t>
            </a:r>
            <a:r>
              <a:rPr kumimoji="1" lang="zh-TW" altLang="zh-TW" sz="24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動機、目的等。</a:t>
            </a:r>
            <a:endParaRPr kumimoji="1" lang="en-US" altLang="zh-TW" sz="24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a:p>
            <a:pPr marL="803275" marR="0" lvl="0" indent="-534988" defTabSz="914400" eaLnBrk="1" fontAlgn="auto" latinLnBrk="0" hangingPunct="1">
              <a:lnSpc>
                <a:spcPts val="3000"/>
              </a:lnSpc>
              <a:spcBef>
                <a:spcPts val="0"/>
              </a:spcBef>
              <a:spcAft>
                <a:spcPts val="0"/>
              </a:spcAft>
              <a:buClrTx/>
              <a:buSzTx/>
              <a:buFontTx/>
              <a:buNone/>
              <a:tabLst/>
              <a:defRPr/>
            </a:pPr>
            <a:r>
              <a:rPr kumimoji="1" lang="en-US" altLang="zh-TW" sz="24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a:t>
            </a:r>
            <a:r>
              <a:rPr kumimoji="1" lang="zh-TW" altLang="en-US" sz="24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二</a:t>
            </a:r>
            <a:r>
              <a:rPr kumimoji="1" lang="en-US" altLang="zh-TW" sz="24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a:t>
            </a:r>
            <a:r>
              <a:rPr kumimoji="1" lang="zh-TW" altLang="zh-TW" sz="2400" b="1" i="0" u="none" strike="noStrike" kern="0" cap="none" spc="0" normalizeH="0" baseline="0" noProof="0" dirty="0">
                <a:ln>
                  <a:noFill/>
                </a:ln>
                <a:solidFill>
                  <a:srgbClr val="2261A6"/>
                </a:solidFill>
                <a:effectLst/>
                <a:uLnTx/>
                <a:uFillTx/>
                <a:latin typeface="Microsoft YaHei" panose="020B0503020204020204" pitchFamily="34" charset="-122"/>
                <a:ea typeface="Microsoft YaHei" panose="020B0503020204020204" pitchFamily="34" charset="-122"/>
              </a:rPr>
              <a:t>體驗學習規劃主題、內容及執行方法</a:t>
            </a:r>
            <a:r>
              <a:rPr kumimoji="1" lang="zh-TW" altLang="zh-TW" sz="24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：包含事前規劃準備、執行過程記錄、呈現方式等。</a:t>
            </a:r>
            <a:endParaRPr kumimoji="1" lang="en-US" altLang="zh-TW" sz="24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a:p>
            <a:pPr marL="803275" marR="0" lvl="0" indent="-534988" defTabSz="914400" eaLnBrk="1" fontAlgn="auto" latinLnBrk="0" hangingPunct="1">
              <a:lnSpc>
                <a:spcPts val="3000"/>
              </a:lnSpc>
              <a:spcBef>
                <a:spcPts val="0"/>
              </a:spcBef>
              <a:spcAft>
                <a:spcPts val="0"/>
              </a:spcAft>
              <a:buClrTx/>
              <a:buSzTx/>
              <a:buFontTx/>
              <a:buNone/>
              <a:tabLst/>
              <a:defRPr/>
            </a:pPr>
            <a:r>
              <a:rPr kumimoji="1" lang="en-US" altLang="zh-TW" sz="24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a:t>
            </a:r>
            <a:r>
              <a:rPr kumimoji="1" lang="zh-TW" altLang="en-US" sz="24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三</a:t>
            </a:r>
            <a:r>
              <a:rPr kumimoji="1" lang="en-US" altLang="zh-TW" sz="24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a:t>
            </a:r>
            <a:r>
              <a:rPr kumimoji="1" lang="zh-TW" altLang="zh-TW" sz="2400" b="1" i="0" u="none" strike="noStrike" kern="0" cap="none" spc="0" normalizeH="0" baseline="0" noProof="0" dirty="0">
                <a:ln>
                  <a:noFill/>
                </a:ln>
                <a:solidFill>
                  <a:srgbClr val="2261A6"/>
                </a:solidFill>
                <a:effectLst/>
                <a:uLnTx/>
                <a:uFillTx/>
                <a:latin typeface="Microsoft YaHei" panose="020B0503020204020204" pitchFamily="34" charset="-122"/>
                <a:ea typeface="Microsoft YaHei" panose="020B0503020204020204" pitchFamily="34" charset="-122"/>
              </a:rPr>
              <a:t>行（期）程</a:t>
            </a:r>
            <a:r>
              <a:rPr kumimoji="1" lang="zh-TW" altLang="zh-TW" sz="24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a:t>
            </a:r>
            <a:endParaRPr kumimoji="1" lang="en-US" altLang="zh-TW" sz="24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a:p>
            <a:pPr marL="803275" marR="0" lvl="0" indent="-534988" defTabSz="914400" eaLnBrk="1" fontAlgn="auto" latinLnBrk="0" hangingPunct="1">
              <a:lnSpc>
                <a:spcPts val="3000"/>
              </a:lnSpc>
              <a:spcBef>
                <a:spcPts val="0"/>
              </a:spcBef>
              <a:spcAft>
                <a:spcPts val="0"/>
              </a:spcAft>
              <a:buClrTx/>
              <a:buSzTx/>
              <a:buFontTx/>
              <a:buNone/>
              <a:tabLst/>
              <a:defRPr/>
            </a:pPr>
            <a:r>
              <a:rPr kumimoji="1" lang="en-US" altLang="zh-TW" sz="24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a:t>
            </a:r>
            <a:r>
              <a:rPr kumimoji="1" lang="zh-TW" altLang="en-US" sz="24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四</a:t>
            </a:r>
            <a:r>
              <a:rPr kumimoji="1" lang="en-US" altLang="zh-TW" sz="24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a:t>
            </a:r>
            <a:r>
              <a:rPr kumimoji="1" lang="zh-TW" altLang="zh-TW" sz="2400" b="1" i="0" u="none" strike="noStrike" kern="0" cap="none" spc="0" normalizeH="0" baseline="0" noProof="0" dirty="0">
                <a:ln>
                  <a:noFill/>
                </a:ln>
                <a:solidFill>
                  <a:srgbClr val="2261A6"/>
                </a:solidFill>
                <a:effectLst/>
                <a:uLnTx/>
                <a:uFillTx/>
                <a:latin typeface="Microsoft YaHei" panose="020B0503020204020204" pitchFamily="34" charset="-122"/>
                <a:ea typeface="Microsoft YaHei" panose="020B0503020204020204" pitchFamily="34" charset="-122"/>
              </a:rPr>
              <a:t>預算規劃及來源</a:t>
            </a:r>
            <a:r>
              <a:rPr kumimoji="1" lang="zh-TW" altLang="zh-TW" sz="24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a:t>
            </a:r>
            <a:endParaRPr kumimoji="1" lang="en-US" altLang="zh-TW" sz="24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a:p>
            <a:pPr marL="803275" marR="0" lvl="0" indent="-534988" defTabSz="914400" eaLnBrk="1" fontAlgn="auto" latinLnBrk="0" hangingPunct="1">
              <a:lnSpc>
                <a:spcPts val="3000"/>
              </a:lnSpc>
              <a:spcBef>
                <a:spcPts val="0"/>
              </a:spcBef>
              <a:spcAft>
                <a:spcPts val="0"/>
              </a:spcAft>
              <a:buClrTx/>
              <a:buSzTx/>
              <a:buFontTx/>
              <a:buNone/>
              <a:tabLst/>
              <a:defRPr/>
            </a:pPr>
            <a:r>
              <a:rPr kumimoji="1" lang="en-US" altLang="zh-TW" sz="24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a:t>
            </a:r>
            <a:r>
              <a:rPr kumimoji="1" lang="zh-TW" altLang="en-US" sz="24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五</a:t>
            </a:r>
            <a:r>
              <a:rPr kumimoji="1" lang="en-US" altLang="zh-TW" sz="24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a:t>
            </a:r>
            <a:r>
              <a:rPr kumimoji="1" lang="zh-TW" altLang="zh-TW" sz="2400" b="1" i="0" u="none" strike="noStrike" kern="0" cap="none" spc="0" normalizeH="0" baseline="0" noProof="0" dirty="0">
                <a:ln>
                  <a:noFill/>
                </a:ln>
                <a:solidFill>
                  <a:srgbClr val="2261A6"/>
                </a:solidFill>
                <a:effectLst/>
                <a:uLnTx/>
                <a:uFillTx/>
                <a:latin typeface="Microsoft YaHei" panose="020B0503020204020204" pitchFamily="34" charset="-122"/>
                <a:ea typeface="Microsoft YaHei" panose="020B0503020204020204" pitchFamily="34" charset="-122"/>
              </a:rPr>
              <a:t>預期效益</a:t>
            </a:r>
            <a:r>
              <a:rPr kumimoji="1" lang="zh-TW" altLang="zh-TW" sz="24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：自我期許等。</a:t>
            </a:r>
            <a:endParaRPr kumimoji="1" lang="en-US" altLang="zh-TW" sz="24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a:p>
            <a:pPr marL="803275" marR="0" lvl="0" indent="-534988" defTabSz="914400" eaLnBrk="1" fontAlgn="auto" latinLnBrk="0" hangingPunct="1">
              <a:lnSpc>
                <a:spcPts val="3000"/>
              </a:lnSpc>
              <a:spcBef>
                <a:spcPts val="0"/>
              </a:spcBef>
              <a:spcAft>
                <a:spcPts val="0"/>
              </a:spcAft>
              <a:buClrTx/>
              <a:buSzTx/>
              <a:buFontTx/>
              <a:buNone/>
              <a:tabLst/>
              <a:defRPr/>
            </a:pPr>
            <a:r>
              <a:rPr kumimoji="1" lang="en-US" altLang="zh-TW" sz="24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a:t>
            </a:r>
            <a:r>
              <a:rPr kumimoji="1" lang="zh-TW" altLang="en-US" sz="24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六</a:t>
            </a:r>
            <a:r>
              <a:rPr kumimoji="1" lang="en-US" altLang="zh-TW" sz="24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a:t>
            </a:r>
            <a:r>
              <a:rPr kumimoji="1" lang="zh-TW" altLang="zh-TW" sz="2400" b="1" i="0" u="none" strike="noStrike" kern="0" cap="none" spc="-150" normalizeH="0" baseline="0" noProof="0" dirty="0">
                <a:ln>
                  <a:noFill/>
                </a:ln>
                <a:solidFill>
                  <a:srgbClr val="2261A6"/>
                </a:solidFill>
                <a:effectLst/>
                <a:uLnTx/>
                <a:uFillTx/>
                <a:latin typeface="Microsoft YaHei" panose="020B0503020204020204" pitchFamily="34" charset="-122"/>
                <a:ea typeface="Microsoft YaHei" panose="020B0503020204020204" pitchFamily="34" charset="-122"/>
              </a:rPr>
              <a:t>其他</a:t>
            </a:r>
            <a:r>
              <a:rPr kumimoji="1" lang="zh-TW" altLang="zh-TW" sz="2400" b="1" i="0" u="none" strike="noStrike" kern="0" cap="none" spc="-15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：請自行延伸撰擬，如有相關附件亦可放置於企劃中。</a:t>
            </a:r>
          </a:p>
          <a:p>
            <a:pPr marL="342900" marR="0" lvl="0" indent="-71438" defTabSz="914400" eaLnBrk="1" fontAlgn="auto" latinLnBrk="0" hangingPunct="1">
              <a:lnSpc>
                <a:spcPct val="100000"/>
              </a:lnSpc>
              <a:spcBef>
                <a:spcPct val="20000"/>
              </a:spcBef>
              <a:spcAft>
                <a:spcPts val="0"/>
              </a:spcAft>
              <a:buClrTx/>
              <a:buSzTx/>
              <a:buFont typeface="Wingdings" panose="05000000000000000000" pitchFamily="2" charset="2"/>
              <a:buChar char="l"/>
              <a:tabLst/>
              <a:defRPr/>
            </a:pPr>
            <a:endParaRPr kumimoji="1" lang="zh-TW" altLang="zh-TW" sz="2400" b="0" i="0" u="none" strike="noStrike" kern="0" cap="none" spc="0" normalizeH="0" baseline="0" noProof="0" dirty="0">
              <a:ln>
                <a:noFill/>
              </a:ln>
              <a:solidFill>
                <a:srgbClr val="6600FF"/>
              </a:solidFill>
              <a:effectLst/>
              <a:uLnTx/>
              <a:uFillTx/>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81742512"/>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1271472" y="2784764"/>
            <a:ext cx="6594445" cy="1287823"/>
          </a:xfrm>
        </p:spPr>
        <p:txBody>
          <a:bodyPr>
            <a:normAutofit/>
          </a:bodyPr>
          <a:lstStyle/>
          <a:p>
            <a:pPr>
              <a:spcAft>
                <a:spcPts val="1800"/>
              </a:spcAft>
            </a:pPr>
            <a:r>
              <a:rPr lang="zh-TW" altLang="en-US" sz="3400" dirty="0"/>
              <a:t>生涯輔導與職涯探索</a:t>
            </a:r>
            <a:br>
              <a:rPr lang="zh-TW" altLang="en-US" sz="2200" dirty="0"/>
            </a:br>
            <a:endParaRPr lang="zh-TW" altLang="en-US" sz="2200" dirty="0"/>
          </a:p>
        </p:txBody>
      </p:sp>
      <p:pic>
        <p:nvPicPr>
          <p:cNvPr id="6" name="圖片 5"/>
          <p:cNvPicPr>
            <a:picLocks noChangeAspect="1"/>
          </p:cNvPicPr>
          <p:nvPr/>
        </p:nvPicPr>
        <p:blipFill>
          <a:blip r:embed="rId3"/>
          <a:stretch>
            <a:fillRect/>
          </a:stretch>
        </p:blipFill>
        <p:spPr>
          <a:xfrm>
            <a:off x="7132827" y="1363249"/>
            <a:ext cx="1085182" cy="1079086"/>
          </a:xfrm>
          <a:prstGeom prst="rect">
            <a:avLst/>
          </a:prstGeom>
        </p:spPr>
      </p:pic>
      <p:sp>
        <p:nvSpPr>
          <p:cNvPr id="7" name="投影片編號版面配置區 1">
            <a:extLst>
              <a:ext uri="{FF2B5EF4-FFF2-40B4-BE49-F238E27FC236}">
                <a16:creationId xmlns:a16="http://schemas.microsoft.com/office/drawing/2014/main" id="{0BDAECA6-414D-4933-BC07-3E079BEF03A2}"/>
              </a:ext>
            </a:extLst>
          </p:cNvPr>
          <p:cNvSpPr txBox="1">
            <a:spLocks/>
          </p:cNvSpPr>
          <p:nvPr/>
        </p:nvSpPr>
        <p:spPr>
          <a:xfrm>
            <a:off x="7296712" y="6311497"/>
            <a:ext cx="1600200" cy="273844"/>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7BDCC807-A8F6-4EBC-AA49-00484FC40CA0}" type="slidenum">
              <a:rPr kumimoji="0" lang="zh-TW" altLang="en-US" sz="1200" b="0" i="0" u="none" strike="noStrike" kern="1200" cap="none" spc="0" normalizeH="0" baseline="0" noProof="0">
                <a:ln>
                  <a:noFill/>
                </a:ln>
                <a:solidFill>
                  <a:srgbClr val="000000"/>
                </a:solidFill>
                <a:effectLst/>
                <a:uLnTx/>
                <a:uFillTx/>
                <a:latin typeface="Arial"/>
                <a:ea typeface="微软雅黑"/>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zh-TW" altLang="en-US" sz="1200" b="0" i="0" u="none" strike="noStrike" kern="1200" cap="none" spc="0" normalizeH="0" baseline="0" noProof="0" dirty="0">
              <a:ln>
                <a:noFill/>
              </a:ln>
              <a:solidFill>
                <a:srgbClr val="000000"/>
              </a:solidFill>
              <a:effectLst/>
              <a:uLnTx/>
              <a:uFillTx/>
              <a:latin typeface="Arial"/>
              <a:ea typeface="微软雅黑"/>
              <a:cs typeface="+mn-cs"/>
            </a:endParaRPr>
          </a:p>
        </p:txBody>
      </p:sp>
    </p:spTree>
    <p:extLst>
      <p:ext uri="{BB962C8B-B14F-4D97-AF65-F5344CB8AC3E}">
        <p14:creationId xmlns:p14="http://schemas.microsoft.com/office/powerpoint/2010/main" val="3654638501"/>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0c63e10e-1c36-47e1-87db-86539f5a2bdd"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565FDB9D-DE6B-4685-9116-FDC1FE8F28A6}"/>
              </a:ext>
            </a:extLst>
          </p:cNvPr>
          <p:cNvGrpSpPr>
            <a:grpSpLocks noChangeAspect="1"/>
          </p:cNvGrpSpPr>
          <p:nvPr>
            <p:custDataLst>
              <p:tags r:id="rId1"/>
            </p:custDataLst>
          </p:nvPr>
        </p:nvGrpSpPr>
        <p:grpSpPr>
          <a:xfrm>
            <a:off x="895371" y="779612"/>
            <a:ext cx="2469835" cy="5143500"/>
            <a:chOff x="1271464" y="0"/>
            <a:chExt cx="4153270" cy="6858000"/>
          </a:xfrm>
        </p:grpSpPr>
        <p:sp>
          <p:nvSpPr>
            <p:cNvPr id="6" name="iṣliḓe">
              <a:extLst>
                <a:ext uri="{FF2B5EF4-FFF2-40B4-BE49-F238E27FC236}">
                  <a16:creationId xmlns:a16="http://schemas.microsoft.com/office/drawing/2014/main" id="{4972EA78-564F-4DFE-BBA5-CFCA10D20EEE}"/>
                </a:ext>
              </a:extLst>
            </p:cNvPr>
            <p:cNvSpPr/>
            <p:nvPr/>
          </p:nvSpPr>
          <p:spPr bwMode="auto">
            <a:xfrm>
              <a:off x="1271464" y="736303"/>
              <a:ext cx="2160240" cy="2232248"/>
            </a:xfrm>
            <a:prstGeom prst="frame">
              <a:avLst>
                <a:gd name="adj1" fmla="val 3747"/>
              </a:avLst>
            </a:prstGeom>
            <a:solidFill>
              <a:schemeClr val="accent2"/>
            </a:solidFill>
            <a:ln w="19050">
              <a:noFill/>
              <a:round/>
              <a:headEnd/>
              <a:tailEnd/>
            </a:ln>
          </p:spPr>
          <p:txBody>
            <a:bodyPr anchor="ctr"/>
            <a:lstStyle/>
            <a:p>
              <a:pPr algn="ctr" defTabSz="685800"/>
              <a:endParaRPr sz="1350">
                <a:solidFill>
                  <a:srgbClr val="000000"/>
                </a:solidFill>
                <a:latin typeface="Arial"/>
                <a:ea typeface="微软雅黑"/>
              </a:endParaRPr>
            </a:p>
          </p:txBody>
        </p:sp>
        <p:sp>
          <p:nvSpPr>
            <p:cNvPr id="7" name="îṥlïḑè">
              <a:extLst>
                <a:ext uri="{FF2B5EF4-FFF2-40B4-BE49-F238E27FC236}">
                  <a16:creationId xmlns:a16="http://schemas.microsoft.com/office/drawing/2014/main" id="{B6FBF6C0-2A93-425E-8036-17827742F22D}"/>
                </a:ext>
              </a:extLst>
            </p:cNvPr>
            <p:cNvSpPr/>
            <p:nvPr/>
          </p:nvSpPr>
          <p:spPr bwMode="auto">
            <a:xfrm>
              <a:off x="2027548" y="0"/>
              <a:ext cx="648072" cy="6858000"/>
            </a:xfrm>
            <a:prstGeom prst="rect">
              <a:avLst/>
            </a:prstGeom>
            <a:blipFill>
              <a:blip r:embed="rId4" cstate="screen">
                <a:extLst>
                  <a:ext uri="{28A0092B-C50C-407E-A947-70E740481C1C}">
                    <a14:useLocalDpi xmlns:a14="http://schemas.microsoft.com/office/drawing/2010/main"/>
                  </a:ext>
                </a:extLst>
              </a:blip>
              <a:stretch>
                <a:fillRect/>
              </a:stretch>
            </a:blipFill>
            <a:ln w="12700" cap="flat" cmpd="sng" algn="ctr">
              <a:noFill/>
              <a:prstDash val="solid"/>
              <a:miter lim="800000"/>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sz="1350" dirty="0">
                <a:solidFill>
                  <a:srgbClr val="FFFFFF"/>
                </a:solidFill>
                <a:latin typeface="Arial"/>
                <a:ea typeface="微软雅黑"/>
              </a:endParaRPr>
            </a:p>
          </p:txBody>
        </p:sp>
        <p:grpSp>
          <p:nvGrpSpPr>
            <p:cNvPr id="8" name="ïšľîḋè">
              <a:extLst>
                <a:ext uri="{FF2B5EF4-FFF2-40B4-BE49-F238E27FC236}">
                  <a16:creationId xmlns:a16="http://schemas.microsoft.com/office/drawing/2014/main" id="{8611781B-635D-4439-AB97-DD41D709ACF0}"/>
                </a:ext>
              </a:extLst>
            </p:cNvPr>
            <p:cNvGrpSpPr/>
            <p:nvPr/>
          </p:nvGrpSpPr>
          <p:grpSpPr>
            <a:xfrm>
              <a:off x="2891643" y="1204936"/>
              <a:ext cx="2154437" cy="1294983"/>
              <a:chOff x="2891643" y="1158769"/>
              <a:chExt cx="2154437" cy="1294983"/>
            </a:xfrm>
          </p:grpSpPr>
          <p:sp>
            <p:nvSpPr>
              <p:cNvPr id="22" name="í$ḷîḑe">
                <a:extLst>
                  <a:ext uri="{FF2B5EF4-FFF2-40B4-BE49-F238E27FC236}">
                    <a16:creationId xmlns:a16="http://schemas.microsoft.com/office/drawing/2014/main" id="{FF5B18AE-5A0F-487C-98EB-CA10CFBDE557}"/>
                  </a:ext>
                </a:extLst>
              </p:cNvPr>
              <p:cNvSpPr/>
              <p:nvPr/>
            </p:nvSpPr>
            <p:spPr>
              <a:xfrm>
                <a:off x="2891643" y="1158769"/>
                <a:ext cx="2154436" cy="864096"/>
              </a:xfrm>
              <a:prstGeom prst="rect">
                <a:avLst/>
              </a:prstGeom>
              <a:solidFill>
                <a:schemeClr val="bg1">
                  <a:lumMod val="100000"/>
                </a:schemeClr>
              </a:solidFill>
            </p:spPr>
            <p:txBody>
              <a:bodyPr wrap="none" lIns="0" tIns="0" rIns="0" bIns="0" anchor="ctr">
                <a:normAutofit/>
              </a:bodyPr>
              <a:lstStyle/>
              <a:p>
                <a:pPr defTabSz="685800"/>
                <a:endParaRPr lang="zh-CN" altLang="en-US" sz="3300" b="1" dirty="0">
                  <a:solidFill>
                    <a:srgbClr val="000000">
                      <a:lumMod val="75000"/>
                    </a:srgbClr>
                  </a:solidFill>
                  <a:latin typeface="Arial"/>
                  <a:ea typeface="微软雅黑"/>
                </a:endParaRPr>
              </a:p>
            </p:txBody>
          </p:sp>
          <p:sp>
            <p:nvSpPr>
              <p:cNvPr id="23" name="îŝļïḓe">
                <a:extLst>
                  <a:ext uri="{FF2B5EF4-FFF2-40B4-BE49-F238E27FC236}">
                    <a16:creationId xmlns:a16="http://schemas.microsoft.com/office/drawing/2014/main" id="{AB47E60D-8382-4092-8390-CE899413026D}"/>
                  </a:ext>
                </a:extLst>
              </p:cNvPr>
              <p:cNvSpPr/>
              <p:nvPr/>
            </p:nvSpPr>
            <p:spPr>
              <a:xfrm>
                <a:off x="2891644" y="1176089"/>
                <a:ext cx="2154436" cy="1277663"/>
              </a:xfrm>
              <a:prstGeom prst="rect">
                <a:avLst/>
              </a:prstGeom>
              <a:solidFill>
                <a:schemeClr val="bg1">
                  <a:lumMod val="100000"/>
                </a:schemeClr>
              </a:solidFill>
            </p:spPr>
            <p:txBody>
              <a:bodyPr wrap="none" lIns="0" tIns="0" rIns="0" bIns="0">
                <a:normAutofit/>
              </a:bodyPr>
              <a:lstStyle/>
              <a:p>
                <a:pPr defTabSz="685800"/>
                <a:r>
                  <a:rPr lang="zh-TW" altLang="en-US" sz="3600" b="1" dirty="0">
                    <a:solidFill>
                      <a:srgbClr val="000000">
                        <a:lumMod val="75000"/>
                      </a:srgbClr>
                    </a:solidFill>
                    <a:latin typeface="Arial"/>
                    <a:ea typeface="微软雅黑"/>
                  </a:rPr>
                  <a:t>報告大綱</a:t>
                </a:r>
                <a:endParaRPr lang="zh-CN" altLang="en-US" sz="3600" b="1" dirty="0">
                  <a:solidFill>
                    <a:srgbClr val="000000">
                      <a:lumMod val="75000"/>
                    </a:srgbClr>
                  </a:solidFill>
                  <a:latin typeface="Arial"/>
                  <a:ea typeface="微软雅黑"/>
                </a:endParaRPr>
              </a:p>
            </p:txBody>
          </p:sp>
        </p:grpSp>
        <p:grpSp>
          <p:nvGrpSpPr>
            <p:cNvPr id="9" name="îş1íḍé">
              <a:extLst>
                <a:ext uri="{FF2B5EF4-FFF2-40B4-BE49-F238E27FC236}">
                  <a16:creationId xmlns:a16="http://schemas.microsoft.com/office/drawing/2014/main" id="{DDADC1F6-0178-4162-B0CB-3212C47F2716}"/>
                </a:ext>
              </a:extLst>
            </p:cNvPr>
            <p:cNvGrpSpPr/>
            <p:nvPr/>
          </p:nvGrpSpPr>
          <p:grpSpPr>
            <a:xfrm>
              <a:off x="4800383" y="3042399"/>
              <a:ext cx="624351" cy="2802700"/>
              <a:chOff x="4800383" y="3042399"/>
              <a:chExt cx="624351" cy="2802700"/>
            </a:xfrm>
          </p:grpSpPr>
          <p:sp>
            <p:nvSpPr>
              <p:cNvPr id="10" name="ïšḷîḍé">
                <a:extLst>
                  <a:ext uri="{FF2B5EF4-FFF2-40B4-BE49-F238E27FC236}">
                    <a16:creationId xmlns:a16="http://schemas.microsoft.com/office/drawing/2014/main" id="{3D3C5250-FF6E-43F6-9398-EDE80C72F9AB}"/>
                  </a:ext>
                </a:extLst>
              </p:cNvPr>
              <p:cNvSpPr/>
              <p:nvPr/>
            </p:nvSpPr>
            <p:spPr>
              <a:xfrm>
                <a:off x="4800383" y="5162231"/>
                <a:ext cx="624348" cy="682868"/>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defTabSz="685800"/>
                <a:r>
                  <a:rPr lang="en-US" altLang="zh-CN" sz="1350" dirty="0">
                    <a:solidFill>
                      <a:srgbClr val="FFFFFF"/>
                    </a:solidFill>
                    <a:latin typeface="Impact" panose="020B0806030902050204" pitchFamily="34" charset="0"/>
                    <a:ea typeface="微软雅黑"/>
                  </a:rPr>
                  <a:t>03</a:t>
                </a:r>
              </a:p>
            </p:txBody>
          </p:sp>
          <p:sp>
            <p:nvSpPr>
              <p:cNvPr id="12" name="íślïḍè">
                <a:extLst>
                  <a:ext uri="{FF2B5EF4-FFF2-40B4-BE49-F238E27FC236}">
                    <a16:creationId xmlns:a16="http://schemas.microsoft.com/office/drawing/2014/main" id="{D8494085-6800-45E2-9C12-17A27116B166}"/>
                  </a:ext>
                </a:extLst>
              </p:cNvPr>
              <p:cNvSpPr/>
              <p:nvPr/>
            </p:nvSpPr>
            <p:spPr>
              <a:xfrm>
                <a:off x="4800383" y="4165155"/>
                <a:ext cx="624348" cy="803614"/>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defTabSz="685800"/>
                <a:r>
                  <a:rPr lang="en-US" altLang="zh-CN" sz="1350" dirty="0">
                    <a:solidFill>
                      <a:srgbClr val="FFFFFF"/>
                    </a:solidFill>
                    <a:latin typeface="Impact" panose="020B0806030902050204" pitchFamily="34" charset="0"/>
                    <a:ea typeface="微软雅黑"/>
                  </a:rPr>
                  <a:t>02</a:t>
                </a:r>
              </a:p>
            </p:txBody>
          </p:sp>
          <p:sp>
            <p:nvSpPr>
              <p:cNvPr id="14" name="í$lîḓê">
                <a:extLst>
                  <a:ext uri="{FF2B5EF4-FFF2-40B4-BE49-F238E27FC236}">
                    <a16:creationId xmlns:a16="http://schemas.microsoft.com/office/drawing/2014/main" id="{33D0E515-28C7-40D2-A044-E7C336DADA6F}"/>
                  </a:ext>
                </a:extLst>
              </p:cNvPr>
              <p:cNvSpPr/>
              <p:nvPr/>
            </p:nvSpPr>
            <p:spPr>
              <a:xfrm>
                <a:off x="4800386" y="3042399"/>
                <a:ext cx="624348" cy="1005798"/>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defTabSz="685800"/>
                <a:r>
                  <a:rPr lang="en-US" altLang="zh-CN" sz="1350" dirty="0">
                    <a:solidFill>
                      <a:srgbClr val="FFFFFF"/>
                    </a:solidFill>
                    <a:latin typeface="Impact" panose="020B0806030902050204" pitchFamily="34" charset="0"/>
                    <a:ea typeface="微软雅黑"/>
                  </a:rPr>
                  <a:t>01</a:t>
                </a:r>
              </a:p>
            </p:txBody>
          </p:sp>
        </p:grpSp>
      </p:grpSp>
      <p:sp>
        <p:nvSpPr>
          <p:cNvPr id="27" name="swirling-ribbon-silhouette_26603">
            <a:extLst>
              <a:ext uri="{FF2B5EF4-FFF2-40B4-BE49-F238E27FC236}">
                <a16:creationId xmlns:a16="http://schemas.microsoft.com/office/drawing/2014/main" id="{B6B50224-2394-4A8A-A53D-C5CB1D63CEC5}"/>
              </a:ext>
            </a:extLst>
          </p:cNvPr>
          <p:cNvSpPr>
            <a:spLocks noChangeAspect="1"/>
          </p:cNvSpPr>
          <p:nvPr/>
        </p:nvSpPr>
        <p:spPr bwMode="auto">
          <a:xfrm>
            <a:off x="6216718" y="1773942"/>
            <a:ext cx="2423648" cy="2601315"/>
          </a:xfrm>
          <a:custGeom>
            <a:avLst/>
            <a:gdLst>
              <a:gd name="connsiteX0" fmla="*/ 495074 w 566993"/>
              <a:gd name="connsiteY0" fmla="*/ 418382 h 608556"/>
              <a:gd name="connsiteX1" fmla="*/ 549504 w 566993"/>
              <a:gd name="connsiteY1" fmla="*/ 458247 h 608556"/>
              <a:gd name="connsiteX2" fmla="*/ 566993 w 566993"/>
              <a:gd name="connsiteY2" fmla="*/ 479346 h 608556"/>
              <a:gd name="connsiteX3" fmla="*/ 566993 w 566993"/>
              <a:gd name="connsiteY3" fmla="*/ 512302 h 608556"/>
              <a:gd name="connsiteX4" fmla="*/ 348523 w 566993"/>
              <a:gd name="connsiteY4" fmla="*/ 608556 h 608556"/>
              <a:gd name="connsiteX5" fmla="*/ 441579 w 566993"/>
              <a:gd name="connsiteY5" fmla="*/ 503993 h 608556"/>
              <a:gd name="connsiteX6" fmla="*/ 348523 w 566993"/>
              <a:gd name="connsiteY6" fmla="*/ 445923 h 608556"/>
              <a:gd name="connsiteX7" fmla="*/ 495074 w 566993"/>
              <a:gd name="connsiteY7" fmla="*/ 418382 h 608556"/>
              <a:gd name="connsiteX8" fmla="*/ 0 w 566993"/>
              <a:gd name="connsiteY8" fmla="*/ 144589 h 608556"/>
              <a:gd name="connsiteX9" fmla="*/ 9913 w 566993"/>
              <a:gd name="connsiteY9" fmla="*/ 156634 h 608556"/>
              <a:gd name="connsiteX10" fmla="*/ 60131 w 566993"/>
              <a:gd name="connsiteY10" fmla="*/ 195850 h 608556"/>
              <a:gd name="connsiteX11" fmla="*/ 128492 w 566993"/>
              <a:gd name="connsiteY11" fmla="*/ 216485 h 608556"/>
              <a:gd name="connsiteX12" fmla="*/ 282421 w 566993"/>
              <a:gd name="connsiteY12" fmla="*/ 229651 h 608556"/>
              <a:gd name="connsiteX13" fmla="*/ 566993 w 566993"/>
              <a:gd name="connsiteY13" fmla="*/ 316393 h 608556"/>
              <a:gd name="connsiteX14" fmla="*/ 566993 w 566993"/>
              <a:gd name="connsiteY14" fmla="*/ 352901 h 608556"/>
              <a:gd name="connsiteX15" fmla="*/ 566993 w 566993"/>
              <a:gd name="connsiteY15" fmla="*/ 463827 h 608556"/>
              <a:gd name="connsiteX16" fmla="*/ 557080 w 566993"/>
              <a:gd name="connsiteY16" fmla="*/ 451969 h 608556"/>
              <a:gd name="connsiteX17" fmla="*/ 506862 w 566993"/>
              <a:gd name="connsiteY17" fmla="*/ 412753 h 608556"/>
              <a:gd name="connsiteX18" fmla="*/ 438781 w 566993"/>
              <a:gd name="connsiteY18" fmla="*/ 392117 h 608556"/>
              <a:gd name="connsiteX19" fmla="*/ 284572 w 566993"/>
              <a:gd name="connsiteY19" fmla="*/ 378859 h 608556"/>
              <a:gd name="connsiteX20" fmla="*/ 0 w 566993"/>
              <a:gd name="connsiteY20" fmla="*/ 292210 h 608556"/>
              <a:gd name="connsiteX21" fmla="*/ 0 w 566993"/>
              <a:gd name="connsiteY21" fmla="*/ 255701 h 608556"/>
              <a:gd name="connsiteX22" fmla="*/ 218470 w 566993"/>
              <a:gd name="connsiteY22" fmla="*/ 0 h 608556"/>
              <a:gd name="connsiteX23" fmla="*/ 125321 w 566993"/>
              <a:gd name="connsiteY23" fmla="*/ 104602 h 608556"/>
              <a:gd name="connsiteX24" fmla="*/ 218470 w 566993"/>
              <a:gd name="connsiteY24" fmla="*/ 162693 h 608556"/>
              <a:gd name="connsiteX25" fmla="*/ 71826 w 566993"/>
              <a:gd name="connsiteY25" fmla="*/ 190244 h 608556"/>
              <a:gd name="connsiteX26" fmla="*/ 17395 w 566993"/>
              <a:gd name="connsiteY26" fmla="*/ 150365 h 608556"/>
              <a:gd name="connsiteX27" fmla="*/ 0 w 566993"/>
              <a:gd name="connsiteY27" fmla="*/ 128697 h 608556"/>
              <a:gd name="connsiteX28" fmla="*/ 0 w 566993"/>
              <a:gd name="connsiteY28" fmla="*/ 96289 h 608556"/>
              <a:gd name="connsiteX29" fmla="*/ 218470 w 566993"/>
              <a:gd name="connsiteY29"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6993" h="608556">
                <a:moveTo>
                  <a:pt x="495074" y="418382"/>
                </a:moveTo>
                <a:cubicBezTo>
                  <a:pt x="515462" y="427345"/>
                  <a:pt x="534541" y="440041"/>
                  <a:pt x="549504" y="458247"/>
                </a:cubicBezTo>
                <a:cubicBezTo>
                  <a:pt x="556518" y="466649"/>
                  <a:pt x="562223" y="473371"/>
                  <a:pt x="566993" y="479346"/>
                </a:cubicBezTo>
                <a:lnTo>
                  <a:pt x="566993" y="512302"/>
                </a:lnTo>
                <a:cubicBezTo>
                  <a:pt x="561943" y="606876"/>
                  <a:pt x="348523" y="608556"/>
                  <a:pt x="348523" y="608556"/>
                </a:cubicBezTo>
                <a:lnTo>
                  <a:pt x="441579" y="503993"/>
                </a:lnTo>
                <a:lnTo>
                  <a:pt x="348523" y="445923"/>
                </a:lnTo>
                <a:cubicBezTo>
                  <a:pt x="415860" y="444056"/>
                  <a:pt x="462621" y="432573"/>
                  <a:pt x="495074" y="418382"/>
                </a:cubicBezTo>
                <a:close/>
                <a:moveTo>
                  <a:pt x="0" y="144589"/>
                </a:moveTo>
                <a:cubicBezTo>
                  <a:pt x="2993" y="148230"/>
                  <a:pt x="6266" y="152152"/>
                  <a:pt x="9913" y="156634"/>
                </a:cubicBezTo>
                <a:cubicBezTo>
                  <a:pt x="24127" y="173908"/>
                  <a:pt x="41522" y="186513"/>
                  <a:pt x="60131" y="195850"/>
                </a:cubicBezTo>
                <a:cubicBezTo>
                  <a:pt x="82388" y="206868"/>
                  <a:pt x="106329" y="213124"/>
                  <a:pt x="128492" y="216485"/>
                </a:cubicBezTo>
                <a:cubicBezTo>
                  <a:pt x="167021" y="224795"/>
                  <a:pt x="217146" y="230024"/>
                  <a:pt x="282421" y="229651"/>
                </a:cubicBezTo>
                <a:cubicBezTo>
                  <a:pt x="300470" y="229277"/>
                  <a:pt x="562130" y="225075"/>
                  <a:pt x="566993" y="316393"/>
                </a:cubicBezTo>
                <a:lnTo>
                  <a:pt x="566993" y="352901"/>
                </a:lnTo>
                <a:lnTo>
                  <a:pt x="566993" y="463827"/>
                </a:lnTo>
                <a:cubicBezTo>
                  <a:pt x="563907" y="460185"/>
                  <a:pt x="560634" y="456264"/>
                  <a:pt x="557080" y="451969"/>
                </a:cubicBezTo>
                <a:cubicBezTo>
                  <a:pt x="542866" y="434695"/>
                  <a:pt x="525472" y="422090"/>
                  <a:pt x="506862" y="412753"/>
                </a:cubicBezTo>
                <a:cubicBezTo>
                  <a:pt x="484698" y="401735"/>
                  <a:pt x="460945" y="395572"/>
                  <a:pt x="438781" y="392117"/>
                </a:cubicBezTo>
                <a:cubicBezTo>
                  <a:pt x="400159" y="383807"/>
                  <a:pt x="349940" y="378485"/>
                  <a:pt x="284572" y="378859"/>
                </a:cubicBezTo>
                <a:cubicBezTo>
                  <a:pt x="266523" y="379326"/>
                  <a:pt x="4863" y="383527"/>
                  <a:pt x="0" y="292210"/>
                </a:cubicBezTo>
                <a:lnTo>
                  <a:pt x="0" y="255701"/>
                </a:lnTo>
                <a:close/>
                <a:moveTo>
                  <a:pt x="218470" y="0"/>
                </a:moveTo>
                <a:lnTo>
                  <a:pt x="125321" y="104602"/>
                </a:lnTo>
                <a:lnTo>
                  <a:pt x="218470" y="162693"/>
                </a:lnTo>
                <a:cubicBezTo>
                  <a:pt x="151133" y="164561"/>
                  <a:pt x="104278" y="176048"/>
                  <a:pt x="71826" y="190244"/>
                </a:cubicBezTo>
                <a:cubicBezTo>
                  <a:pt x="51531" y="181278"/>
                  <a:pt x="32359" y="168577"/>
                  <a:pt x="17395" y="150365"/>
                </a:cubicBezTo>
                <a:cubicBezTo>
                  <a:pt x="10007" y="141399"/>
                  <a:pt x="4302" y="134581"/>
                  <a:pt x="0" y="128697"/>
                </a:cubicBezTo>
                <a:lnTo>
                  <a:pt x="0" y="96289"/>
                </a:lnTo>
                <a:cubicBezTo>
                  <a:pt x="4957" y="1681"/>
                  <a:pt x="218470" y="0"/>
                  <a:pt x="218470" y="0"/>
                </a:cubicBezTo>
                <a:close/>
              </a:path>
            </a:pathLst>
          </a:custGeom>
          <a:solidFill>
            <a:schemeClr val="accent1"/>
          </a:solidFill>
          <a:ln>
            <a:noFill/>
          </a:ln>
        </p:spPr>
        <p:txBody>
          <a:bodyPr/>
          <a:lstStyle/>
          <a:p>
            <a:endParaRPr lang="zh-TW" altLang="en-US"/>
          </a:p>
        </p:txBody>
      </p:sp>
      <p:graphicFrame>
        <p:nvGraphicFramePr>
          <p:cNvPr id="3" name="資料庫圖表 2"/>
          <p:cNvGraphicFramePr/>
          <p:nvPr>
            <p:extLst>
              <p:ext uri="{D42A27DB-BD31-4B8C-83A1-F6EECF244321}">
                <p14:modId xmlns:p14="http://schemas.microsoft.com/office/powerpoint/2010/main" val="333486954"/>
              </p:ext>
            </p:extLst>
          </p:nvPr>
        </p:nvGraphicFramePr>
        <p:xfrm>
          <a:off x="3556591" y="3117232"/>
          <a:ext cx="4194545" cy="21020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6" name="投影片編號版面配置區 1">
            <a:extLst>
              <a:ext uri="{FF2B5EF4-FFF2-40B4-BE49-F238E27FC236}">
                <a16:creationId xmlns:a16="http://schemas.microsoft.com/office/drawing/2014/main" id="{F7C26C74-1550-42D3-9886-037FC5709E62}"/>
              </a:ext>
            </a:extLst>
          </p:cNvPr>
          <p:cNvSpPr txBox="1">
            <a:spLocks/>
          </p:cNvSpPr>
          <p:nvPr/>
        </p:nvSpPr>
        <p:spPr>
          <a:xfrm>
            <a:off x="7296712" y="6311497"/>
            <a:ext cx="1600200" cy="273844"/>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7BDCC807-A8F6-4EBC-AA49-00484FC40CA0}" type="slidenum">
              <a:rPr kumimoji="0" lang="zh-TW" altLang="en-US" sz="1200" b="0" i="0" u="none" strike="noStrike" kern="1200" cap="none" spc="0" normalizeH="0" baseline="0" noProof="0">
                <a:ln>
                  <a:noFill/>
                </a:ln>
                <a:solidFill>
                  <a:srgbClr val="000000"/>
                </a:solidFill>
                <a:effectLst/>
                <a:uLnTx/>
                <a:uFillTx/>
                <a:latin typeface="Arial"/>
                <a:ea typeface="微软雅黑"/>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zh-TW" altLang="en-US" sz="1200" b="0" i="0" u="none" strike="noStrike" kern="1200" cap="none" spc="0" normalizeH="0" baseline="0" noProof="0" dirty="0">
              <a:ln>
                <a:noFill/>
              </a:ln>
              <a:solidFill>
                <a:srgbClr val="000000"/>
              </a:solidFill>
              <a:effectLst/>
              <a:uLnTx/>
              <a:uFillTx/>
              <a:latin typeface="Arial"/>
              <a:ea typeface="微软雅黑"/>
              <a:cs typeface="+mn-cs"/>
            </a:endParaRPr>
          </a:p>
        </p:txBody>
      </p:sp>
    </p:spTree>
    <p:extLst>
      <p:ext uri="{BB962C8B-B14F-4D97-AF65-F5344CB8AC3E}">
        <p14:creationId xmlns:p14="http://schemas.microsoft.com/office/powerpoint/2010/main" val="47237897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169512" y="2219767"/>
            <a:ext cx="1400376" cy="1588368"/>
          </a:xfrm>
        </p:spPr>
        <p:txBody>
          <a:bodyPr>
            <a:normAutofit/>
          </a:bodyPr>
          <a:lstStyle/>
          <a:p>
            <a:r>
              <a:rPr lang="en-US" altLang="zh-CN" sz="7200" dirty="0"/>
              <a:t>01</a:t>
            </a:r>
            <a:endParaRPr lang="zh-CN" altLang="en-US" sz="7200" b="0" dirty="0"/>
          </a:p>
        </p:txBody>
      </p:sp>
      <p:sp>
        <p:nvSpPr>
          <p:cNvPr id="3" name="文本占位符 2"/>
          <p:cNvSpPr>
            <a:spLocks noGrp="1"/>
          </p:cNvSpPr>
          <p:nvPr>
            <p:ph type="body" idx="1"/>
          </p:nvPr>
        </p:nvSpPr>
        <p:spPr>
          <a:xfrm>
            <a:off x="2329132" y="3823367"/>
            <a:ext cx="4988225" cy="559996"/>
          </a:xfrm>
        </p:spPr>
        <p:txBody>
          <a:bodyPr>
            <a:noAutofit/>
          </a:bodyPr>
          <a:lstStyle/>
          <a:p>
            <a:r>
              <a:rPr lang="zh-TW" altLang="en-US" sz="4500" b="1" dirty="0">
                <a:solidFill>
                  <a:schemeClr val="accent2"/>
                </a:solidFill>
              </a:rPr>
              <a:t>職涯試探的好時機</a:t>
            </a:r>
            <a:endParaRPr lang="en-US" altLang="zh-CN" sz="4500" b="1" dirty="0">
              <a:solidFill>
                <a:schemeClr val="accent2"/>
              </a:solidFill>
            </a:endParaRPr>
          </a:p>
        </p:txBody>
      </p:sp>
      <p:sp>
        <p:nvSpPr>
          <p:cNvPr id="4" name="tiny-paper-airplane_19745">
            <a:extLst>
              <a:ext uri="{FF2B5EF4-FFF2-40B4-BE49-F238E27FC236}">
                <a16:creationId xmlns:a16="http://schemas.microsoft.com/office/drawing/2014/main" id="{89721545-DF50-4B6C-883C-963E9BE04D6A}"/>
              </a:ext>
            </a:extLst>
          </p:cNvPr>
          <p:cNvSpPr>
            <a:spLocks noChangeAspect="1"/>
          </p:cNvSpPr>
          <p:nvPr/>
        </p:nvSpPr>
        <p:spPr bwMode="auto">
          <a:xfrm rot="1448200">
            <a:off x="4705728" y="2022021"/>
            <a:ext cx="609641" cy="621361"/>
          </a:xfrm>
          <a:custGeom>
            <a:avLst/>
            <a:gdLst>
              <a:gd name="T0" fmla="*/ 3201 w 3292"/>
              <a:gd name="T1" fmla="*/ 76 h 3360"/>
              <a:gd name="T2" fmla="*/ 2945 w 3292"/>
              <a:gd name="T3" fmla="*/ 42 h 3360"/>
              <a:gd name="T4" fmla="*/ 132 w 3292"/>
              <a:gd name="T5" fmla="*/ 1499 h 3360"/>
              <a:gd name="T6" fmla="*/ 13 w 3292"/>
              <a:gd name="T7" fmla="*/ 1730 h 3360"/>
              <a:gd name="T8" fmla="*/ 192 w 3292"/>
              <a:gd name="T9" fmla="*/ 1920 h 3360"/>
              <a:gd name="T10" fmla="*/ 1322 w 3292"/>
              <a:gd name="T11" fmla="*/ 2143 h 3360"/>
              <a:gd name="T12" fmla="*/ 1630 w 3292"/>
              <a:gd name="T13" fmla="*/ 3198 h 3360"/>
              <a:gd name="T14" fmla="*/ 1836 w 3292"/>
              <a:gd name="T15" fmla="*/ 3360 h 3360"/>
              <a:gd name="T16" fmla="*/ 1846 w 3292"/>
              <a:gd name="T17" fmla="*/ 3360 h 3360"/>
              <a:gd name="T18" fmla="*/ 2054 w 3292"/>
              <a:gd name="T19" fmla="*/ 3221 h 3360"/>
              <a:gd name="T20" fmla="*/ 3256 w 3292"/>
              <a:gd name="T21" fmla="*/ 329 h 3360"/>
              <a:gd name="T22" fmla="*/ 3201 w 3292"/>
              <a:gd name="T23" fmla="*/ 76 h 3360"/>
              <a:gd name="T24" fmla="*/ 222 w 3292"/>
              <a:gd name="T25" fmla="*/ 1766 h 3360"/>
              <a:gd name="T26" fmla="*/ 168 w 3292"/>
              <a:gd name="T27" fmla="*/ 1709 h 3360"/>
              <a:gd name="T28" fmla="*/ 204 w 3292"/>
              <a:gd name="T29" fmla="*/ 1638 h 3360"/>
              <a:gd name="T30" fmla="*/ 2984 w 3292"/>
              <a:gd name="T31" fmla="*/ 198 h 3360"/>
              <a:gd name="T32" fmla="*/ 1355 w 3292"/>
              <a:gd name="T33" fmla="*/ 1991 h 3360"/>
              <a:gd name="T34" fmla="*/ 222 w 3292"/>
              <a:gd name="T35" fmla="*/ 1766 h 3360"/>
              <a:gd name="T36" fmla="*/ 1910 w 3292"/>
              <a:gd name="T37" fmla="*/ 3162 h 3360"/>
              <a:gd name="T38" fmla="*/ 1846 w 3292"/>
              <a:gd name="T39" fmla="*/ 3204 h 3360"/>
              <a:gd name="T40" fmla="*/ 1843 w 3292"/>
              <a:gd name="T41" fmla="*/ 3204 h 3360"/>
              <a:gd name="T42" fmla="*/ 1780 w 3292"/>
              <a:gd name="T43" fmla="*/ 3154 h 3360"/>
              <a:gd name="T44" fmla="*/ 1471 w 3292"/>
              <a:gd name="T45" fmla="*/ 2096 h 3360"/>
              <a:gd name="T46" fmla="*/ 3096 w 3292"/>
              <a:gd name="T47" fmla="*/ 307 h 3360"/>
              <a:gd name="T48" fmla="*/ 1910 w 3292"/>
              <a:gd name="T49" fmla="*/ 3162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92" h="3360">
                <a:moveTo>
                  <a:pt x="3201" y="76"/>
                </a:moveTo>
                <a:cubicBezTo>
                  <a:pt x="3132" y="14"/>
                  <a:pt x="3027" y="0"/>
                  <a:pt x="2945" y="42"/>
                </a:cubicBezTo>
                <a:lnTo>
                  <a:pt x="132" y="1499"/>
                </a:lnTo>
                <a:cubicBezTo>
                  <a:pt x="48" y="1543"/>
                  <a:pt x="0" y="1636"/>
                  <a:pt x="13" y="1730"/>
                </a:cubicBezTo>
                <a:cubicBezTo>
                  <a:pt x="27" y="1825"/>
                  <a:pt x="98" y="1901"/>
                  <a:pt x="192" y="1920"/>
                </a:cubicBezTo>
                <a:lnTo>
                  <a:pt x="1322" y="2143"/>
                </a:lnTo>
                <a:lnTo>
                  <a:pt x="1630" y="3198"/>
                </a:lnTo>
                <a:cubicBezTo>
                  <a:pt x="1657" y="3290"/>
                  <a:pt x="1739" y="3355"/>
                  <a:pt x="1836" y="3360"/>
                </a:cubicBezTo>
                <a:lnTo>
                  <a:pt x="1846" y="3360"/>
                </a:lnTo>
                <a:cubicBezTo>
                  <a:pt x="1938" y="3360"/>
                  <a:pt x="2019" y="3306"/>
                  <a:pt x="2054" y="3221"/>
                </a:cubicBezTo>
                <a:lnTo>
                  <a:pt x="3256" y="329"/>
                </a:lnTo>
                <a:cubicBezTo>
                  <a:pt x="3292" y="242"/>
                  <a:pt x="3270" y="140"/>
                  <a:pt x="3201" y="76"/>
                </a:cubicBezTo>
                <a:close/>
                <a:moveTo>
                  <a:pt x="222" y="1766"/>
                </a:moveTo>
                <a:cubicBezTo>
                  <a:pt x="194" y="1761"/>
                  <a:pt x="172" y="1738"/>
                  <a:pt x="168" y="1709"/>
                </a:cubicBezTo>
                <a:cubicBezTo>
                  <a:pt x="164" y="1680"/>
                  <a:pt x="178" y="1651"/>
                  <a:pt x="204" y="1638"/>
                </a:cubicBezTo>
                <a:lnTo>
                  <a:pt x="2984" y="198"/>
                </a:lnTo>
                <a:lnTo>
                  <a:pt x="1355" y="1991"/>
                </a:lnTo>
                <a:lnTo>
                  <a:pt x="222" y="1766"/>
                </a:lnTo>
                <a:close/>
                <a:moveTo>
                  <a:pt x="1910" y="3162"/>
                </a:moveTo>
                <a:cubicBezTo>
                  <a:pt x="1899" y="3187"/>
                  <a:pt x="1874" y="3204"/>
                  <a:pt x="1846" y="3204"/>
                </a:cubicBezTo>
                <a:lnTo>
                  <a:pt x="1843" y="3204"/>
                </a:lnTo>
                <a:cubicBezTo>
                  <a:pt x="1813" y="3202"/>
                  <a:pt x="1788" y="3183"/>
                  <a:pt x="1780" y="3154"/>
                </a:cubicBezTo>
                <a:lnTo>
                  <a:pt x="1471" y="2096"/>
                </a:lnTo>
                <a:lnTo>
                  <a:pt x="3096" y="307"/>
                </a:lnTo>
                <a:lnTo>
                  <a:pt x="1910" y="3162"/>
                </a:lnTo>
                <a:close/>
              </a:path>
            </a:pathLst>
          </a:custGeom>
          <a:solidFill>
            <a:schemeClr val="accent1"/>
          </a:solidFill>
          <a:ln>
            <a:noFill/>
          </a:ln>
        </p:spPr>
        <p:txBody>
          <a:bodyPr/>
          <a:lstStyle/>
          <a:p>
            <a:endParaRPr lang="zh-TW" altLang="en-US"/>
          </a:p>
        </p:txBody>
      </p:sp>
      <p:sp>
        <p:nvSpPr>
          <p:cNvPr id="5" name="tiny-paper-airplane_19745">
            <a:extLst>
              <a:ext uri="{FF2B5EF4-FFF2-40B4-BE49-F238E27FC236}">
                <a16:creationId xmlns:a16="http://schemas.microsoft.com/office/drawing/2014/main" id="{3ACED1A6-CEB5-4815-BF3D-908B82C21793}"/>
              </a:ext>
            </a:extLst>
          </p:cNvPr>
          <p:cNvSpPr>
            <a:spLocks noChangeAspect="1"/>
          </p:cNvSpPr>
          <p:nvPr/>
        </p:nvSpPr>
        <p:spPr bwMode="auto">
          <a:xfrm rot="20305682">
            <a:off x="5962472" y="3240901"/>
            <a:ext cx="891339" cy="908474"/>
          </a:xfrm>
          <a:custGeom>
            <a:avLst/>
            <a:gdLst>
              <a:gd name="T0" fmla="*/ 3201 w 3292"/>
              <a:gd name="T1" fmla="*/ 76 h 3360"/>
              <a:gd name="T2" fmla="*/ 2945 w 3292"/>
              <a:gd name="T3" fmla="*/ 42 h 3360"/>
              <a:gd name="T4" fmla="*/ 132 w 3292"/>
              <a:gd name="T5" fmla="*/ 1499 h 3360"/>
              <a:gd name="T6" fmla="*/ 13 w 3292"/>
              <a:gd name="T7" fmla="*/ 1730 h 3360"/>
              <a:gd name="T8" fmla="*/ 192 w 3292"/>
              <a:gd name="T9" fmla="*/ 1920 h 3360"/>
              <a:gd name="T10" fmla="*/ 1322 w 3292"/>
              <a:gd name="T11" fmla="*/ 2143 h 3360"/>
              <a:gd name="T12" fmla="*/ 1630 w 3292"/>
              <a:gd name="T13" fmla="*/ 3198 h 3360"/>
              <a:gd name="T14" fmla="*/ 1836 w 3292"/>
              <a:gd name="T15" fmla="*/ 3360 h 3360"/>
              <a:gd name="T16" fmla="*/ 1846 w 3292"/>
              <a:gd name="T17" fmla="*/ 3360 h 3360"/>
              <a:gd name="T18" fmla="*/ 2054 w 3292"/>
              <a:gd name="T19" fmla="*/ 3221 h 3360"/>
              <a:gd name="T20" fmla="*/ 3256 w 3292"/>
              <a:gd name="T21" fmla="*/ 329 h 3360"/>
              <a:gd name="T22" fmla="*/ 3201 w 3292"/>
              <a:gd name="T23" fmla="*/ 76 h 3360"/>
              <a:gd name="T24" fmla="*/ 222 w 3292"/>
              <a:gd name="T25" fmla="*/ 1766 h 3360"/>
              <a:gd name="T26" fmla="*/ 168 w 3292"/>
              <a:gd name="T27" fmla="*/ 1709 h 3360"/>
              <a:gd name="T28" fmla="*/ 204 w 3292"/>
              <a:gd name="T29" fmla="*/ 1638 h 3360"/>
              <a:gd name="T30" fmla="*/ 2984 w 3292"/>
              <a:gd name="T31" fmla="*/ 198 h 3360"/>
              <a:gd name="T32" fmla="*/ 1355 w 3292"/>
              <a:gd name="T33" fmla="*/ 1991 h 3360"/>
              <a:gd name="T34" fmla="*/ 222 w 3292"/>
              <a:gd name="T35" fmla="*/ 1766 h 3360"/>
              <a:gd name="T36" fmla="*/ 1910 w 3292"/>
              <a:gd name="T37" fmla="*/ 3162 h 3360"/>
              <a:gd name="T38" fmla="*/ 1846 w 3292"/>
              <a:gd name="T39" fmla="*/ 3204 h 3360"/>
              <a:gd name="T40" fmla="*/ 1843 w 3292"/>
              <a:gd name="T41" fmla="*/ 3204 h 3360"/>
              <a:gd name="T42" fmla="*/ 1780 w 3292"/>
              <a:gd name="T43" fmla="*/ 3154 h 3360"/>
              <a:gd name="T44" fmla="*/ 1471 w 3292"/>
              <a:gd name="T45" fmla="*/ 2096 h 3360"/>
              <a:gd name="T46" fmla="*/ 3096 w 3292"/>
              <a:gd name="T47" fmla="*/ 307 h 3360"/>
              <a:gd name="T48" fmla="*/ 1910 w 3292"/>
              <a:gd name="T49" fmla="*/ 3162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92" h="3360">
                <a:moveTo>
                  <a:pt x="3201" y="76"/>
                </a:moveTo>
                <a:cubicBezTo>
                  <a:pt x="3132" y="14"/>
                  <a:pt x="3027" y="0"/>
                  <a:pt x="2945" y="42"/>
                </a:cubicBezTo>
                <a:lnTo>
                  <a:pt x="132" y="1499"/>
                </a:lnTo>
                <a:cubicBezTo>
                  <a:pt x="48" y="1543"/>
                  <a:pt x="0" y="1636"/>
                  <a:pt x="13" y="1730"/>
                </a:cubicBezTo>
                <a:cubicBezTo>
                  <a:pt x="27" y="1825"/>
                  <a:pt x="98" y="1901"/>
                  <a:pt x="192" y="1920"/>
                </a:cubicBezTo>
                <a:lnTo>
                  <a:pt x="1322" y="2143"/>
                </a:lnTo>
                <a:lnTo>
                  <a:pt x="1630" y="3198"/>
                </a:lnTo>
                <a:cubicBezTo>
                  <a:pt x="1657" y="3290"/>
                  <a:pt x="1739" y="3355"/>
                  <a:pt x="1836" y="3360"/>
                </a:cubicBezTo>
                <a:lnTo>
                  <a:pt x="1846" y="3360"/>
                </a:lnTo>
                <a:cubicBezTo>
                  <a:pt x="1938" y="3360"/>
                  <a:pt x="2019" y="3306"/>
                  <a:pt x="2054" y="3221"/>
                </a:cubicBezTo>
                <a:lnTo>
                  <a:pt x="3256" y="329"/>
                </a:lnTo>
                <a:cubicBezTo>
                  <a:pt x="3292" y="242"/>
                  <a:pt x="3270" y="140"/>
                  <a:pt x="3201" y="76"/>
                </a:cubicBezTo>
                <a:close/>
                <a:moveTo>
                  <a:pt x="222" y="1766"/>
                </a:moveTo>
                <a:cubicBezTo>
                  <a:pt x="194" y="1761"/>
                  <a:pt x="172" y="1738"/>
                  <a:pt x="168" y="1709"/>
                </a:cubicBezTo>
                <a:cubicBezTo>
                  <a:pt x="164" y="1680"/>
                  <a:pt x="178" y="1651"/>
                  <a:pt x="204" y="1638"/>
                </a:cubicBezTo>
                <a:lnTo>
                  <a:pt x="2984" y="198"/>
                </a:lnTo>
                <a:lnTo>
                  <a:pt x="1355" y="1991"/>
                </a:lnTo>
                <a:lnTo>
                  <a:pt x="222" y="1766"/>
                </a:lnTo>
                <a:close/>
                <a:moveTo>
                  <a:pt x="1910" y="3162"/>
                </a:moveTo>
                <a:cubicBezTo>
                  <a:pt x="1899" y="3187"/>
                  <a:pt x="1874" y="3204"/>
                  <a:pt x="1846" y="3204"/>
                </a:cubicBezTo>
                <a:lnTo>
                  <a:pt x="1843" y="3204"/>
                </a:lnTo>
                <a:cubicBezTo>
                  <a:pt x="1813" y="3202"/>
                  <a:pt x="1788" y="3183"/>
                  <a:pt x="1780" y="3154"/>
                </a:cubicBezTo>
                <a:lnTo>
                  <a:pt x="1471" y="2096"/>
                </a:lnTo>
                <a:lnTo>
                  <a:pt x="3096" y="307"/>
                </a:lnTo>
                <a:lnTo>
                  <a:pt x="1910" y="3162"/>
                </a:lnTo>
                <a:close/>
              </a:path>
            </a:pathLst>
          </a:custGeom>
          <a:solidFill>
            <a:schemeClr val="accent1"/>
          </a:solidFill>
          <a:ln>
            <a:noFill/>
          </a:ln>
        </p:spPr>
        <p:txBody>
          <a:bodyPr/>
          <a:lstStyle/>
          <a:p>
            <a:endParaRPr lang="zh-TW" altLang="en-US"/>
          </a:p>
        </p:txBody>
      </p:sp>
      <p:sp>
        <p:nvSpPr>
          <p:cNvPr id="6" name="tiny-paper-airplane_19745">
            <a:extLst>
              <a:ext uri="{FF2B5EF4-FFF2-40B4-BE49-F238E27FC236}">
                <a16:creationId xmlns:a16="http://schemas.microsoft.com/office/drawing/2014/main" id="{14270344-E1C1-4357-82D3-A454EC689F84}"/>
              </a:ext>
            </a:extLst>
          </p:cNvPr>
          <p:cNvSpPr>
            <a:spLocks noChangeAspect="1"/>
          </p:cNvSpPr>
          <p:nvPr/>
        </p:nvSpPr>
        <p:spPr bwMode="auto">
          <a:xfrm>
            <a:off x="3043847" y="4909975"/>
            <a:ext cx="891339" cy="908474"/>
          </a:xfrm>
          <a:custGeom>
            <a:avLst/>
            <a:gdLst>
              <a:gd name="T0" fmla="*/ 3201 w 3292"/>
              <a:gd name="T1" fmla="*/ 76 h 3360"/>
              <a:gd name="T2" fmla="*/ 2945 w 3292"/>
              <a:gd name="T3" fmla="*/ 42 h 3360"/>
              <a:gd name="T4" fmla="*/ 132 w 3292"/>
              <a:gd name="T5" fmla="*/ 1499 h 3360"/>
              <a:gd name="T6" fmla="*/ 13 w 3292"/>
              <a:gd name="T7" fmla="*/ 1730 h 3360"/>
              <a:gd name="T8" fmla="*/ 192 w 3292"/>
              <a:gd name="T9" fmla="*/ 1920 h 3360"/>
              <a:gd name="T10" fmla="*/ 1322 w 3292"/>
              <a:gd name="T11" fmla="*/ 2143 h 3360"/>
              <a:gd name="T12" fmla="*/ 1630 w 3292"/>
              <a:gd name="T13" fmla="*/ 3198 h 3360"/>
              <a:gd name="T14" fmla="*/ 1836 w 3292"/>
              <a:gd name="T15" fmla="*/ 3360 h 3360"/>
              <a:gd name="T16" fmla="*/ 1846 w 3292"/>
              <a:gd name="T17" fmla="*/ 3360 h 3360"/>
              <a:gd name="T18" fmla="*/ 2054 w 3292"/>
              <a:gd name="T19" fmla="*/ 3221 h 3360"/>
              <a:gd name="T20" fmla="*/ 3256 w 3292"/>
              <a:gd name="T21" fmla="*/ 329 h 3360"/>
              <a:gd name="T22" fmla="*/ 3201 w 3292"/>
              <a:gd name="T23" fmla="*/ 76 h 3360"/>
              <a:gd name="T24" fmla="*/ 222 w 3292"/>
              <a:gd name="T25" fmla="*/ 1766 h 3360"/>
              <a:gd name="T26" fmla="*/ 168 w 3292"/>
              <a:gd name="T27" fmla="*/ 1709 h 3360"/>
              <a:gd name="T28" fmla="*/ 204 w 3292"/>
              <a:gd name="T29" fmla="*/ 1638 h 3360"/>
              <a:gd name="T30" fmla="*/ 2984 w 3292"/>
              <a:gd name="T31" fmla="*/ 198 h 3360"/>
              <a:gd name="T32" fmla="*/ 1355 w 3292"/>
              <a:gd name="T33" fmla="*/ 1991 h 3360"/>
              <a:gd name="T34" fmla="*/ 222 w 3292"/>
              <a:gd name="T35" fmla="*/ 1766 h 3360"/>
              <a:gd name="T36" fmla="*/ 1910 w 3292"/>
              <a:gd name="T37" fmla="*/ 3162 h 3360"/>
              <a:gd name="T38" fmla="*/ 1846 w 3292"/>
              <a:gd name="T39" fmla="*/ 3204 h 3360"/>
              <a:gd name="T40" fmla="*/ 1843 w 3292"/>
              <a:gd name="T41" fmla="*/ 3204 h 3360"/>
              <a:gd name="T42" fmla="*/ 1780 w 3292"/>
              <a:gd name="T43" fmla="*/ 3154 h 3360"/>
              <a:gd name="T44" fmla="*/ 1471 w 3292"/>
              <a:gd name="T45" fmla="*/ 2096 h 3360"/>
              <a:gd name="T46" fmla="*/ 3096 w 3292"/>
              <a:gd name="T47" fmla="*/ 307 h 3360"/>
              <a:gd name="T48" fmla="*/ 1910 w 3292"/>
              <a:gd name="T49" fmla="*/ 3162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92" h="3360">
                <a:moveTo>
                  <a:pt x="3201" y="76"/>
                </a:moveTo>
                <a:cubicBezTo>
                  <a:pt x="3132" y="14"/>
                  <a:pt x="3027" y="0"/>
                  <a:pt x="2945" y="42"/>
                </a:cubicBezTo>
                <a:lnTo>
                  <a:pt x="132" y="1499"/>
                </a:lnTo>
                <a:cubicBezTo>
                  <a:pt x="48" y="1543"/>
                  <a:pt x="0" y="1636"/>
                  <a:pt x="13" y="1730"/>
                </a:cubicBezTo>
                <a:cubicBezTo>
                  <a:pt x="27" y="1825"/>
                  <a:pt x="98" y="1901"/>
                  <a:pt x="192" y="1920"/>
                </a:cubicBezTo>
                <a:lnTo>
                  <a:pt x="1322" y="2143"/>
                </a:lnTo>
                <a:lnTo>
                  <a:pt x="1630" y="3198"/>
                </a:lnTo>
                <a:cubicBezTo>
                  <a:pt x="1657" y="3290"/>
                  <a:pt x="1739" y="3355"/>
                  <a:pt x="1836" y="3360"/>
                </a:cubicBezTo>
                <a:lnTo>
                  <a:pt x="1846" y="3360"/>
                </a:lnTo>
                <a:cubicBezTo>
                  <a:pt x="1938" y="3360"/>
                  <a:pt x="2019" y="3306"/>
                  <a:pt x="2054" y="3221"/>
                </a:cubicBezTo>
                <a:lnTo>
                  <a:pt x="3256" y="329"/>
                </a:lnTo>
                <a:cubicBezTo>
                  <a:pt x="3292" y="242"/>
                  <a:pt x="3270" y="140"/>
                  <a:pt x="3201" y="76"/>
                </a:cubicBezTo>
                <a:close/>
                <a:moveTo>
                  <a:pt x="222" y="1766"/>
                </a:moveTo>
                <a:cubicBezTo>
                  <a:pt x="194" y="1761"/>
                  <a:pt x="172" y="1738"/>
                  <a:pt x="168" y="1709"/>
                </a:cubicBezTo>
                <a:cubicBezTo>
                  <a:pt x="164" y="1680"/>
                  <a:pt x="178" y="1651"/>
                  <a:pt x="204" y="1638"/>
                </a:cubicBezTo>
                <a:lnTo>
                  <a:pt x="2984" y="198"/>
                </a:lnTo>
                <a:lnTo>
                  <a:pt x="1355" y="1991"/>
                </a:lnTo>
                <a:lnTo>
                  <a:pt x="222" y="1766"/>
                </a:lnTo>
                <a:close/>
                <a:moveTo>
                  <a:pt x="1910" y="3162"/>
                </a:moveTo>
                <a:cubicBezTo>
                  <a:pt x="1899" y="3187"/>
                  <a:pt x="1874" y="3204"/>
                  <a:pt x="1846" y="3204"/>
                </a:cubicBezTo>
                <a:lnTo>
                  <a:pt x="1843" y="3204"/>
                </a:lnTo>
                <a:cubicBezTo>
                  <a:pt x="1813" y="3202"/>
                  <a:pt x="1788" y="3183"/>
                  <a:pt x="1780" y="3154"/>
                </a:cubicBezTo>
                <a:lnTo>
                  <a:pt x="1471" y="2096"/>
                </a:lnTo>
                <a:lnTo>
                  <a:pt x="3096" y="307"/>
                </a:lnTo>
                <a:lnTo>
                  <a:pt x="1910" y="3162"/>
                </a:lnTo>
                <a:close/>
              </a:path>
            </a:pathLst>
          </a:custGeom>
          <a:solidFill>
            <a:schemeClr val="accent1"/>
          </a:solidFill>
          <a:ln>
            <a:noFill/>
          </a:ln>
        </p:spPr>
        <p:txBody>
          <a:bodyPr/>
          <a:lstStyle/>
          <a:p>
            <a:endParaRPr lang="zh-TW" altLang="en-US"/>
          </a:p>
        </p:txBody>
      </p:sp>
      <p:sp>
        <p:nvSpPr>
          <p:cNvPr id="8" name="投影片編號版面配置區 1">
            <a:extLst>
              <a:ext uri="{FF2B5EF4-FFF2-40B4-BE49-F238E27FC236}">
                <a16:creationId xmlns:a16="http://schemas.microsoft.com/office/drawing/2014/main" id="{131A6B6E-2BEC-4E1F-BBA0-39EFD9F32175}"/>
              </a:ext>
            </a:extLst>
          </p:cNvPr>
          <p:cNvSpPr txBox="1">
            <a:spLocks/>
          </p:cNvSpPr>
          <p:nvPr/>
        </p:nvSpPr>
        <p:spPr>
          <a:xfrm>
            <a:off x="7296712" y="6311497"/>
            <a:ext cx="1600200" cy="273844"/>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7BDCC807-A8F6-4EBC-AA49-00484FC40CA0}" type="slidenum">
              <a:rPr kumimoji="0" lang="zh-TW" altLang="en-US" sz="1200" b="0" i="0" u="none" strike="noStrike" kern="1200" cap="none" spc="0" normalizeH="0" baseline="0" noProof="0">
                <a:ln>
                  <a:noFill/>
                </a:ln>
                <a:solidFill>
                  <a:srgbClr val="000000"/>
                </a:solidFill>
                <a:effectLst/>
                <a:uLnTx/>
                <a:uFillTx/>
                <a:latin typeface="Arial"/>
                <a:ea typeface="微软雅黑"/>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zh-TW" altLang="en-US" sz="1200" b="0" i="0" u="none" strike="noStrike" kern="1200" cap="none" spc="0" normalizeH="0" baseline="0" noProof="0" dirty="0">
              <a:ln>
                <a:noFill/>
              </a:ln>
              <a:solidFill>
                <a:srgbClr val="000000"/>
              </a:solidFill>
              <a:effectLst/>
              <a:uLnTx/>
              <a:uFillTx/>
              <a:latin typeface="Arial"/>
              <a:ea typeface="微软雅黑"/>
              <a:cs typeface="+mn-cs"/>
            </a:endParaRPr>
          </a:p>
        </p:txBody>
      </p:sp>
    </p:spTree>
    <p:extLst>
      <p:ext uri="{BB962C8B-B14F-4D97-AF65-F5344CB8AC3E}">
        <p14:creationId xmlns:p14="http://schemas.microsoft.com/office/powerpoint/2010/main" val="2208061437"/>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472E5BEC-AF48-44DC-A183-6939FB2398F2}"/>
              </a:ext>
            </a:extLst>
          </p:cNvPr>
          <p:cNvPicPr>
            <a:picLocks noChangeAspect="1"/>
          </p:cNvPicPr>
          <p:nvPr/>
        </p:nvPicPr>
        <p:blipFill rotWithShape="1">
          <a:blip r:embed="rId3"/>
          <a:srcRect l="2809" t="22086" r="16179" b="8202"/>
          <a:stretch/>
        </p:blipFill>
        <p:spPr>
          <a:xfrm>
            <a:off x="245327" y="1336681"/>
            <a:ext cx="8809463" cy="4905925"/>
          </a:xfrm>
          <a:prstGeom prst="rect">
            <a:avLst/>
          </a:prstGeom>
        </p:spPr>
      </p:pic>
      <p:sp>
        <p:nvSpPr>
          <p:cNvPr id="2" name="标题 1">
            <a:extLst>
              <a:ext uri="{FF2B5EF4-FFF2-40B4-BE49-F238E27FC236}">
                <a16:creationId xmlns:a16="http://schemas.microsoft.com/office/drawing/2014/main" id="{4CDA0788-42B1-4DAB-BF08-1F75D6993BF7}"/>
              </a:ext>
            </a:extLst>
          </p:cNvPr>
          <p:cNvSpPr>
            <a:spLocks noGrp="1"/>
          </p:cNvSpPr>
          <p:nvPr>
            <p:ph type="title"/>
          </p:nvPr>
        </p:nvSpPr>
        <p:spPr/>
        <p:txBody>
          <a:bodyPr>
            <a:normAutofit/>
          </a:bodyPr>
          <a:lstStyle/>
          <a:p>
            <a:r>
              <a:rPr lang="zh-TW" altLang="en-US" sz="3000" dirty="0">
                <a:solidFill>
                  <a:schemeClr val="accent2">
                    <a:lumMod val="75000"/>
                  </a:schemeClr>
                </a:solidFill>
              </a:rPr>
              <a:t>生涯彩虹圖</a:t>
            </a:r>
            <a:r>
              <a:rPr lang="en-US" altLang="zh-TW" sz="3000" dirty="0">
                <a:solidFill>
                  <a:schemeClr val="accent2">
                    <a:lumMod val="75000"/>
                  </a:schemeClr>
                </a:solidFill>
              </a:rPr>
              <a:t>—18</a:t>
            </a:r>
            <a:r>
              <a:rPr lang="zh-TW" altLang="en-US" sz="3000" dirty="0">
                <a:solidFill>
                  <a:schemeClr val="accent2">
                    <a:lumMod val="75000"/>
                  </a:schemeClr>
                </a:solidFill>
              </a:rPr>
              <a:t>歲是人生探索關鍵期</a:t>
            </a:r>
            <a:endParaRPr lang="zh-CN" altLang="en-US" sz="3000" dirty="0">
              <a:solidFill>
                <a:schemeClr val="accent2">
                  <a:lumMod val="75000"/>
                </a:schemeClr>
              </a:solidFill>
            </a:endParaRPr>
          </a:p>
        </p:txBody>
      </p:sp>
      <p:sp>
        <p:nvSpPr>
          <p:cNvPr id="14" name="向右箭號 13"/>
          <p:cNvSpPr/>
          <p:nvPr/>
        </p:nvSpPr>
        <p:spPr>
          <a:xfrm>
            <a:off x="1864850" y="3888236"/>
            <a:ext cx="1491667" cy="70447"/>
          </a:xfrm>
          <a:prstGeom prst="rightArrow">
            <a:avLst/>
          </a:prstGeom>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a:solidFill>
                <a:srgbClr val="FFFFFF"/>
              </a:solidFill>
              <a:latin typeface="Arial"/>
              <a:ea typeface="微软雅黑"/>
            </a:endParaRPr>
          </a:p>
        </p:txBody>
      </p:sp>
      <p:sp>
        <p:nvSpPr>
          <p:cNvPr id="15" name="矩形 14"/>
          <p:cNvSpPr/>
          <p:nvPr/>
        </p:nvSpPr>
        <p:spPr>
          <a:xfrm>
            <a:off x="245327" y="3299621"/>
            <a:ext cx="1918010" cy="2076732"/>
          </a:xfrm>
          <a:prstGeom prst="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TW" altLang="en-US" sz="2400" b="1" dirty="0">
                <a:solidFill>
                  <a:srgbClr val="FF0000"/>
                </a:solidFill>
                <a:latin typeface="微軟正黑體" panose="020B0604030504040204" pitchFamily="34" charset="-120"/>
                <a:ea typeface="微軟正黑體" panose="020B0604030504040204" pitchFamily="34" charset="-120"/>
              </a:rPr>
              <a:t>認識自己</a:t>
            </a:r>
            <a:r>
              <a:rPr lang="en-US" altLang="zh-TW" sz="2400" b="1" dirty="0">
                <a:solidFill>
                  <a:srgbClr val="FF0000"/>
                </a:solidFill>
                <a:latin typeface="微軟正黑體" panose="020B0604030504040204" pitchFamily="34" charset="-120"/>
                <a:ea typeface="微軟正黑體" panose="020B0604030504040204" pitchFamily="34" charset="-120"/>
              </a:rPr>
              <a:t>!</a:t>
            </a:r>
          </a:p>
          <a:p>
            <a:pPr algn="ctr" defTabSz="685800"/>
            <a:endParaRPr lang="en-US" altLang="zh-TW" sz="1600" b="1" dirty="0">
              <a:solidFill>
                <a:srgbClr val="FF0000"/>
              </a:solidFill>
              <a:latin typeface="微軟正黑體" panose="020B0604030504040204" pitchFamily="34" charset="-120"/>
              <a:ea typeface="微軟正黑體" panose="020B0604030504040204" pitchFamily="34" charset="-120"/>
            </a:endParaRPr>
          </a:p>
          <a:p>
            <a:pPr algn="just" defTabSz="685800"/>
            <a:r>
              <a:rPr lang="zh-TW" altLang="en-US" b="1" dirty="0">
                <a:solidFill>
                  <a:srgbClr val="000000"/>
                </a:solidFill>
                <a:latin typeface="微軟正黑體" panose="020B0604030504040204" pitchFamily="34" charset="-120"/>
                <a:ea typeface="微軟正黑體" panose="020B0604030504040204" pitchFamily="34" charset="-120"/>
              </a:rPr>
              <a:t>探索興趣、能力、性向、專長、 價值觀、人生觀，以及想努力的目標</a:t>
            </a:r>
            <a:endParaRPr lang="en-US" altLang="zh-TW" b="1" dirty="0">
              <a:solidFill>
                <a:srgbClr val="000000"/>
              </a:solidFill>
              <a:latin typeface="微軟正黑體" panose="020B0604030504040204" pitchFamily="34" charset="-120"/>
              <a:ea typeface="微軟正黑體" panose="020B0604030504040204" pitchFamily="34" charset="-120"/>
            </a:endParaRPr>
          </a:p>
        </p:txBody>
      </p:sp>
      <p:sp>
        <p:nvSpPr>
          <p:cNvPr id="7" name="投影片編號版面配置區 1">
            <a:extLst>
              <a:ext uri="{FF2B5EF4-FFF2-40B4-BE49-F238E27FC236}">
                <a16:creationId xmlns:a16="http://schemas.microsoft.com/office/drawing/2014/main" id="{7CCE5235-6393-4D40-9B30-8A7D20902092}"/>
              </a:ext>
            </a:extLst>
          </p:cNvPr>
          <p:cNvSpPr txBox="1">
            <a:spLocks/>
          </p:cNvSpPr>
          <p:nvPr/>
        </p:nvSpPr>
        <p:spPr>
          <a:xfrm>
            <a:off x="7296712" y="6322130"/>
            <a:ext cx="1600200" cy="273844"/>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7BDCC807-A8F6-4EBC-AA49-00484FC40CA0}" type="slidenum">
              <a:rPr kumimoji="0" lang="zh-TW" altLang="en-US" sz="1200" b="0" i="0" u="none" strike="noStrike" kern="1200" cap="none" spc="0" normalizeH="0" baseline="0" noProof="0">
                <a:ln>
                  <a:noFill/>
                </a:ln>
                <a:solidFill>
                  <a:srgbClr val="000000"/>
                </a:solidFill>
                <a:effectLst/>
                <a:uLnTx/>
                <a:uFillTx/>
                <a:latin typeface="Arial"/>
                <a:ea typeface="微软雅黑"/>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zh-TW" altLang="en-US" sz="1200" b="0" i="0" u="none" strike="noStrike" kern="1200" cap="none" spc="0" normalizeH="0" baseline="0" noProof="0" dirty="0">
              <a:ln>
                <a:noFill/>
              </a:ln>
              <a:solidFill>
                <a:srgbClr val="000000"/>
              </a:solidFill>
              <a:effectLst/>
              <a:uLnTx/>
              <a:uFillTx/>
              <a:latin typeface="Arial"/>
              <a:ea typeface="微软雅黑"/>
              <a:cs typeface="+mn-cs"/>
            </a:endParaRPr>
          </a:p>
        </p:txBody>
      </p:sp>
    </p:spTree>
    <p:extLst>
      <p:ext uri="{BB962C8B-B14F-4D97-AF65-F5344CB8AC3E}">
        <p14:creationId xmlns:p14="http://schemas.microsoft.com/office/powerpoint/2010/main" val="770149149"/>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37653" y="373736"/>
            <a:ext cx="7368201" cy="553998"/>
          </a:xfrm>
          <a:prstGeom prst="rect">
            <a:avLst/>
          </a:prstGeom>
        </p:spPr>
        <p:txBody>
          <a:bodyPr wrap="square">
            <a:spAutoFit/>
          </a:bodyPr>
          <a:lstStyle/>
          <a:p>
            <a:pPr defTabSz="685800">
              <a:defRPr/>
            </a:pPr>
            <a:r>
              <a:rPr lang="zh-TW" altLang="en-US" sz="3000" b="1" dirty="0">
                <a:solidFill>
                  <a:schemeClr val="accent2">
                    <a:lumMod val="75000"/>
                  </a:schemeClr>
                </a:solidFill>
                <a:latin typeface="+mj-lt"/>
                <a:ea typeface="+mj-ea"/>
                <a:cs typeface="+mj-cs"/>
              </a:rPr>
              <a:t>生涯探索期</a:t>
            </a:r>
            <a:r>
              <a:rPr lang="en-US" altLang="zh-TW" sz="3000" b="1" kern="0" dirty="0">
                <a:solidFill>
                  <a:srgbClr val="F34F56">
                    <a:lumMod val="75000"/>
                  </a:srgbClr>
                </a:solidFill>
                <a:latin typeface="微软雅黑"/>
                <a:ea typeface="微软雅黑"/>
              </a:rPr>
              <a:t>—</a:t>
            </a:r>
            <a:r>
              <a:rPr lang="zh-TW" altLang="en-US" sz="2800" b="1" kern="0" dirty="0">
                <a:solidFill>
                  <a:srgbClr val="0066CC"/>
                </a:solidFill>
                <a:latin typeface="微软雅黑"/>
                <a:ea typeface="微软雅黑"/>
              </a:rPr>
              <a:t>選擇職場體驗●確定未來目標</a:t>
            </a:r>
            <a:endParaRPr lang="zh-TW" altLang="en-US" sz="2400" kern="0" dirty="0">
              <a:solidFill>
                <a:srgbClr val="0066CC"/>
              </a:solidFill>
              <a:latin typeface="微软雅黑"/>
              <a:ea typeface="微软雅黑"/>
            </a:endParaRPr>
          </a:p>
        </p:txBody>
      </p:sp>
      <p:graphicFrame>
        <p:nvGraphicFramePr>
          <p:cNvPr id="6" name="資料庫圖表 5"/>
          <p:cNvGraphicFramePr/>
          <p:nvPr>
            <p:extLst>
              <p:ext uri="{D42A27DB-BD31-4B8C-83A1-F6EECF244321}">
                <p14:modId xmlns:p14="http://schemas.microsoft.com/office/powerpoint/2010/main" val="744661959"/>
              </p:ext>
            </p:extLst>
          </p:nvPr>
        </p:nvGraphicFramePr>
        <p:xfrm>
          <a:off x="815430" y="1806498"/>
          <a:ext cx="7882521" cy="4404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投影片編號版面配置區 1">
            <a:extLst>
              <a:ext uri="{FF2B5EF4-FFF2-40B4-BE49-F238E27FC236}">
                <a16:creationId xmlns:a16="http://schemas.microsoft.com/office/drawing/2014/main" id="{FBD46E0A-6E71-435C-BA45-EB9499266B9D}"/>
              </a:ext>
            </a:extLst>
          </p:cNvPr>
          <p:cNvSpPr txBox="1">
            <a:spLocks/>
          </p:cNvSpPr>
          <p:nvPr/>
        </p:nvSpPr>
        <p:spPr>
          <a:xfrm>
            <a:off x="7296712" y="6311497"/>
            <a:ext cx="1600200" cy="273844"/>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7BDCC807-A8F6-4EBC-AA49-00484FC40CA0}" type="slidenum">
              <a:rPr kumimoji="0" lang="zh-TW" altLang="en-US" sz="1200" b="0" i="0" u="none" strike="noStrike" kern="1200" cap="none" spc="0" normalizeH="0" baseline="0" noProof="0">
                <a:ln>
                  <a:noFill/>
                </a:ln>
                <a:solidFill>
                  <a:srgbClr val="000000"/>
                </a:solidFill>
                <a:effectLst/>
                <a:uLnTx/>
                <a:uFillTx/>
                <a:latin typeface="Arial"/>
                <a:ea typeface="微软雅黑"/>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zh-TW" altLang="en-US" sz="1200" b="0" i="0" u="none" strike="noStrike" kern="1200" cap="none" spc="0" normalizeH="0" baseline="0" noProof="0" dirty="0">
              <a:ln>
                <a:noFill/>
              </a:ln>
              <a:solidFill>
                <a:srgbClr val="000000"/>
              </a:solidFill>
              <a:effectLst/>
              <a:uLnTx/>
              <a:uFillTx/>
              <a:latin typeface="Arial"/>
              <a:ea typeface="微软雅黑"/>
              <a:cs typeface="+mn-cs"/>
            </a:endParaRPr>
          </a:p>
        </p:txBody>
      </p:sp>
    </p:spTree>
    <p:extLst>
      <p:ext uri="{BB962C8B-B14F-4D97-AF65-F5344CB8AC3E}">
        <p14:creationId xmlns:p14="http://schemas.microsoft.com/office/powerpoint/2010/main" val="407770494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71794" y="327554"/>
            <a:ext cx="7252306" cy="584775"/>
          </a:xfrm>
          <a:prstGeom prst="rect">
            <a:avLst/>
          </a:prstGeom>
        </p:spPr>
        <p:txBody>
          <a:bodyPr wrap="none">
            <a:spAutoFit/>
          </a:bodyPr>
          <a:lstStyle/>
          <a:p>
            <a:pPr defTabSz="685800">
              <a:defRPr/>
            </a:pPr>
            <a:r>
              <a:rPr lang="zh-TW" altLang="en-US" sz="3200" b="1" kern="0" dirty="0">
                <a:solidFill>
                  <a:srgbClr val="7030A0"/>
                </a:solidFill>
                <a:latin typeface="微软雅黑"/>
                <a:ea typeface="微软雅黑"/>
              </a:rPr>
              <a:t>青年的生涯角色</a:t>
            </a:r>
            <a:r>
              <a:rPr lang="en-US" altLang="zh-TW" sz="3200" b="1" kern="0" dirty="0">
                <a:solidFill>
                  <a:srgbClr val="0066CC"/>
                </a:solidFill>
                <a:latin typeface="微软雅黑"/>
                <a:ea typeface="微软雅黑"/>
              </a:rPr>
              <a:t>--</a:t>
            </a:r>
            <a:r>
              <a:rPr lang="zh-TW" altLang="en-US" sz="3200" b="1" kern="0" dirty="0">
                <a:solidFill>
                  <a:srgbClr val="0066CC"/>
                </a:solidFill>
                <a:latin typeface="微软雅黑"/>
                <a:ea typeface="微软雅黑"/>
              </a:rPr>
              <a:t>現在，你應該做的事</a:t>
            </a:r>
            <a:r>
              <a:rPr lang="en-US" altLang="zh-TW" sz="3200" b="1" kern="0" dirty="0">
                <a:solidFill>
                  <a:srgbClr val="0066CC"/>
                </a:solidFill>
                <a:latin typeface="微软雅黑"/>
                <a:ea typeface="微软雅黑"/>
              </a:rPr>
              <a:t>!</a:t>
            </a:r>
            <a:endParaRPr lang="zh-TW" altLang="en-US" sz="3200" b="1" kern="0" dirty="0">
              <a:solidFill>
                <a:srgbClr val="0066CC"/>
              </a:solidFill>
              <a:latin typeface="微软雅黑"/>
              <a:ea typeface="微软雅黑"/>
            </a:endParaRPr>
          </a:p>
        </p:txBody>
      </p:sp>
      <p:graphicFrame>
        <p:nvGraphicFramePr>
          <p:cNvPr id="2" name="資料庫圖表 1"/>
          <p:cNvGraphicFramePr/>
          <p:nvPr>
            <p:extLst>
              <p:ext uri="{D42A27DB-BD31-4B8C-83A1-F6EECF244321}">
                <p14:modId xmlns:p14="http://schemas.microsoft.com/office/powerpoint/2010/main" val="1941170556"/>
              </p:ext>
            </p:extLst>
          </p:nvPr>
        </p:nvGraphicFramePr>
        <p:xfrm>
          <a:off x="487494" y="1524000"/>
          <a:ext cx="8188586" cy="41931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投影片編號版面配置區 1">
            <a:extLst>
              <a:ext uri="{FF2B5EF4-FFF2-40B4-BE49-F238E27FC236}">
                <a16:creationId xmlns:a16="http://schemas.microsoft.com/office/drawing/2014/main" id="{0C72631A-AC37-438C-AF08-C1CE3E588D14}"/>
              </a:ext>
            </a:extLst>
          </p:cNvPr>
          <p:cNvSpPr txBox="1">
            <a:spLocks/>
          </p:cNvSpPr>
          <p:nvPr/>
        </p:nvSpPr>
        <p:spPr>
          <a:xfrm>
            <a:off x="7296712" y="6311497"/>
            <a:ext cx="1600200" cy="273844"/>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7BDCC807-A8F6-4EBC-AA49-00484FC40CA0}" type="slidenum">
              <a:rPr kumimoji="0" lang="zh-TW" altLang="en-US" sz="1200" b="0" i="0" u="none" strike="noStrike" kern="1200" cap="none" spc="0" normalizeH="0" baseline="0" noProof="0">
                <a:ln>
                  <a:noFill/>
                </a:ln>
                <a:solidFill>
                  <a:srgbClr val="000000"/>
                </a:solidFill>
                <a:effectLst/>
                <a:uLnTx/>
                <a:uFillTx/>
                <a:latin typeface="Arial"/>
                <a:ea typeface="微软雅黑"/>
                <a:cs typeface="+mn-cs"/>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zh-TW" altLang="en-US" sz="1200" b="0" i="0" u="none" strike="noStrike" kern="1200" cap="none" spc="0" normalizeH="0" baseline="0" noProof="0" dirty="0">
              <a:ln>
                <a:noFill/>
              </a:ln>
              <a:solidFill>
                <a:srgbClr val="000000"/>
              </a:solidFill>
              <a:effectLst/>
              <a:uLnTx/>
              <a:uFillTx/>
              <a:latin typeface="Arial"/>
              <a:ea typeface="微软雅黑"/>
              <a:cs typeface="+mn-cs"/>
            </a:endParaRPr>
          </a:p>
        </p:txBody>
      </p:sp>
    </p:spTree>
    <p:extLst>
      <p:ext uri="{BB962C8B-B14F-4D97-AF65-F5344CB8AC3E}">
        <p14:creationId xmlns:p14="http://schemas.microsoft.com/office/powerpoint/2010/main" val="4096950175"/>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169512" y="2219767"/>
            <a:ext cx="1400376" cy="1588368"/>
          </a:xfrm>
        </p:spPr>
        <p:txBody>
          <a:bodyPr>
            <a:normAutofit/>
          </a:bodyPr>
          <a:lstStyle/>
          <a:p>
            <a:r>
              <a:rPr lang="en-US" altLang="zh-CN" sz="7200" dirty="0"/>
              <a:t>02</a:t>
            </a:r>
            <a:endParaRPr lang="zh-CN" altLang="en-US" sz="7200" b="0" dirty="0"/>
          </a:p>
        </p:txBody>
      </p:sp>
      <p:sp>
        <p:nvSpPr>
          <p:cNvPr id="3" name="文本占位符 2"/>
          <p:cNvSpPr>
            <a:spLocks noGrp="1"/>
          </p:cNvSpPr>
          <p:nvPr>
            <p:ph type="body" idx="1"/>
          </p:nvPr>
        </p:nvSpPr>
        <p:spPr>
          <a:xfrm>
            <a:off x="2257965" y="3823367"/>
            <a:ext cx="4319141" cy="559996"/>
          </a:xfrm>
        </p:spPr>
        <p:txBody>
          <a:bodyPr>
            <a:noAutofit/>
          </a:bodyPr>
          <a:lstStyle/>
          <a:p>
            <a:r>
              <a:rPr lang="zh-TW" altLang="en-US" sz="4500" b="1" dirty="0">
                <a:solidFill>
                  <a:schemeClr val="accent2"/>
                </a:solidFill>
              </a:rPr>
              <a:t>職涯試探的定位</a:t>
            </a:r>
            <a:endParaRPr lang="en-US" altLang="zh-CN" sz="4500" b="1" dirty="0">
              <a:solidFill>
                <a:schemeClr val="accent2"/>
              </a:solidFill>
            </a:endParaRPr>
          </a:p>
        </p:txBody>
      </p:sp>
      <p:sp>
        <p:nvSpPr>
          <p:cNvPr id="4" name="tiny-paper-airplane_19745">
            <a:extLst>
              <a:ext uri="{FF2B5EF4-FFF2-40B4-BE49-F238E27FC236}">
                <a16:creationId xmlns:a16="http://schemas.microsoft.com/office/drawing/2014/main" id="{49AC09EB-CB94-40FC-A3DE-F403BCC9A451}"/>
              </a:ext>
            </a:extLst>
          </p:cNvPr>
          <p:cNvSpPr>
            <a:spLocks noChangeAspect="1"/>
          </p:cNvSpPr>
          <p:nvPr/>
        </p:nvSpPr>
        <p:spPr bwMode="auto">
          <a:xfrm rot="1448200">
            <a:off x="4705728" y="2022021"/>
            <a:ext cx="609641" cy="621361"/>
          </a:xfrm>
          <a:custGeom>
            <a:avLst/>
            <a:gdLst>
              <a:gd name="T0" fmla="*/ 3201 w 3292"/>
              <a:gd name="T1" fmla="*/ 76 h 3360"/>
              <a:gd name="T2" fmla="*/ 2945 w 3292"/>
              <a:gd name="T3" fmla="*/ 42 h 3360"/>
              <a:gd name="T4" fmla="*/ 132 w 3292"/>
              <a:gd name="T5" fmla="*/ 1499 h 3360"/>
              <a:gd name="T6" fmla="*/ 13 w 3292"/>
              <a:gd name="T7" fmla="*/ 1730 h 3360"/>
              <a:gd name="T8" fmla="*/ 192 w 3292"/>
              <a:gd name="T9" fmla="*/ 1920 h 3360"/>
              <a:gd name="T10" fmla="*/ 1322 w 3292"/>
              <a:gd name="T11" fmla="*/ 2143 h 3360"/>
              <a:gd name="T12" fmla="*/ 1630 w 3292"/>
              <a:gd name="T13" fmla="*/ 3198 h 3360"/>
              <a:gd name="T14" fmla="*/ 1836 w 3292"/>
              <a:gd name="T15" fmla="*/ 3360 h 3360"/>
              <a:gd name="T16" fmla="*/ 1846 w 3292"/>
              <a:gd name="T17" fmla="*/ 3360 h 3360"/>
              <a:gd name="T18" fmla="*/ 2054 w 3292"/>
              <a:gd name="T19" fmla="*/ 3221 h 3360"/>
              <a:gd name="T20" fmla="*/ 3256 w 3292"/>
              <a:gd name="T21" fmla="*/ 329 h 3360"/>
              <a:gd name="T22" fmla="*/ 3201 w 3292"/>
              <a:gd name="T23" fmla="*/ 76 h 3360"/>
              <a:gd name="T24" fmla="*/ 222 w 3292"/>
              <a:gd name="T25" fmla="*/ 1766 h 3360"/>
              <a:gd name="T26" fmla="*/ 168 w 3292"/>
              <a:gd name="T27" fmla="*/ 1709 h 3360"/>
              <a:gd name="T28" fmla="*/ 204 w 3292"/>
              <a:gd name="T29" fmla="*/ 1638 h 3360"/>
              <a:gd name="T30" fmla="*/ 2984 w 3292"/>
              <a:gd name="T31" fmla="*/ 198 h 3360"/>
              <a:gd name="T32" fmla="*/ 1355 w 3292"/>
              <a:gd name="T33" fmla="*/ 1991 h 3360"/>
              <a:gd name="T34" fmla="*/ 222 w 3292"/>
              <a:gd name="T35" fmla="*/ 1766 h 3360"/>
              <a:gd name="T36" fmla="*/ 1910 w 3292"/>
              <a:gd name="T37" fmla="*/ 3162 h 3360"/>
              <a:gd name="T38" fmla="*/ 1846 w 3292"/>
              <a:gd name="T39" fmla="*/ 3204 h 3360"/>
              <a:gd name="T40" fmla="*/ 1843 w 3292"/>
              <a:gd name="T41" fmla="*/ 3204 h 3360"/>
              <a:gd name="T42" fmla="*/ 1780 w 3292"/>
              <a:gd name="T43" fmla="*/ 3154 h 3360"/>
              <a:gd name="T44" fmla="*/ 1471 w 3292"/>
              <a:gd name="T45" fmla="*/ 2096 h 3360"/>
              <a:gd name="T46" fmla="*/ 3096 w 3292"/>
              <a:gd name="T47" fmla="*/ 307 h 3360"/>
              <a:gd name="T48" fmla="*/ 1910 w 3292"/>
              <a:gd name="T49" fmla="*/ 3162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92" h="3360">
                <a:moveTo>
                  <a:pt x="3201" y="76"/>
                </a:moveTo>
                <a:cubicBezTo>
                  <a:pt x="3132" y="14"/>
                  <a:pt x="3027" y="0"/>
                  <a:pt x="2945" y="42"/>
                </a:cubicBezTo>
                <a:lnTo>
                  <a:pt x="132" y="1499"/>
                </a:lnTo>
                <a:cubicBezTo>
                  <a:pt x="48" y="1543"/>
                  <a:pt x="0" y="1636"/>
                  <a:pt x="13" y="1730"/>
                </a:cubicBezTo>
                <a:cubicBezTo>
                  <a:pt x="27" y="1825"/>
                  <a:pt x="98" y="1901"/>
                  <a:pt x="192" y="1920"/>
                </a:cubicBezTo>
                <a:lnTo>
                  <a:pt x="1322" y="2143"/>
                </a:lnTo>
                <a:lnTo>
                  <a:pt x="1630" y="3198"/>
                </a:lnTo>
                <a:cubicBezTo>
                  <a:pt x="1657" y="3290"/>
                  <a:pt x="1739" y="3355"/>
                  <a:pt x="1836" y="3360"/>
                </a:cubicBezTo>
                <a:lnTo>
                  <a:pt x="1846" y="3360"/>
                </a:lnTo>
                <a:cubicBezTo>
                  <a:pt x="1938" y="3360"/>
                  <a:pt x="2019" y="3306"/>
                  <a:pt x="2054" y="3221"/>
                </a:cubicBezTo>
                <a:lnTo>
                  <a:pt x="3256" y="329"/>
                </a:lnTo>
                <a:cubicBezTo>
                  <a:pt x="3292" y="242"/>
                  <a:pt x="3270" y="140"/>
                  <a:pt x="3201" y="76"/>
                </a:cubicBezTo>
                <a:close/>
                <a:moveTo>
                  <a:pt x="222" y="1766"/>
                </a:moveTo>
                <a:cubicBezTo>
                  <a:pt x="194" y="1761"/>
                  <a:pt x="172" y="1738"/>
                  <a:pt x="168" y="1709"/>
                </a:cubicBezTo>
                <a:cubicBezTo>
                  <a:pt x="164" y="1680"/>
                  <a:pt x="178" y="1651"/>
                  <a:pt x="204" y="1638"/>
                </a:cubicBezTo>
                <a:lnTo>
                  <a:pt x="2984" y="198"/>
                </a:lnTo>
                <a:lnTo>
                  <a:pt x="1355" y="1991"/>
                </a:lnTo>
                <a:lnTo>
                  <a:pt x="222" y="1766"/>
                </a:lnTo>
                <a:close/>
                <a:moveTo>
                  <a:pt x="1910" y="3162"/>
                </a:moveTo>
                <a:cubicBezTo>
                  <a:pt x="1899" y="3187"/>
                  <a:pt x="1874" y="3204"/>
                  <a:pt x="1846" y="3204"/>
                </a:cubicBezTo>
                <a:lnTo>
                  <a:pt x="1843" y="3204"/>
                </a:lnTo>
                <a:cubicBezTo>
                  <a:pt x="1813" y="3202"/>
                  <a:pt x="1788" y="3183"/>
                  <a:pt x="1780" y="3154"/>
                </a:cubicBezTo>
                <a:lnTo>
                  <a:pt x="1471" y="2096"/>
                </a:lnTo>
                <a:lnTo>
                  <a:pt x="3096" y="307"/>
                </a:lnTo>
                <a:lnTo>
                  <a:pt x="1910" y="3162"/>
                </a:lnTo>
                <a:close/>
              </a:path>
            </a:pathLst>
          </a:custGeom>
          <a:solidFill>
            <a:schemeClr val="accent1"/>
          </a:solidFill>
          <a:ln>
            <a:noFill/>
          </a:ln>
        </p:spPr>
        <p:txBody>
          <a:bodyPr/>
          <a:lstStyle/>
          <a:p>
            <a:endParaRPr lang="zh-TW" altLang="en-US"/>
          </a:p>
        </p:txBody>
      </p:sp>
      <p:sp>
        <p:nvSpPr>
          <p:cNvPr id="5" name="tiny-paper-airplane_19745">
            <a:extLst>
              <a:ext uri="{FF2B5EF4-FFF2-40B4-BE49-F238E27FC236}">
                <a16:creationId xmlns:a16="http://schemas.microsoft.com/office/drawing/2014/main" id="{A247E921-EDEF-481C-885C-48A41F575CED}"/>
              </a:ext>
            </a:extLst>
          </p:cNvPr>
          <p:cNvSpPr>
            <a:spLocks noChangeAspect="1"/>
          </p:cNvSpPr>
          <p:nvPr/>
        </p:nvSpPr>
        <p:spPr bwMode="auto">
          <a:xfrm rot="20305682">
            <a:off x="5962472" y="3240901"/>
            <a:ext cx="891339" cy="908474"/>
          </a:xfrm>
          <a:custGeom>
            <a:avLst/>
            <a:gdLst>
              <a:gd name="T0" fmla="*/ 3201 w 3292"/>
              <a:gd name="T1" fmla="*/ 76 h 3360"/>
              <a:gd name="T2" fmla="*/ 2945 w 3292"/>
              <a:gd name="T3" fmla="*/ 42 h 3360"/>
              <a:gd name="T4" fmla="*/ 132 w 3292"/>
              <a:gd name="T5" fmla="*/ 1499 h 3360"/>
              <a:gd name="T6" fmla="*/ 13 w 3292"/>
              <a:gd name="T7" fmla="*/ 1730 h 3360"/>
              <a:gd name="T8" fmla="*/ 192 w 3292"/>
              <a:gd name="T9" fmla="*/ 1920 h 3360"/>
              <a:gd name="T10" fmla="*/ 1322 w 3292"/>
              <a:gd name="T11" fmla="*/ 2143 h 3360"/>
              <a:gd name="T12" fmla="*/ 1630 w 3292"/>
              <a:gd name="T13" fmla="*/ 3198 h 3360"/>
              <a:gd name="T14" fmla="*/ 1836 w 3292"/>
              <a:gd name="T15" fmla="*/ 3360 h 3360"/>
              <a:gd name="T16" fmla="*/ 1846 w 3292"/>
              <a:gd name="T17" fmla="*/ 3360 h 3360"/>
              <a:gd name="T18" fmla="*/ 2054 w 3292"/>
              <a:gd name="T19" fmla="*/ 3221 h 3360"/>
              <a:gd name="T20" fmla="*/ 3256 w 3292"/>
              <a:gd name="T21" fmla="*/ 329 h 3360"/>
              <a:gd name="T22" fmla="*/ 3201 w 3292"/>
              <a:gd name="T23" fmla="*/ 76 h 3360"/>
              <a:gd name="T24" fmla="*/ 222 w 3292"/>
              <a:gd name="T25" fmla="*/ 1766 h 3360"/>
              <a:gd name="T26" fmla="*/ 168 w 3292"/>
              <a:gd name="T27" fmla="*/ 1709 h 3360"/>
              <a:gd name="T28" fmla="*/ 204 w 3292"/>
              <a:gd name="T29" fmla="*/ 1638 h 3360"/>
              <a:gd name="T30" fmla="*/ 2984 w 3292"/>
              <a:gd name="T31" fmla="*/ 198 h 3360"/>
              <a:gd name="T32" fmla="*/ 1355 w 3292"/>
              <a:gd name="T33" fmla="*/ 1991 h 3360"/>
              <a:gd name="T34" fmla="*/ 222 w 3292"/>
              <a:gd name="T35" fmla="*/ 1766 h 3360"/>
              <a:gd name="T36" fmla="*/ 1910 w 3292"/>
              <a:gd name="T37" fmla="*/ 3162 h 3360"/>
              <a:gd name="T38" fmla="*/ 1846 w 3292"/>
              <a:gd name="T39" fmla="*/ 3204 h 3360"/>
              <a:gd name="T40" fmla="*/ 1843 w 3292"/>
              <a:gd name="T41" fmla="*/ 3204 h 3360"/>
              <a:gd name="T42" fmla="*/ 1780 w 3292"/>
              <a:gd name="T43" fmla="*/ 3154 h 3360"/>
              <a:gd name="T44" fmla="*/ 1471 w 3292"/>
              <a:gd name="T45" fmla="*/ 2096 h 3360"/>
              <a:gd name="T46" fmla="*/ 3096 w 3292"/>
              <a:gd name="T47" fmla="*/ 307 h 3360"/>
              <a:gd name="T48" fmla="*/ 1910 w 3292"/>
              <a:gd name="T49" fmla="*/ 3162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92" h="3360">
                <a:moveTo>
                  <a:pt x="3201" y="76"/>
                </a:moveTo>
                <a:cubicBezTo>
                  <a:pt x="3132" y="14"/>
                  <a:pt x="3027" y="0"/>
                  <a:pt x="2945" y="42"/>
                </a:cubicBezTo>
                <a:lnTo>
                  <a:pt x="132" y="1499"/>
                </a:lnTo>
                <a:cubicBezTo>
                  <a:pt x="48" y="1543"/>
                  <a:pt x="0" y="1636"/>
                  <a:pt x="13" y="1730"/>
                </a:cubicBezTo>
                <a:cubicBezTo>
                  <a:pt x="27" y="1825"/>
                  <a:pt x="98" y="1901"/>
                  <a:pt x="192" y="1920"/>
                </a:cubicBezTo>
                <a:lnTo>
                  <a:pt x="1322" y="2143"/>
                </a:lnTo>
                <a:lnTo>
                  <a:pt x="1630" y="3198"/>
                </a:lnTo>
                <a:cubicBezTo>
                  <a:pt x="1657" y="3290"/>
                  <a:pt x="1739" y="3355"/>
                  <a:pt x="1836" y="3360"/>
                </a:cubicBezTo>
                <a:lnTo>
                  <a:pt x="1846" y="3360"/>
                </a:lnTo>
                <a:cubicBezTo>
                  <a:pt x="1938" y="3360"/>
                  <a:pt x="2019" y="3306"/>
                  <a:pt x="2054" y="3221"/>
                </a:cubicBezTo>
                <a:lnTo>
                  <a:pt x="3256" y="329"/>
                </a:lnTo>
                <a:cubicBezTo>
                  <a:pt x="3292" y="242"/>
                  <a:pt x="3270" y="140"/>
                  <a:pt x="3201" y="76"/>
                </a:cubicBezTo>
                <a:close/>
                <a:moveTo>
                  <a:pt x="222" y="1766"/>
                </a:moveTo>
                <a:cubicBezTo>
                  <a:pt x="194" y="1761"/>
                  <a:pt x="172" y="1738"/>
                  <a:pt x="168" y="1709"/>
                </a:cubicBezTo>
                <a:cubicBezTo>
                  <a:pt x="164" y="1680"/>
                  <a:pt x="178" y="1651"/>
                  <a:pt x="204" y="1638"/>
                </a:cubicBezTo>
                <a:lnTo>
                  <a:pt x="2984" y="198"/>
                </a:lnTo>
                <a:lnTo>
                  <a:pt x="1355" y="1991"/>
                </a:lnTo>
                <a:lnTo>
                  <a:pt x="222" y="1766"/>
                </a:lnTo>
                <a:close/>
                <a:moveTo>
                  <a:pt x="1910" y="3162"/>
                </a:moveTo>
                <a:cubicBezTo>
                  <a:pt x="1899" y="3187"/>
                  <a:pt x="1874" y="3204"/>
                  <a:pt x="1846" y="3204"/>
                </a:cubicBezTo>
                <a:lnTo>
                  <a:pt x="1843" y="3204"/>
                </a:lnTo>
                <a:cubicBezTo>
                  <a:pt x="1813" y="3202"/>
                  <a:pt x="1788" y="3183"/>
                  <a:pt x="1780" y="3154"/>
                </a:cubicBezTo>
                <a:lnTo>
                  <a:pt x="1471" y="2096"/>
                </a:lnTo>
                <a:lnTo>
                  <a:pt x="3096" y="307"/>
                </a:lnTo>
                <a:lnTo>
                  <a:pt x="1910" y="3162"/>
                </a:lnTo>
                <a:close/>
              </a:path>
            </a:pathLst>
          </a:custGeom>
          <a:solidFill>
            <a:schemeClr val="accent1"/>
          </a:solidFill>
          <a:ln>
            <a:noFill/>
          </a:ln>
        </p:spPr>
        <p:txBody>
          <a:bodyPr/>
          <a:lstStyle/>
          <a:p>
            <a:endParaRPr lang="zh-TW" altLang="en-US"/>
          </a:p>
        </p:txBody>
      </p:sp>
      <p:sp>
        <p:nvSpPr>
          <p:cNvPr id="6" name="tiny-paper-airplane_19745">
            <a:extLst>
              <a:ext uri="{FF2B5EF4-FFF2-40B4-BE49-F238E27FC236}">
                <a16:creationId xmlns:a16="http://schemas.microsoft.com/office/drawing/2014/main" id="{4EE60DED-D2AA-4FD4-9DBE-7301B785B0BE}"/>
              </a:ext>
            </a:extLst>
          </p:cNvPr>
          <p:cNvSpPr>
            <a:spLocks noChangeAspect="1"/>
          </p:cNvSpPr>
          <p:nvPr/>
        </p:nvSpPr>
        <p:spPr bwMode="auto">
          <a:xfrm>
            <a:off x="3043847" y="4909975"/>
            <a:ext cx="891339" cy="908474"/>
          </a:xfrm>
          <a:custGeom>
            <a:avLst/>
            <a:gdLst>
              <a:gd name="T0" fmla="*/ 3201 w 3292"/>
              <a:gd name="T1" fmla="*/ 76 h 3360"/>
              <a:gd name="T2" fmla="*/ 2945 w 3292"/>
              <a:gd name="T3" fmla="*/ 42 h 3360"/>
              <a:gd name="T4" fmla="*/ 132 w 3292"/>
              <a:gd name="T5" fmla="*/ 1499 h 3360"/>
              <a:gd name="T6" fmla="*/ 13 w 3292"/>
              <a:gd name="T7" fmla="*/ 1730 h 3360"/>
              <a:gd name="T8" fmla="*/ 192 w 3292"/>
              <a:gd name="T9" fmla="*/ 1920 h 3360"/>
              <a:gd name="T10" fmla="*/ 1322 w 3292"/>
              <a:gd name="T11" fmla="*/ 2143 h 3360"/>
              <a:gd name="T12" fmla="*/ 1630 w 3292"/>
              <a:gd name="T13" fmla="*/ 3198 h 3360"/>
              <a:gd name="T14" fmla="*/ 1836 w 3292"/>
              <a:gd name="T15" fmla="*/ 3360 h 3360"/>
              <a:gd name="T16" fmla="*/ 1846 w 3292"/>
              <a:gd name="T17" fmla="*/ 3360 h 3360"/>
              <a:gd name="T18" fmla="*/ 2054 w 3292"/>
              <a:gd name="T19" fmla="*/ 3221 h 3360"/>
              <a:gd name="T20" fmla="*/ 3256 w 3292"/>
              <a:gd name="T21" fmla="*/ 329 h 3360"/>
              <a:gd name="T22" fmla="*/ 3201 w 3292"/>
              <a:gd name="T23" fmla="*/ 76 h 3360"/>
              <a:gd name="T24" fmla="*/ 222 w 3292"/>
              <a:gd name="T25" fmla="*/ 1766 h 3360"/>
              <a:gd name="T26" fmla="*/ 168 w 3292"/>
              <a:gd name="T27" fmla="*/ 1709 h 3360"/>
              <a:gd name="T28" fmla="*/ 204 w 3292"/>
              <a:gd name="T29" fmla="*/ 1638 h 3360"/>
              <a:gd name="T30" fmla="*/ 2984 w 3292"/>
              <a:gd name="T31" fmla="*/ 198 h 3360"/>
              <a:gd name="T32" fmla="*/ 1355 w 3292"/>
              <a:gd name="T33" fmla="*/ 1991 h 3360"/>
              <a:gd name="T34" fmla="*/ 222 w 3292"/>
              <a:gd name="T35" fmla="*/ 1766 h 3360"/>
              <a:gd name="T36" fmla="*/ 1910 w 3292"/>
              <a:gd name="T37" fmla="*/ 3162 h 3360"/>
              <a:gd name="T38" fmla="*/ 1846 w 3292"/>
              <a:gd name="T39" fmla="*/ 3204 h 3360"/>
              <a:gd name="T40" fmla="*/ 1843 w 3292"/>
              <a:gd name="T41" fmla="*/ 3204 h 3360"/>
              <a:gd name="T42" fmla="*/ 1780 w 3292"/>
              <a:gd name="T43" fmla="*/ 3154 h 3360"/>
              <a:gd name="T44" fmla="*/ 1471 w 3292"/>
              <a:gd name="T45" fmla="*/ 2096 h 3360"/>
              <a:gd name="T46" fmla="*/ 3096 w 3292"/>
              <a:gd name="T47" fmla="*/ 307 h 3360"/>
              <a:gd name="T48" fmla="*/ 1910 w 3292"/>
              <a:gd name="T49" fmla="*/ 3162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92" h="3360">
                <a:moveTo>
                  <a:pt x="3201" y="76"/>
                </a:moveTo>
                <a:cubicBezTo>
                  <a:pt x="3132" y="14"/>
                  <a:pt x="3027" y="0"/>
                  <a:pt x="2945" y="42"/>
                </a:cubicBezTo>
                <a:lnTo>
                  <a:pt x="132" y="1499"/>
                </a:lnTo>
                <a:cubicBezTo>
                  <a:pt x="48" y="1543"/>
                  <a:pt x="0" y="1636"/>
                  <a:pt x="13" y="1730"/>
                </a:cubicBezTo>
                <a:cubicBezTo>
                  <a:pt x="27" y="1825"/>
                  <a:pt x="98" y="1901"/>
                  <a:pt x="192" y="1920"/>
                </a:cubicBezTo>
                <a:lnTo>
                  <a:pt x="1322" y="2143"/>
                </a:lnTo>
                <a:lnTo>
                  <a:pt x="1630" y="3198"/>
                </a:lnTo>
                <a:cubicBezTo>
                  <a:pt x="1657" y="3290"/>
                  <a:pt x="1739" y="3355"/>
                  <a:pt x="1836" y="3360"/>
                </a:cubicBezTo>
                <a:lnTo>
                  <a:pt x="1846" y="3360"/>
                </a:lnTo>
                <a:cubicBezTo>
                  <a:pt x="1938" y="3360"/>
                  <a:pt x="2019" y="3306"/>
                  <a:pt x="2054" y="3221"/>
                </a:cubicBezTo>
                <a:lnTo>
                  <a:pt x="3256" y="329"/>
                </a:lnTo>
                <a:cubicBezTo>
                  <a:pt x="3292" y="242"/>
                  <a:pt x="3270" y="140"/>
                  <a:pt x="3201" y="76"/>
                </a:cubicBezTo>
                <a:close/>
                <a:moveTo>
                  <a:pt x="222" y="1766"/>
                </a:moveTo>
                <a:cubicBezTo>
                  <a:pt x="194" y="1761"/>
                  <a:pt x="172" y="1738"/>
                  <a:pt x="168" y="1709"/>
                </a:cubicBezTo>
                <a:cubicBezTo>
                  <a:pt x="164" y="1680"/>
                  <a:pt x="178" y="1651"/>
                  <a:pt x="204" y="1638"/>
                </a:cubicBezTo>
                <a:lnTo>
                  <a:pt x="2984" y="198"/>
                </a:lnTo>
                <a:lnTo>
                  <a:pt x="1355" y="1991"/>
                </a:lnTo>
                <a:lnTo>
                  <a:pt x="222" y="1766"/>
                </a:lnTo>
                <a:close/>
                <a:moveTo>
                  <a:pt x="1910" y="3162"/>
                </a:moveTo>
                <a:cubicBezTo>
                  <a:pt x="1899" y="3187"/>
                  <a:pt x="1874" y="3204"/>
                  <a:pt x="1846" y="3204"/>
                </a:cubicBezTo>
                <a:lnTo>
                  <a:pt x="1843" y="3204"/>
                </a:lnTo>
                <a:cubicBezTo>
                  <a:pt x="1813" y="3202"/>
                  <a:pt x="1788" y="3183"/>
                  <a:pt x="1780" y="3154"/>
                </a:cubicBezTo>
                <a:lnTo>
                  <a:pt x="1471" y="2096"/>
                </a:lnTo>
                <a:lnTo>
                  <a:pt x="3096" y="307"/>
                </a:lnTo>
                <a:lnTo>
                  <a:pt x="1910" y="3162"/>
                </a:lnTo>
                <a:close/>
              </a:path>
            </a:pathLst>
          </a:custGeom>
          <a:solidFill>
            <a:schemeClr val="accent1"/>
          </a:solidFill>
          <a:ln>
            <a:noFill/>
          </a:ln>
        </p:spPr>
        <p:txBody>
          <a:bodyPr/>
          <a:lstStyle/>
          <a:p>
            <a:endParaRPr lang="zh-TW" altLang="en-US"/>
          </a:p>
        </p:txBody>
      </p:sp>
      <p:sp>
        <p:nvSpPr>
          <p:cNvPr id="8" name="投影片編號版面配置區 1">
            <a:extLst>
              <a:ext uri="{FF2B5EF4-FFF2-40B4-BE49-F238E27FC236}">
                <a16:creationId xmlns:a16="http://schemas.microsoft.com/office/drawing/2014/main" id="{0D161FE2-6D38-4911-8392-6C15A73C6061}"/>
              </a:ext>
            </a:extLst>
          </p:cNvPr>
          <p:cNvSpPr txBox="1">
            <a:spLocks/>
          </p:cNvSpPr>
          <p:nvPr/>
        </p:nvSpPr>
        <p:spPr>
          <a:xfrm>
            <a:off x="7296712" y="6311497"/>
            <a:ext cx="1600200" cy="273844"/>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7BDCC807-A8F6-4EBC-AA49-00484FC40CA0}" type="slidenum">
              <a:rPr kumimoji="0" lang="zh-TW" altLang="en-US" sz="1200" b="0" i="0" u="none" strike="noStrike" kern="1200" cap="none" spc="0" normalizeH="0" baseline="0" noProof="0">
                <a:ln>
                  <a:noFill/>
                </a:ln>
                <a:solidFill>
                  <a:srgbClr val="000000"/>
                </a:solidFill>
                <a:effectLst/>
                <a:uLnTx/>
                <a:uFillTx/>
                <a:latin typeface="Arial"/>
                <a:ea typeface="微软雅黑"/>
                <a:cs typeface="+mn-cs"/>
              </a:rPr>
              <a:pPr marL="0" marR="0" lvl="0" indent="0" algn="r" defTabSz="685800" rtl="0" eaLnBrk="1" fontAlgn="auto" latinLnBrk="0" hangingPunct="1">
                <a:lnSpc>
                  <a:spcPct val="100000"/>
                </a:lnSpc>
                <a:spcBef>
                  <a:spcPts val="0"/>
                </a:spcBef>
                <a:spcAft>
                  <a:spcPts val="0"/>
                </a:spcAft>
                <a:buClrTx/>
                <a:buSzTx/>
                <a:buFontTx/>
                <a:buNone/>
                <a:tabLst/>
                <a:defRPr/>
              </a:pPr>
              <a:t>19</a:t>
            </a:fld>
            <a:endParaRPr kumimoji="0" lang="zh-TW" altLang="en-US" sz="1200" b="0" i="0" u="none" strike="noStrike" kern="1200" cap="none" spc="0" normalizeH="0" baseline="0" noProof="0" dirty="0">
              <a:ln>
                <a:noFill/>
              </a:ln>
              <a:solidFill>
                <a:srgbClr val="000000"/>
              </a:solidFill>
              <a:effectLst/>
              <a:uLnTx/>
              <a:uFillTx/>
              <a:latin typeface="Arial"/>
              <a:ea typeface="微软雅黑"/>
              <a:cs typeface="+mn-cs"/>
            </a:endParaRPr>
          </a:p>
        </p:txBody>
      </p:sp>
    </p:spTree>
    <p:extLst>
      <p:ext uri="{BB962C8B-B14F-4D97-AF65-F5344CB8AC3E}">
        <p14:creationId xmlns:p14="http://schemas.microsoft.com/office/powerpoint/2010/main" val="4195187663"/>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1257299" y="2649678"/>
            <a:ext cx="6598227" cy="1564913"/>
          </a:xfrm>
        </p:spPr>
        <p:txBody>
          <a:bodyPr>
            <a:normAutofit/>
          </a:bodyPr>
          <a:lstStyle/>
          <a:p>
            <a:pPr lvl="0">
              <a:lnSpc>
                <a:spcPct val="100000"/>
              </a:lnSpc>
              <a:spcBef>
                <a:spcPts val="0"/>
              </a:spcBef>
              <a:buClr>
                <a:srgbClr val="FF0000"/>
              </a:buClr>
              <a:buSzPts val="4400"/>
            </a:pPr>
            <a:r>
              <a:rPr lang="zh-TW" altLang="en-US" sz="3400" dirty="0">
                <a:latin typeface="微軟正黑體" panose="020B0604030504040204" pitchFamily="34" charset="-120"/>
                <a:ea typeface="微軟正黑體" panose="020B0604030504040204" pitchFamily="34" charset="-120"/>
                <a:cs typeface="Arial"/>
                <a:sym typeface="Arial"/>
              </a:rPr>
              <a:t>「青年教育與就業儲蓄帳戶方案」</a:t>
            </a:r>
            <a:br>
              <a:rPr lang="zh-TW" altLang="en-US" sz="3400" dirty="0">
                <a:latin typeface="微軟正黑體" panose="020B0604030504040204" pitchFamily="34" charset="-120"/>
                <a:ea typeface="微軟正黑體" panose="020B0604030504040204" pitchFamily="34" charset="-120"/>
              </a:rPr>
            </a:br>
            <a:r>
              <a:rPr lang="zh-TW" altLang="en-US" sz="3400" dirty="0">
                <a:latin typeface="微軟正黑體" panose="020B0604030504040204" pitchFamily="34" charset="-120"/>
                <a:ea typeface="微軟正黑體" panose="020B0604030504040204" pitchFamily="34" charset="-120"/>
              </a:rPr>
              <a:t>學生</a:t>
            </a:r>
            <a:r>
              <a:rPr lang="zh-TW" altLang="en-US" sz="3400" dirty="0">
                <a:latin typeface="微軟正黑體" panose="020B0604030504040204" pitchFamily="34" charset="-120"/>
                <a:ea typeface="微軟正黑體" panose="020B0604030504040204" pitchFamily="34" charset="-120"/>
                <a:cs typeface="Arial"/>
                <a:sym typeface="Arial"/>
              </a:rPr>
              <a:t>申請作業說明</a:t>
            </a:r>
            <a:br>
              <a:rPr lang="en-US" altLang="zh-TW" sz="3600" dirty="0">
                <a:latin typeface="微軟正黑體" panose="020B0604030504040204" pitchFamily="34" charset="-120"/>
                <a:ea typeface="微軟正黑體" panose="020B0604030504040204" pitchFamily="34" charset="-120"/>
                <a:cs typeface="Arial"/>
                <a:sym typeface="Arial"/>
              </a:rPr>
            </a:br>
            <a:endParaRPr lang="zh-TW" altLang="en-US" sz="1650" dirty="0"/>
          </a:p>
        </p:txBody>
      </p:sp>
      <p:sp>
        <p:nvSpPr>
          <p:cNvPr id="5" name="投影片編號版面配置區 1">
            <a:extLst>
              <a:ext uri="{FF2B5EF4-FFF2-40B4-BE49-F238E27FC236}">
                <a16:creationId xmlns:a16="http://schemas.microsoft.com/office/drawing/2014/main" id="{DEC50ED7-4728-4650-80F4-F968F3CD3507}"/>
              </a:ext>
            </a:extLst>
          </p:cNvPr>
          <p:cNvSpPr txBox="1">
            <a:spLocks/>
          </p:cNvSpPr>
          <p:nvPr/>
        </p:nvSpPr>
        <p:spPr>
          <a:xfrm>
            <a:off x="7296712" y="6311497"/>
            <a:ext cx="1600200" cy="273844"/>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7BDCC807-A8F6-4EBC-AA49-00484FC40CA0}" type="slidenum">
              <a:rPr kumimoji="0" lang="zh-TW" altLang="en-US" sz="1200" b="0" i="0" u="none" strike="noStrike" kern="1200" cap="none" spc="0" normalizeH="0" baseline="0" noProof="0">
                <a:ln>
                  <a:noFill/>
                </a:ln>
                <a:solidFill>
                  <a:srgbClr val="000000"/>
                </a:solidFill>
                <a:effectLst/>
                <a:uLnTx/>
                <a:uFillTx/>
                <a:latin typeface="Arial"/>
                <a:ea typeface="微软雅黑"/>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zh-TW" altLang="en-US" sz="1200" b="0" i="0" u="none" strike="noStrike" kern="1200" cap="none" spc="0" normalizeH="0" baseline="0" noProof="0" dirty="0">
              <a:ln>
                <a:noFill/>
              </a:ln>
              <a:solidFill>
                <a:srgbClr val="000000"/>
              </a:solidFill>
              <a:effectLst/>
              <a:uLnTx/>
              <a:uFillTx/>
              <a:latin typeface="Arial"/>
              <a:ea typeface="微软雅黑"/>
              <a:cs typeface="+mn-cs"/>
            </a:endParaRPr>
          </a:p>
        </p:txBody>
      </p:sp>
      <p:pic>
        <p:nvPicPr>
          <p:cNvPr id="2" name="圖片 1"/>
          <p:cNvPicPr>
            <a:picLocks noChangeAspect="1"/>
          </p:cNvPicPr>
          <p:nvPr/>
        </p:nvPicPr>
        <p:blipFill>
          <a:blip r:embed="rId3"/>
          <a:stretch>
            <a:fillRect/>
          </a:stretch>
        </p:blipFill>
        <p:spPr>
          <a:xfrm>
            <a:off x="7095867" y="1396260"/>
            <a:ext cx="1085182" cy="1079086"/>
          </a:xfrm>
          <a:prstGeom prst="rect">
            <a:avLst/>
          </a:prstGeom>
        </p:spPr>
      </p:pic>
    </p:spTree>
    <p:extLst>
      <p:ext uri="{BB962C8B-B14F-4D97-AF65-F5344CB8AC3E}">
        <p14:creationId xmlns:p14="http://schemas.microsoft.com/office/powerpoint/2010/main" val="60196633"/>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4731" y="446803"/>
            <a:ext cx="8572181" cy="845267"/>
          </a:xfrm>
        </p:spPr>
        <p:txBody>
          <a:bodyPr>
            <a:noAutofit/>
          </a:bodyPr>
          <a:lstStyle/>
          <a:p>
            <a:r>
              <a:rPr lang="zh-TW" altLang="en-US" sz="3000" dirty="0">
                <a:solidFill>
                  <a:schemeClr val="accent2">
                    <a:lumMod val="75000"/>
                  </a:schemeClr>
                </a:solidFill>
              </a:rPr>
              <a:t>生涯資訊類型</a:t>
            </a:r>
            <a:r>
              <a:rPr lang="en-US" altLang="zh-TW" sz="2700" dirty="0">
                <a:solidFill>
                  <a:schemeClr val="accent2">
                    <a:lumMod val="75000"/>
                  </a:schemeClr>
                </a:solidFill>
              </a:rPr>
              <a:t>—</a:t>
            </a:r>
            <a:r>
              <a:rPr lang="zh-TW" altLang="en-US" sz="2400" dirty="0">
                <a:solidFill>
                  <a:srgbClr val="0066CC"/>
                </a:solidFill>
              </a:rPr>
              <a:t>選擇參與職場</a:t>
            </a:r>
            <a:r>
              <a:rPr lang="en-US" altLang="zh-TW" sz="2400" dirty="0">
                <a:solidFill>
                  <a:srgbClr val="0066CC"/>
                </a:solidFill>
              </a:rPr>
              <a:t>/</a:t>
            </a:r>
            <a:r>
              <a:rPr lang="zh-TW" altLang="en-US" sz="2400" dirty="0">
                <a:solidFill>
                  <a:srgbClr val="0066CC"/>
                </a:solidFill>
              </a:rPr>
              <a:t>學習及國際體驗，把握機會</a:t>
            </a:r>
            <a:r>
              <a:rPr lang="en-US" altLang="zh-TW" sz="2400" dirty="0">
                <a:solidFill>
                  <a:srgbClr val="0066CC"/>
                </a:solidFill>
              </a:rPr>
              <a:t>!</a:t>
            </a:r>
            <a:br>
              <a:rPr lang="zh-TW" altLang="en-US" sz="2400" dirty="0">
                <a:solidFill>
                  <a:srgbClr val="0066CC"/>
                </a:solidFill>
              </a:rPr>
            </a:br>
            <a:endParaRPr lang="zh-TW" altLang="en-US" dirty="0">
              <a:solidFill>
                <a:srgbClr val="0066CC"/>
              </a:solidFill>
            </a:endParaRPr>
          </a:p>
        </p:txBody>
      </p:sp>
      <p:pic>
        <p:nvPicPr>
          <p:cNvPr id="3" name="圖片 2"/>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t="9384"/>
          <a:stretch/>
        </p:blipFill>
        <p:spPr>
          <a:xfrm>
            <a:off x="541860" y="1508589"/>
            <a:ext cx="8137922" cy="480290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矩形圖說文字 4"/>
          <p:cNvSpPr/>
          <p:nvPr/>
        </p:nvSpPr>
        <p:spPr>
          <a:xfrm>
            <a:off x="919596" y="3810866"/>
            <a:ext cx="1628775" cy="779318"/>
          </a:xfrm>
          <a:prstGeom prst="wedgeRectCallout">
            <a:avLst>
              <a:gd name="adj1" fmla="val -2651"/>
              <a:gd name="adj2" fmla="val 71591"/>
            </a:avLst>
          </a:prstGeom>
          <a:solidFill>
            <a:srgbClr val="FFD4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TW" altLang="en-US" sz="2000" b="1" dirty="0">
                <a:solidFill>
                  <a:srgbClr val="C00000"/>
                </a:solidFill>
                <a:latin typeface="Arial"/>
                <a:ea typeface="微软雅黑"/>
              </a:rPr>
              <a:t>沒有行動，就沒有機會</a:t>
            </a:r>
            <a:r>
              <a:rPr lang="en-US" altLang="zh-TW" sz="2000" b="1" dirty="0">
                <a:solidFill>
                  <a:srgbClr val="C00000"/>
                </a:solidFill>
                <a:latin typeface="Arial"/>
                <a:ea typeface="微软雅黑"/>
              </a:rPr>
              <a:t>!</a:t>
            </a:r>
            <a:endParaRPr lang="zh-TW" altLang="en-US" sz="2000" b="1" dirty="0">
              <a:solidFill>
                <a:srgbClr val="C00000"/>
              </a:solidFill>
              <a:latin typeface="Arial"/>
              <a:ea typeface="微软雅黑"/>
            </a:endParaRPr>
          </a:p>
        </p:txBody>
      </p:sp>
      <p:sp>
        <p:nvSpPr>
          <p:cNvPr id="8" name="直線圖說文字 1 7"/>
          <p:cNvSpPr/>
          <p:nvPr/>
        </p:nvSpPr>
        <p:spPr>
          <a:xfrm>
            <a:off x="6435474" y="1819367"/>
            <a:ext cx="1722475" cy="606056"/>
          </a:xfrm>
          <a:prstGeom prst="borderCallout1">
            <a:avLst>
              <a:gd name="adj1" fmla="val 18750"/>
              <a:gd name="adj2" fmla="val -8333"/>
              <a:gd name="adj3" fmla="val 71422"/>
              <a:gd name="adj4" fmla="val -2540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TW" altLang="en-US" sz="2400" b="1" dirty="0">
                <a:solidFill>
                  <a:schemeClr val="accent3">
                    <a:lumMod val="75000"/>
                  </a:schemeClr>
                </a:solidFill>
                <a:latin typeface="微軟正黑體" panose="020B0604030504040204" pitchFamily="34" charset="-120"/>
                <a:ea typeface="微軟正黑體" panose="020B0604030504040204" pitchFamily="34" charset="-120"/>
              </a:rPr>
              <a:t>訊息遠近說</a:t>
            </a:r>
          </a:p>
        </p:txBody>
      </p:sp>
      <p:sp>
        <p:nvSpPr>
          <p:cNvPr id="7" name="投影片編號版面配置區 1">
            <a:extLst>
              <a:ext uri="{FF2B5EF4-FFF2-40B4-BE49-F238E27FC236}">
                <a16:creationId xmlns:a16="http://schemas.microsoft.com/office/drawing/2014/main" id="{1BD67AC3-2B06-4D73-9D02-1985E8A4DC75}"/>
              </a:ext>
            </a:extLst>
          </p:cNvPr>
          <p:cNvSpPr txBox="1">
            <a:spLocks/>
          </p:cNvSpPr>
          <p:nvPr/>
        </p:nvSpPr>
        <p:spPr>
          <a:xfrm>
            <a:off x="7296712" y="6311497"/>
            <a:ext cx="1600200" cy="273844"/>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7BDCC807-A8F6-4EBC-AA49-00484FC40CA0}" type="slidenum">
              <a:rPr kumimoji="0" lang="zh-TW" altLang="en-US" sz="1200" b="0" i="0" u="none" strike="noStrike" kern="1200" cap="none" spc="0" normalizeH="0" baseline="0" noProof="0">
                <a:ln>
                  <a:noFill/>
                </a:ln>
                <a:solidFill>
                  <a:srgbClr val="000000"/>
                </a:solidFill>
                <a:effectLst/>
                <a:uLnTx/>
                <a:uFillTx/>
                <a:latin typeface="Arial"/>
                <a:ea typeface="微软雅黑"/>
                <a:cs typeface="+mn-cs"/>
              </a:rPr>
              <a:pPr marL="0" marR="0" lvl="0" indent="0" algn="r" defTabSz="685800" rtl="0" eaLnBrk="1" fontAlgn="auto" latinLnBrk="0" hangingPunct="1">
                <a:lnSpc>
                  <a:spcPct val="100000"/>
                </a:lnSpc>
                <a:spcBef>
                  <a:spcPts val="0"/>
                </a:spcBef>
                <a:spcAft>
                  <a:spcPts val="0"/>
                </a:spcAft>
                <a:buClrTx/>
                <a:buSzTx/>
                <a:buFontTx/>
                <a:buNone/>
                <a:tabLst/>
                <a:defRPr/>
              </a:pPr>
              <a:t>20</a:t>
            </a:fld>
            <a:endParaRPr kumimoji="0" lang="zh-TW" altLang="en-US" sz="1200" b="0" i="0" u="none" strike="noStrike" kern="1200" cap="none" spc="0" normalizeH="0" baseline="0" noProof="0" dirty="0">
              <a:ln>
                <a:noFill/>
              </a:ln>
              <a:solidFill>
                <a:srgbClr val="000000"/>
              </a:solidFill>
              <a:effectLst/>
              <a:uLnTx/>
              <a:uFillTx/>
              <a:latin typeface="Arial"/>
              <a:ea typeface="微软雅黑"/>
              <a:cs typeface="+mn-cs"/>
            </a:endParaRPr>
          </a:p>
        </p:txBody>
      </p:sp>
    </p:spTree>
    <p:extLst>
      <p:ext uri="{BB962C8B-B14F-4D97-AF65-F5344CB8AC3E}">
        <p14:creationId xmlns:p14="http://schemas.microsoft.com/office/powerpoint/2010/main" val="328843514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000" dirty="0">
                <a:solidFill>
                  <a:schemeClr val="accent2">
                    <a:lumMod val="75000"/>
                  </a:schemeClr>
                </a:solidFill>
              </a:rPr>
              <a:t>高中職生涯規劃歷程</a:t>
            </a:r>
            <a:r>
              <a:rPr lang="en-US" altLang="zh-TW" sz="2700" dirty="0">
                <a:solidFill>
                  <a:schemeClr val="accent2">
                    <a:lumMod val="75000"/>
                  </a:schemeClr>
                </a:solidFill>
              </a:rPr>
              <a:t>—</a:t>
            </a:r>
            <a:r>
              <a:rPr lang="zh-TW" altLang="en-US" sz="2200" dirty="0">
                <a:solidFill>
                  <a:srgbClr val="0066CC"/>
                </a:solidFill>
              </a:rPr>
              <a:t>累積多元社會歷練▪比別人快一步</a:t>
            </a:r>
            <a:r>
              <a:rPr lang="en-US" altLang="zh-TW" sz="2200" dirty="0">
                <a:solidFill>
                  <a:srgbClr val="0066CC"/>
                </a:solidFill>
              </a:rPr>
              <a:t>!</a:t>
            </a:r>
            <a:endParaRPr lang="zh-TW" altLang="en-US" sz="2200" dirty="0">
              <a:solidFill>
                <a:srgbClr val="0066CC"/>
              </a:solidFill>
            </a:endParaRPr>
          </a:p>
        </p:txBody>
      </p:sp>
      <p:grpSp>
        <p:nvGrpSpPr>
          <p:cNvPr id="4" name="群組 3"/>
          <p:cNvGrpSpPr>
            <a:grpSpLocks/>
          </p:cNvGrpSpPr>
          <p:nvPr/>
        </p:nvGrpSpPr>
        <p:grpSpPr bwMode="auto">
          <a:xfrm>
            <a:off x="286321" y="1535493"/>
            <a:ext cx="6467265" cy="4506253"/>
            <a:chOff x="-8" y="-158"/>
            <a:chExt cx="48953" cy="27953"/>
          </a:xfrm>
        </p:grpSpPr>
        <p:grpSp>
          <p:nvGrpSpPr>
            <p:cNvPr id="17" name="群組 16"/>
            <p:cNvGrpSpPr>
              <a:grpSpLocks/>
            </p:cNvGrpSpPr>
            <p:nvPr/>
          </p:nvGrpSpPr>
          <p:grpSpPr bwMode="auto">
            <a:xfrm>
              <a:off x="-8" y="278"/>
              <a:ext cx="13628" cy="27517"/>
              <a:chOff x="-8" y="-293"/>
              <a:chExt cx="13628" cy="27517"/>
            </a:xfrm>
          </p:grpSpPr>
          <p:sp>
            <p:nvSpPr>
              <p:cNvPr id="49" name="圓角矩形 48"/>
              <p:cNvSpPr>
                <a:spLocks noChangeArrowheads="1"/>
              </p:cNvSpPr>
              <p:nvPr/>
            </p:nvSpPr>
            <p:spPr bwMode="auto">
              <a:xfrm>
                <a:off x="37" y="-293"/>
                <a:ext cx="10830" cy="3787"/>
              </a:xfrm>
              <a:prstGeom prst="roundRect">
                <a:avLst>
                  <a:gd name="adj" fmla="val 16667"/>
                </a:avLst>
              </a:prstGeom>
              <a:solidFill>
                <a:srgbClr val="FFC000"/>
              </a:solidFill>
              <a:ln w="19050" cap="flat" cmpd="sng" algn="ctr">
                <a:solidFill>
                  <a:sysClr val="window" lastClr="FFFFFF"/>
                </a:solidFill>
                <a:prstDash val="solid"/>
                <a:miter lim="800000"/>
                <a:headEnd/>
                <a:tailEnd/>
              </a:ln>
              <a:effectLst/>
            </p:spPr>
            <p:txBody>
              <a:bodyPr rot="0" vert="horz" wrap="square" lIns="68580" tIns="34290" rIns="68580" bIns="34290" anchor="ctr" anchorCtr="0" upright="1">
                <a:noAutofit/>
              </a:bodyPr>
              <a:lstStyle/>
              <a:p>
                <a:pPr algn="ctr" defTabSz="685800">
                  <a:defRPr/>
                </a:pPr>
                <a:r>
                  <a:rPr lang="zh-TW" altLang="en-US" b="1" kern="100" dirty="0">
                    <a:solidFill>
                      <a:schemeClr val="accent3">
                        <a:lumMod val="75000"/>
                      </a:schemeClr>
                    </a:solidFill>
                    <a:latin typeface="+mj-ea"/>
                    <a:ea typeface="+mj-ea"/>
                    <a:cs typeface="新細明體"/>
                  </a:rPr>
                  <a:t>普通型高中</a:t>
                </a:r>
                <a:endParaRPr lang="zh-TW" altLang="en-US" kern="100" dirty="0">
                  <a:solidFill>
                    <a:schemeClr val="accent3">
                      <a:lumMod val="75000"/>
                    </a:schemeClr>
                  </a:solidFill>
                  <a:latin typeface="+mj-ea"/>
                  <a:ea typeface="+mj-ea"/>
                  <a:cs typeface="新細明體"/>
                </a:endParaRPr>
              </a:p>
            </p:txBody>
          </p:sp>
          <p:sp>
            <p:nvSpPr>
              <p:cNvPr id="50" name="圓角矩形 49"/>
              <p:cNvSpPr>
                <a:spLocks noChangeArrowheads="1"/>
              </p:cNvSpPr>
              <p:nvPr/>
            </p:nvSpPr>
            <p:spPr bwMode="auto">
              <a:xfrm>
                <a:off x="37" y="4628"/>
                <a:ext cx="10830" cy="7573"/>
              </a:xfrm>
              <a:prstGeom prst="roundRect">
                <a:avLst>
                  <a:gd name="adj" fmla="val 16667"/>
                </a:avLst>
              </a:prstGeom>
              <a:solidFill>
                <a:srgbClr val="FFC000"/>
              </a:solidFill>
              <a:ln w="19050" cap="flat" cmpd="sng" algn="ctr">
                <a:solidFill>
                  <a:sysClr val="window" lastClr="FFFFFF"/>
                </a:solidFill>
                <a:prstDash val="solid"/>
                <a:miter lim="800000"/>
                <a:headEnd/>
                <a:tailEnd/>
              </a:ln>
              <a:effectLst/>
            </p:spPr>
            <p:txBody>
              <a:bodyPr rot="0" vert="horz" wrap="square" lIns="68580" tIns="34290" rIns="68580" bIns="34290" anchor="ctr" anchorCtr="0" upright="1">
                <a:noAutofit/>
              </a:bodyPr>
              <a:lstStyle/>
              <a:p>
                <a:pPr algn="ctr" defTabSz="685800">
                  <a:defRPr/>
                </a:pPr>
                <a:r>
                  <a:rPr lang="zh-TW" altLang="en-US" b="1" kern="100" dirty="0">
                    <a:solidFill>
                      <a:schemeClr val="accent3">
                        <a:lumMod val="75000"/>
                      </a:schemeClr>
                    </a:solidFill>
                    <a:latin typeface="+mj-ea"/>
                    <a:ea typeface="+mj-ea"/>
                  </a:rPr>
                  <a:t>技術型高中</a:t>
                </a:r>
                <a:endParaRPr lang="en-US" altLang="zh-TW" b="1" kern="100" dirty="0">
                  <a:solidFill>
                    <a:schemeClr val="accent3">
                      <a:lumMod val="75000"/>
                    </a:schemeClr>
                  </a:solidFill>
                  <a:latin typeface="+mj-ea"/>
                  <a:ea typeface="+mj-ea"/>
                </a:endParaRPr>
              </a:p>
              <a:p>
                <a:pPr algn="ctr" defTabSz="685800">
                  <a:defRPr/>
                </a:pPr>
                <a:endParaRPr lang="zh-TW" altLang="en-US" b="1" kern="100" dirty="0">
                  <a:solidFill>
                    <a:schemeClr val="accent3">
                      <a:lumMod val="75000"/>
                    </a:schemeClr>
                  </a:solidFill>
                  <a:latin typeface="+mj-ea"/>
                  <a:ea typeface="+mj-ea"/>
                </a:endParaRPr>
              </a:p>
              <a:p>
                <a:pPr algn="ctr" defTabSz="685800">
                  <a:defRPr/>
                </a:pPr>
                <a:r>
                  <a:rPr lang="zh-TW" altLang="en-US" b="1" kern="100" dirty="0">
                    <a:solidFill>
                      <a:schemeClr val="accent3">
                        <a:lumMod val="75000"/>
                      </a:schemeClr>
                    </a:solidFill>
                    <a:latin typeface="+mj-ea"/>
                    <a:ea typeface="+mj-ea"/>
                  </a:rPr>
                  <a:t>五專</a:t>
                </a:r>
              </a:p>
            </p:txBody>
          </p:sp>
          <p:sp>
            <p:nvSpPr>
              <p:cNvPr id="51" name="圓角矩形 50"/>
              <p:cNvSpPr>
                <a:spLocks noChangeArrowheads="1"/>
              </p:cNvSpPr>
              <p:nvPr/>
            </p:nvSpPr>
            <p:spPr bwMode="auto">
              <a:xfrm>
                <a:off x="37" y="13510"/>
                <a:ext cx="10820" cy="3787"/>
              </a:xfrm>
              <a:prstGeom prst="roundRect">
                <a:avLst>
                  <a:gd name="adj" fmla="val 16667"/>
                </a:avLst>
              </a:prstGeom>
              <a:solidFill>
                <a:srgbClr val="FFC000"/>
              </a:solidFill>
              <a:ln w="19050" cap="flat" cmpd="sng" algn="ctr">
                <a:solidFill>
                  <a:sysClr val="window" lastClr="FFFFFF"/>
                </a:solidFill>
                <a:prstDash val="solid"/>
                <a:miter lim="800000"/>
                <a:headEnd/>
                <a:tailEnd/>
              </a:ln>
              <a:effectLst/>
            </p:spPr>
            <p:txBody>
              <a:bodyPr rot="0" vert="horz" wrap="square" lIns="68580" tIns="34290" rIns="68580" bIns="34290" anchor="ctr" anchorCtr="0" upright="1">
                <a:noAutofit/>
              </a:bodyPr>
              <a:lstStyle/>
              <a:p>
                <a:pPr algn="ctr" defTabSz="685800">
                  <a:defRPr/>
                </a:pPr>
                <a:endParaRPr lang="en-US" altLang="zh-TW" b="1" kern="100" dirty="0">
                  <a:solidFill>
                    <a:schemeClr val="accent3">
                      <a:lumMod val="75000"/>
                    </a:schemeClr>
                  </a:solidFill>
                  <a:latin typeface="+mj-ea"/>
                  <a:ea typeface="+mj-ea"/>
                  <a:cs typeface="新細明體"/>
                </a:endParaRPr>
              </a:p>
              <a:p>
                <a:pPr algn="ctr" defTabSz="685800">
                  <a:defRPr/>
                </a:pPr>
                <a:endParaRPr lang="en-US" altLang="zh-TW" b="1" kern="100" dirty="0">
                  <a:solidFill>
                    <a:schemeClr val="accent3">
                      <a:lumMod val="75000"/>
                    </a:schemeClr>
                  </a:solidFill>
                  <a:latin typeface="+mj-ea"/>
                  <a:ea typeface="+mj-ea"/>
                  <a:cs typeface="新細明體"/>
                </a:endParaRPr>
              </a:p>
              <a:p>
                <a:pPr algn="ctr" defTabSz="685800">
                  <a:defRPr/>
                </a:pPr>
                <a:r>
                  <a:rPr lang="zh-TW" altLang="en-US" b="1" kern="100" dirty="0">
                    <a:solidFill>
                      <a:schemeClr val="accent3">
                        <a:lumMod val="75000"/>
                      </a:schemeClr>
                    </a:solidFill>
                    <a:latin typeface="+mj-ea"/>
                    <a:ea typeface="+mj-ea"/>
                    <a:cs typeface="新細明體"/>
                  </a:rPr>
                  <a:t>綜合型高中</a:t>
                </a:r>
              </a:p>
              <a:p>
                <a:pPr algn="ctr" defTabSz="685800">
                  <a:defRPr/>
                </a:pPr>
                <a:r>
                  <a:rPr lang="en-US" b="1" kern="100" dirty="0">
                    <a:solidFill>
                      <a:schemeClr val="accent3">
                        <a:lumMod val="75000"/>
                      </a:schemeClr>
                    </a:solidFill>
                    <a:latin typeface="+mj-ea"/>
                    <a:ea typeface="+mj-ea"/>
                    <a:cs typeface="新細明體"/>
                  </a:rPr>
                  <a:t> </a:t>
                </a:r>
                <a:endParaRPr lang="zh-TW" altLang="en-US" b="1" kern="100" dirty="0">
                  <a:solidFill>
                    <a:schemeClr val="accent3">
                      <a:lumMod val="75000"/>
                    </a:schemeClr>
                  </a:solidFill>
                  <a:latin typeface="+mj-ea"/>
                  <a:ea typeface="+mj-ea"/>
                  <a:cs typeface="新細明體"/>
                </a:endParaRPr>
              </a:p>
              <a:p>
                <a:pPr algn="ctr" defTabSz="685800">
                  <a:defRPr/>
                </a:pPr>
                <a:endParaRPr lang="zh-TW" altLang="en-US" b="1" kern="100" dirty="0">
                  <a:solidFill>
                    <a:schemeClr val="accent3">
                      <a:lumMod val="75000"/>
                    </a:schemeClr>
                  </a:solidFill>
                  <a:latin typeface="+mj-ea"/>
                  <a:ea typeface="+mj-ea"/>
                  <a:cs typeface="新細明體"/>
                </a:endParaRPr>
              </a:p>
            </p:txBody>
          </p:sp>
          <p:sp>
            <p:nvSpPr>
              <p:cNvPr id="52" name="圓角矩形 51"/>
              <p:cNvSpPr>
                <a:spLocks noChangeArrowheads="1"/>
              </p:cNvSpPr>
              <p:nvPr/>
            </p:nvSpPr>
            <p:spPr bwMode="auto">
              <a:xfrm>
                <a:off x="37" y="18717"/>
                <a:ext cx="10820" cy="3787"/>
              </a:xfrm>
              <a:prstGeom prst="roundRect">
                <a:avLst>
                  <a:gd name="adj" fmla="val 16667"/>
                </a:avLst>
              </a:prstGeom>
              <a:solidFill>
                <a:srgbClr val="FFC000"/>
              </a:solidFill>
              <a:ln w="19050" cap="flat" cmpd="sng" algn="ctr">
                <a:solidFill>
                  <a:sysClr val="window" lastClr="FFFFFF"/>
                </a:solidFill>
                <a:prstDash val="solid"/>
                <a:miter lim="800000"/>
                <a:headEnd/>
                <a:tailEnd/>
              </a:ln>
              <a:effectLst/>
            </p:spPr>
            <p:txBody>
              <a:bodyPr rot="0" vert="horz" wrap="square" lIns="68580" tIns="34290" rIns="68580" bIns="34290" anchor="ctr" anchorCtr="0" upright="1">
                <a:noAutofit/>
              </a:bodyPr>
              <a:lstStyle/>
              <a:p>
                <a:pPr algn="ctr" defTabSz="685800">
                  <a:defRPr/>
                </a:pPr>
                <a:r>
                  <a:rPr lang="zh-TW" altLang="en-US" b="1" kern="100" dirty="0">
                    <a:solidFill>
                      <a:schemeClr val="accent3">
                        <a:lumMod val="75000"/>
                      </a:schemeClr>
                    </a:solidFill>
                    <a:latin typeface="+mj-ea"/>
                    <a:ea typeface="+mj-ea"/>
                    <a:cs typeface="新細明體"/>
                  </a:rPr>
                  <a:t>單科型高中</a:t>
                </a:r>
              </a:p>
            </p:txBody>
          </p:sp>
          <p:sp>
            <p:nvSpPr>
              <p:cNvPr id="53" name="圓角矩形 52"/>
              <p:cNvSpPr>
                <a:spLocks noChangeArrowheads="1"/>
              </p:cNvSpPr>
              <p:nvPr/>
            </p:nvSpPr>
            <p:spPr bwMode="auto">
              <a:xfrm>
                <a:off x="-8" y="23437"/>
                <a:ext cx="10830" cy="3787"/>
              </a:xfrm>
              <a:prstGeom prst="roundRect">
                <a:avLst>
                  <a:gd name="adj" fmla="val 16667"/>
                </a:avLst>
              </a:prstGeom>
              <a:solidFill>
                <a:srgbClr val="FFC000"/>
              </a:solidFill>
              <a:ln w="19050" cap="flat" cmpd="sng" algn="ctr">
                <a:solidFill>
                  <a:sysClr val="window" lastClr="FFFFFF"/>
                </a:solidFill>
                <a:prstDash val="solid"/>
                <a:miter lim="800000"/>
                <a:headEnd/>
                <a:tailEnd/>
              </a:ln>
              <a:effectLst/>
            </p:spPr>
            <p:txBody>
              <a:bodyPr rot="0" vert="horz" wrap="square" lIns="68580" tIns="34290" rIns="68580" bIns="34290" anchor="ctr" anchorCtr="0" upright="1">
                <a:noAutofit/>
              </a:bodyPr>
              <a:lstStyle/>
              <a:p>
                <a:pPr algn="ctr" defTabSz="685800">
                  <a:defRPr/>
                </a:pPr>
                <a:r>
                  <a:rPr lang="zh-TW" altLang="en-US" b="1" kern="100" dirty="0">
                    <a:solidFill>
                      <a:schemeClr val="accent3">
                        <a:lumMod val="75000"/>
                      </a:schemeClr>
                    </a:solidFill>
                    <a:latin typeface="+mj-ea"/>
                    <a:ea typeface="+mj-ea"/>
                    <a:cs typeface="新細明體"/>
                  </a:rPr>
                  <a:t>軍事學校</a:t>
                </a:r>
              </a:p>
            </p:txBody>
          </p:sp>
          <p:cxnSp>
            <p:nvCxnSpPr>
              <p:cNvPr id="54" name="直線單箭頭接點 53"/>
              <p:cNvCxnSpPr/>
              <p:nvPr/>
            </p:nvCxnSpPr>
            <p:spPr bwMode="auto">
              <a:xfrm>
                <a:off x="10953" y="15573"/>
                <a:ext cx="2572" cy="0"/>
              </a:xfrm>
              <a:prstGeom prst="straightConnector1">
                <a:avLst/>
              </a:prstGeom>
              <a:noFill/>
              <a:ln w="19050">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55" name="直線單箭頭接點 54"/>
              <p:cNvCxnSpPr/>
              <p:nvPr/>
            </p:nvCxnSpPr>
            <p:spPr bwMode="auto">
              <a:xfrm>
                <a:off x="10953" y="1809"/>
                <a:ext cx="2667" cy="0"/>
              </a:xfrm>
              <a:prstGeom prst="straightConnector1">
                <a:avLst/>
              </a:prstGeom>
              <a:noFill/>
              <a:ln w="19050">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56" name="直線單箭頭接點 55"/>
              <p:cNvCxnSpPr/>
              <p:nvPr/>
            </p:nvCxnSpPr>
            <p:spPr bwMode="auto">
              <a:xfrm>
                <a:off x="10857" y="8285"/>
                <a:ext cx="2477" cy="96"/>
              </a:xfrm>
              <a:prstGeom prst="straightConnector1">
                <a:avLst/>
              </a:prstGeom>
              <a:noFill/>
              <a:ln w="19050">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57" name="直線單箭頭接點 56"/>
              <p:cNvCxnSpPr/>
              <p:nvPr/>
            </p:nvCxnSpPr>
            <p:spPr bwMode="auto">
              <a:xfrm>
                <a:off x="10858" y="20917"/>
                <a:ext cx="2667" cy="0"/>
              </a:xfrm>
              <a:prstGeom prst="straightConnector1">
                <a:avLst/>
              </a:prstGeom>
              <a:noFill/>
              <a:ln w="19050">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58" name="直線單箭頭接點 57"/>
              <p:cNvCxnSpPr/>
              <p:nvPr/>
            </p:nvCxnSpPr>
            <p:spPr bwMode="auto">
              <a:xfrm>
                <a:off x="10858" y="25419"/>
                <a:ext cx="2477" cy="0"/>
              </a:xfrm>
              <a:prstGeom prst="straightConnector1">
                <a:avLst/>
              </a:prstGeom>
              <a:noFill/>
              <a:ln w="19050">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grpSp>
        <p:grpSp>
          <p:nvGrpSpPr>
            <p:cNvPr id="18" name="群組 17"/>
            <p:cNvGrpSpPr>
              <a:grpSpLocks/>
            </p:cNvGrpSpPr>
            <p:nvPr/>
          </p:nvGrpSpPr>
          <p:grpSpPr bwMode="auto">
            <a:xfrm>
              <a:off x="38385" y="761"/>
              <a:ext cx="10560" cy="26171"/>
              <a:chOff x="1143" y="0"/>
              <a:chExt cx="10559" cy="26170"/>
            </a:xfrm>
          </p:grpSpPr>
          <p:grpSp>
            <p:nvGrpSpPr>
              <p:cNvPr id="39" name="群組 38"/>
              <p:cNvGrpSpPr>
                <a:grpSpLocks/>
              </p:cNvGrpSpPr>
              <p:nvPr/>
            </p:nvGrpSpPr>
            <p:grpSpPr bwMode="auto">
              <a:xfrm>
                <a:off x="1143" y="0"/>
                <a:ext cx="10559" cy="26170"/>
                <a:chOff x="1143" y="0"/>
                <a:chExt cx="10559" cy="26170"/>
              </a:xfrm>
            </p:grpSpPr>
            <p:sp>
              <p:nvSpPr>
                <p:cNvPr id="41" name="圓角矩形 40"/>
                <p:cNvSpPr>
                  <a:spLocks noChangeArrowheads="1"/>
                </p:cNvSpPr>
                <p:nvPr/>
              </p:nvSpPr>
              <p:spPr bwMode="auto">
                <a:xfrm>
                  <a:off x="2459" y="0"/>
                  <a:ext cx="9216" cy="3787"/>
                </a:xfrm>
                <a:prstGeom prst="roundRect">
                  <a:avLst>
                    <a:gd name="adj" fmla="val 16667"/>
                  </a:avLst>
                </a:prstGeom>
                <a:solidFill>
                  <a:srgbClr val="ED7D31"/>
                </a:solidFill>
                <a:ln w="19050" cap="flat" cmpd="sng" algn="ctr">
                  <a:solidFill>
                    <a:sysClr val="window" lastClr="FFFFFF"/>
                  </a:solidFill>
                  <a:prstDash val="solid"/>
                  <a:miter lim="800000"/>
                  <a:headEnd/>
                  <a:tailEnd/>
                </a:ln>
                <a:effectLst/>
              </p:spPr>
              <p:txBody>
                <a:bodyPr rot="0" vert="horz" wrap="square" lIns="68580" tIns="34290" rIns="68580" bIns="34290" anchor="ctr" anchorCtr="0" upright="1">
                  <a:noAutofit/>
                </a:bodyPr>
                <a:lstStyle/>
                <a:p>
                  <a:pPr defTabSz="685800">
                    <a:defRPr/>
                  </a:pPr>
                  <a:r>
                    <a:rPr lang="zh-TW" altLang="en-US" b="1" kern="100" dirty="0">
                      <a:solidFill>
                        <a:prstClr val="white"/>
                      </a:solidFill>
                      <a:latin typeface="微軟正黑體" panose="020B0604030504040204" pitchFamily="34" charset="-120"/>
                      <a:ea typeface="微軟正黑體" panose="020B0604030504040204" pitchFamily="34" charset="-120"/>
                      <a:cs typeface="新細明體"/>
                    </a:rPr>
                    <a:t>大學校院</a:t>
                  </a:r>
                  <a:endParaRPr lang="zh-TW" altLang="en-US" kern="100" dirty="0">
                    <a:solidFill>
                      <a:prstClr val="white"/>
                    </a:solidFill>
                    <a:latin typeface="微軟正黑體" panose="020B0604030504040204" pitchFamily="34" charset="-120"/>
                    <a:ea typeface="微軟正黑體" panose="020B0604030504040204" pitchFamily="34" charset="-120"/>
                    <a:cs typeface="新細明體"/>
                  </a:endParaRPr>
                </a:p>
              </p:txBody>
            </p:sp>
            <p:sp>
              <p:nvSpPr>
                <p:cNvPr id="42" name="圓角矩形 41"/>
                <p:cNvSpPr>
                  <a:spLocks noChangeArrowheads="1"/>
                </p:cNvSpPr>
                <p:nvPr/>
              </p:nvSpPr>
              <p:spPr bwMode="auto">
                <a:xfrm>
                  <a:off x="2486" y="15843"/>
                  <a:ext cx="9216" cy="3787"/>
                </a:xfrm>
                <a:prstGeom prst="roundRect">
                  <a:avLst>
                    <a:gd name="adj" fmla="val 16667"/>
                  </a:avLst>
                </a:prstGeom>
                <a:solidFill>
                  <a:srgbClr val="ED7D31"/>
                </a:solidFill>
                <a:ln w="19050" cap="flat" cmpd="sng" algn="ctr">
                  <a:solidFill>
                    <a:sysClr val="window" lastClr="FFFFFF"/>
                  </a:solidFill>
                  <a:prstDash val="solid"/>
                  <a:miter lim="800000"/>
                  <a:headEnd/>
                  <a:tailEnd/>
                </a:ln>
                <a:effectLst/>
              </p:spPr>
              <p:txBody>
                <a:bodyPr rot="0" vert="horz" wrap="square" lIns="68580" tIns="34290" rIns="68580" bIns="34290" anchor="ctr" anchorCtr="0" upright="1">
                  <a:noAutofit/>
                </a:bodyPr>
                <a:lstStyle/>
                <a:p>
                  <a:pPr algn="ctr" defTabSz="685800">
                    <a:defRPr/>
                  </a:pPr>
                  <a:r>
                    <a:rPr lang="zh-TW" altLang="en-US" b="1" kern="100" dirty="0">
                      <a:solidFill>
                        <a:prstClr val="white"/>
                      </a:solidFill>
                      <a:latin typeface="微軟正黑體" panose="020B0604030504040204" pitchFamily="34" charset="-120"/>
                      <a:ea typeface="微軟正黑體" panose="020B0604030504040204" pitchFamily="34" charset="-120"/>
                      <a:cs typeface="新細明體"/>
                    </a:rPr>
                    <a:t>軍警學校</a:t>
                  </a:r>
                  <a:endParaRPr lang="zh-TW" altLang="en-US" kern="100" dirty="0">
                    <a:solidFill>
                      <a:prstClr val="white"/>
                    </a:solidFill>
                    <a:latin typeface="微軟正黑體" panose="020B0604030504040204" pitchFamily="34" charset="-120"/>
                    <a:ea typeface="微軟正黑體" panose="020B0604030504040204" pitchFamily="34" charset="-120"/>
                    <a:cs typeface="新細明體"/>
                  </a:endParaRPr>
                </a:p>
              </p:txBody>
            </p:sp>
            <p:sp>
              <p:nvSpPr>
                <p:cNvPr id="43" name="圓角矩形 42"/>
                <p:cNvSpPr>
                  <a:spLocks noChangeArrowheads="1"/>
                </p:cNvSpPr>
                <p:nvPr/>
              </p:nvSpPr>
              <p:spPr bwMode="auto">
                <a:xfrm>
                  <a:off x="2466" y="5072"/>
                  <a:ext cx="9216" cy="8835"/>
                </a:xfrm>
                <a:prstGeom prst="roundRect">
                  <a:avLst>
                    <a:gd name="adj" fmla="val 16667"/>
                  </a:avLst>
                </a:prstGeom>
                <a:solidFill>
                  <a:srgbClr val="ED7D31"/>
                </a:solidFill>
                <a:ln w="19050" cap="flat" cmpd="sng" algn="ctr">
                  <a:solidFill>
                    <a:sysClr val="window" lastClr="FFFFFF"/>
                  </a:solidFill>
                  <a:prstDash val="solid"/>
                  <a:miter lim="800000"/>
                  <a:headEnd/>
                  <a:tailEnd/>
                </a:ln>
                <a:effectLst/>
              </p:spPr>
              <p:txBody>
                <a:bodyPr rot="0" vert="horz" wrap="square" lIns="68580" tIns="34290" rIns="68580" bIns="34290" anchor="ctr" anchorCtr="0" upright="1">
                  <a:noAutofit/>
                </a:bodyPr>
                <a:lstStyle/>
                <a:p>
                  <a:pPr algn="ctr" defTabSz="685800">
                    <a:defRPr/>
                  </a:pPr>
                  <a:r>
                    <a:rPr lang="zh-TW" altLang="en-US" b="1" kern="100" dirty="0">
                      <a:solidFill>
                        <a:prstClr val="white"/>
                      </a:solidFill>
                      <a:latin typeface="微軟正黑體" panose="020B0604030504040204" pitchFamily="34" charset="-120"/>
                      <a:ea typeface="微軟正黑體" panose="020B0604030504040204" pitchFamily="34" charset="-120"/>
                      <a:cs typeface="新細明體"/>
                    </a:rPr>
                    <a:t>科技大學</a:t>
                  </a:r>
                  <a:endParaRPr lang="zh-TW" altLang="en-US" kern="100" dirty="0">
                    <a:solidFill>
                      <a:prstClr val="white"/>
                    </a:solidFill>
                    <a:latin typeface="微軟正黑體" panose="020B0604030504040204" pitchFamily="34" charset="-120"/>
                    <a:ea typeface="微軟正黑體" panose="020B0604030504040204" pitchFamily="34" charset="-120"/>
                    <a:cs typeface="新細明體"/>
                  </a:endParaRPr>
                </a:p>
                <a:p>
                  <a:pPr algn="ctr" defTabSz="685800">
                    <a:defRPr/>
                  </a:pPr>
                  <a:r>
                    <a:rPr lang="zh-TW" altLang="en-US" b="1" kern="100" dirty="0">
                      <a:solidFill>
                        <a:prstClr val="white"/>
                      </a:solidFill>
                      <a:latin typeface="微軟正黑體" panose="020B0604030504040204" pitchFamily="34" charset="-120"/>
                      <a:ea typeface="微軟正黑體" panose="020B0604030504040204" pitchFamily="34" charset="-120"/>
                      <a:cs typeface="新細明體"/>
                    </a:rPr>
                    <a:t>技術學院</a:t>
                  </a:r>
                  <a:endParaRPr lang="zh-TW" altLang="en-US" kern="100" dirty="0">
                    <a:solidFill>
                      <a:prstClr val="white"/>
                    </a:solidFill>
                    <a:latin typeface="微軟正黑體" panose="020B0604030504040204" pitchFamily="34" charset="-120"/>
                    <a:ea typeface="微軟正黑體" panose="020B0604030504040204" pitchFamily="34" charset="-120"/>
                    <a:cs typeface="新細明體"/>
                  </a:endParaRPr>
                </a:p>
                <a:p>
                  <a:pPr algn="ctr" defTabSz="685800">
                    <a:defRPr/>
                  </a:pPr>
                  <a:r>
                    <a:rPr lang="zh-TW" altLang="en-US" b="1" kern="100" dirty="0">
                      <a:solidFill>
                        <a:prstClr val="white"/>
                      </a:solidFill>
                      <a:latin typeface="微軟正黑體" panose="020B0604030504040204" pitchFamily="34" charset="-120"/>
                      <a:ea typeface="微軟正黑體" panose="020B0604030504040204" pitchFamily="34" charset="-120"/>
                      <a:cs typeface="新細明體"/>
                    </a:rPr>
                    <a:t>二技二專</a:t>
                  </a:r>
                  <a:endParaRPr lang="zh-TW" altLang="en-US" kern="100" dirty="0">
                    <a:solidFill>
                      <a:prstClr val="white"/>
                    </a:solidFill>
                    <a:latin typeface="微軟正黑體" panose="020B0604030504040204" pitchFamily="34" charset="-120"/>
                    <a:ea typeface="微軟正黑體" panose="020B0604030504040204" pitchFamily="34" charset="-120"/>
                    <a:cs typeface="新細明體"/>
                  </a:endParaRPr>
                </a:p>
              </p:txBody>
            </p:sp>
            <p:sp>
              <p:nvSpPr>
                <p:cNvPr id="44" name="圓角矩形 43"/>
                <p:cNvSpPr>
                  <a:spLocks noChangeArrowheads="1"/>
                </p:cNvSpPr>
                <p:nvPr/>
              </p:nvSpPr>
              <p:spPr bwMode="auto">
                <a:xfrm>
                  <a:off x="2364" y="22383"/>
                  <a:ext cx="9216" cy="3787"/>
                </a:xfrm>
                <a:prstGeom prst="roundRect">
                  <a:avLst>
                    <a:gd name="adj" fmla="val 16667"/>
                  </a:avLst>
                </a:prstGeom>
                <a:solidFill>
                  <a:srgbClr val="ED7D31"/>
                </a:solidFill>
                <a:ln w="19050" cap="flat" cmpd="sng" algn="ctr">
                  <a:solidFill>
                    <a:sysClr val="window" lastClr="FFFFFF"/>
                  </a:solidFill>
                  <a:prstDash val="solid"/>
                  <a:miter lim="800000"/>
                  <a:headEnd/>
                  <a:tailEnd/>
                </a:ln>
                <a:effectLst/>
              </p:spPr>
              <p:txBody>
                <a:bodyPr rot="0" vert="horz" wrap="square" lIns="68580" tIns="34290" rIns="68580" bIns="34290" anchor="ctr" anchorCtr="0" upright="1">
                  <a:noAutofit/>
                </a:bodyPr>
                <a:lstStyle/>
                <a:p>
                  <a:pPr algn="ctr" defTabSz="685800">
                    <a:defRPr/>
                  </a:pPr>
                  <a:r>
                    <a:rPr lang="zh-TW" altLang="en-US" b="1" kern="100" dirty="0">
                      <a:solidFill>
                        <a:prstClr val="white"/>
                      </a:solidFill>
                      <a:latin typeface="微軟正黑體" panose="020B0604030504040204" pitchFamily="34" charset="-120"/>
                      <a:ea typeface="微軟正黑體" panose="020B0604030504040204" pitchFamily="34" charset="-120"/>
                      <a:cs typeface="新細明體"/>
                    </a:rPr>
                    <a:t>就、創業</a:t>
                  </a:r>
                  <a:endParaRPr lang="zh-TW" altLang="en-US" kern="100" dirty="0">
                    <a:solidFill>
                      <a:prstClr val="white"/>
                    </a:solidFill>
                    <a:latin typeface="微軟正黑體" panose="020B0604030504040204" pitchFamily="34" charset="-120"/>
                    <a:ea typeface="微軟正黑體" panose="020B0604030504040204" pitchFamily="34" charset="-120"/>
                    <a:cs typeface="新細明體"/>
                  </a:endParaRPr>
                </a:p>
              </p:txBody>
            </p:sp>
            <p:cxnSp>
              <p:nvCxnSpPr>
                <p:cNvPr id="45" name="直線接點 44"/>
                <p:cNvCxnSpPr/>
                <p:nvPr/>
              </p:nvCxnSpPr>
              <p:spPr bwMode="auto">
                <a:xfrm flipV="1">
                  <a:off x="1143" y="2096"/>
                  <a:ext cx="0" cy="2218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46" name="直線接點 45"/>
                <p:cNvCxnSpPr/>
                <p:nvPr/>
              </p:nvCxnSpPr>
              <p:spPr bwMode="auto">
                <a:xfrm flipH="1">
                  <a:off x="1143" y="2095"/>
                  <a:ext cx="123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47" name="直線接點 46"/>
                <p:cNvCxnSpPr>
                  <a:stCxn id="43" idx="1"/>
                </p:cNvCxnSpPr>
                <p:nvPr/>
              </p:nvCxnSpPr>
              <p:spPr bwMode="auto">
                <a:xfrm flipH="1">
                  <a:off x="1143" y="9490"/>
                  <a:ext cx="1323" cy="2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48" name="直線接點 47"/>
                <p:cNvCxnSpPr/>
                <p:nvPr/>
              </p:nvCxnSpPr>
              <p:spPr bwMode="auto">
                <a:xfrm flipH="1" flipV="1">
                  <a:off x="1234" y="17854"/>
                  <a:ext cx="1354"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grpSp>
          <p:cxnSp>
            <p:nvCxnSpPr>
              <p:cNvPr id="40" name="直線接點 39"/>
              <p:cNvCxnSpPr/>
              <p:nvPr/>
            </p:nvCxnSpPr>
            <p:spPr bwMode="auto">
              <a:xfrm flipH="1">
                <a:off x="1238" y="24193"/>
                <a:ext cx="123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grpSp>
        <p:grpSp>
          <p:nvGrpSpPr>
            <p:cNvPr id="19" name="群組 18"/>
            <p:cNvGrpSpPr>
              <a:grpSpLocks/>
            </p:cNvGrpSpPr>
            <p:nvPr/>
          </p:nvGrpSpPr>
          <p:grpSpPr bwMode="auto">
            <a:xfrm>
              <a:off x="13578" y="-158"/>
              <a:ext cx="24169" cy="27769"/>
              <a:chOff x="53" y="-158"/>
              <a:chExt cx="24169" cy="27769"/>
            </a:xfrm>
          </p:grpSpPr>
          <p:sp>
            <p:nvSpPr>
              <p:cNvPr id="20" name="圓角矩形 19"/>
              <p:cNvSpPr>
                <a:spLocks noChangeArrowheads="1"/>
              </p:cNvSpPr>
              <p:nvPr/>
            </p:nvSpPr>
            <p:spPr bwMode="auto">
              <a:xfrm>
                <a:off x="6917" y="291"/>
                <a:ext cx="9217" cy="5554"/>
              </a:xfrm>
              <a:prstGeom prst="roundRect">
                <a:avLst>
                  <a:gd name="adj" fmla="val 16667"/>
                </a:avLst>
              </a:prstGeom>
              <a:solidFill>
                <a:srgbClr val="70AD47"/>
              </a:solidFill>
              <a:ln w="19050" cap="flat" cmpd="sng" algn="ctr">
                <a:solidFill>
                  <a:sysClr val="window" lastClr="FFFFFF"/>
                </a:solidFill>
                <a:prstDash val="solid"/>
                <a:miter lim="800000"/>
                <a:headEnd/>
                <a:tailEnd/>
              </a:ln>
              <a:effectLst/>
            </p:spPr>
            <p:txBody>
              <a:bodyPr rot="0" vert="horz" wrap="square" lIns="68580" tIns="34290" rIns="68580" bIns="34290" anchor="ctr" anchorCtr="0" upright="1">
                <a:noAutofit/>
              </a:bodyPr>
              <a:lstStyle/>
              <a:p>
                <a:pPr algn="ctr" defTabSz="685800">
                  <a:defRPr/>
                </a:pPr>
                <a:r>
                  <a:rPr lang="zh-TW" altLang="en-US" b="1" kern="100" dirty="0">
                    <a:solidFill>
                      <a:prstClr val="white"/>
                    </a:solidFill>
                    <a:latin typeface="微軟正黑體" panose="020B0604030504040204" pitchFamily="34" charset="-120"/>
                    <a:ea typeface="微軟正黑體" panose="020B0604030504040204" pitchFamily="34" charset="-120"/>
                    <a:cs typeface="新細明體"/>
                  </a:rPr>
                  <a:t>自我特質</a:t>
                </a:r>
                <a:endParaRPr lang="zh-TW" altLang="en-US" kern="100" dirty="0">
                  <a:solidFill>
                    <a:prstClr val="white"/>
                  </a:solidFill>
                  <a:latin typeface="微軟正黑體" panose="020B0604030504040204" pitchFamily="34" charset="-120"/>
                  <a:ea typeface="微軟正黑體" panose="020B0604030504040204" pitchFamily="34" charset="-120"/>
                  <a:cs typeface="新細明體"/>
                </a:endParaRPr>
              </a:p>
            </p:txBody>
          </p:sp>
          <p:sp>
            <p:nvSpPr>
              <p:cNvPr id="21" name="圓角矩形 20"/>
              <p:cNvSpPr>
                <a:spLocks noChangeArrowheads="1"/>
              </p:cNvSpPr>
              <p:nvPr/>
            </p:nvSpPr>
            <p:spPr bwMode="auto">
              <a:xfrm>
                <a:off x="6917" y="10287"/>
                <a:ext cx="9217" cy="5554"/>
              </a:xfrm>
              <a:prstGeom prst="roundRect">
                <a:avLst>
                  <a:gd name="adj" fmla="val 16667"/>
                </a:avLst>
              </a:prstGeom>
              <a:solidFill>
                <a:srgbClr val="70AD47"/>
              </a:solidFill>
              <a:ln w="19050" cap="flat" cmpd="sng" algn="ctr">
                <a:solidFill>
                  <a:sysClr val="window" lastClr="FFFFFF"/>
                </a:solidFill>
                <a:prstDash val="solid"/>
                <a:miter lim="800000"/>
                <a:headEnd/>
                <a:tailEnd/>
              </a:ln>
              <a:effectLst/>
            </p:spPr>
            <p:txBody>
              <a:bodyPr rot="0" vert="horz" wrap="square" lIns="68580" tIns="34290" rIns="68580" bIns="34290" anchor="ctr" anchorCtr="0" upright="1">
                <a:noAutofit/>
              </a:bodyPr>
              <a:lstStyle/>
              <a:p>
                <a:pPr algn="ctr" defTabSz="685800">
                  <a:defRPr/>
                </a:pPr>
                <a:r>
                  <a:rPr lang="zh-TW" altLang="en-US" b="1" kern="100" dirty="0">
                    <a:solidFill>
                      <a:prstClr val="white"/>
                    </a:solidFill>
                    <a:latin typeface="微軟正黑體" panose="020B0604030504040204" pitchFamily="34" charset="-120"/>
                    <a:ea typeface="微軟正黑體" panose="020B0604030504040204" pitchFamily="34" charset="-120"/>
                    <a:cs typeface="新細明體"/>
                  </a:rPr>
                  <a:t>校園生活</a:t>
                </a:r>
                <a:endParaRPr lang="zh-TW" altLang="en-US" kern="100" dirty="0">
                  <a:solidFill>
                    <a:prstClr val="white"/>
                  </a:solidFill>
                  <a:latin typeface="微軟正黑體" panose="020B0604030504040204" pitchFamily="34" charset="-120"/>
                  <a:ea typeface="微軟正黑體" panose="020B0604030504040204" pitchFamily="34" charset="-120"/>
                  <a:cs typeface="新細明體"/>
                </a:endParaRPr>
              </a:p>
            </p:txBody>
          </p:sp>
          <p:sp>
            <p:nvSpPr>
              <p:cNvPr id="22" name="圓角矩形 21"/>
              <p:cNvSpPr>
                <a:spLocks noChangeArrowheads="1"/>
              </p:cNvSpPr>
              <p:nvPr/>
            </p:nvSpPr>
            <p:spPr bwMode="auto">
              <a:xfrm>
                <a:off x="6917" y="20198"/>
                <a:ext cx="9217" cy="5554"/>
              </a:xfrm>
              <a:prstGeom prst="roundRect">
                <a:avLst>
                  <a:gd name="adj" fmla="val 16667"/>
                </a:avLst>
              </a:prstGeom>
              <a:solidFill>
                <a:srgbClr val="70AD47"/>
              </a:solidFill>
              <a:ln w="19050" cap="flat" cmpd="sng" algn="ctr">
                <a:solidFill>
                  <a:sysClr val="window" lastClr="FFFFFF"/>
                </a:solidFill>
                <a:prstDash val="solid"/>
                <a:miter lim="800000"/>
                <a:headEnd/>
                <a:tailEnd/>
              </a:ln>
              <a:effectLst/>
            </p:spPr>
            <p:txBody>
              <a:bodyPr rot="0" vert="horz" wrap="square" lIns="68580" tIns="34290" rIns="68580" bIns="34290" anchor="ctr" anchorCtr="0" upright="1">
                <a:noAutofit/>
              </a:bodyPr>
              <a:lstStyle/>
              <a:p>
                <a:pPr algn="ctr" defTabSz="685800">
                  <a:defRPr/>
                </a:pPr>
                <a:r>
                  <a:rPr lang="zh-TW" altLang="en-US" b="1" kern="100" dirty="0">
                    <a:solidFill>
                      <a:prstClr val="white"/>
                    </a:solidFill>
                    <a:latin typeface="微軟正黑體" panose="020B0604030504040204" pitchFamily="34" charset="-120"/>
                    <a:ea typeface="微軟正黑體" panose="020B0604030504040204" pitchFamily="34" charset="-120"/>
                    <a:cs typeface="新細明體"/>
                  </a:rPr>
                  <a:t>職場資訊</a:t>
                </a:r>
                <a:endParaRPr lang="zh-TW" altLang="en-US" kern="100" dirty="0">
                  <a:solidFill>
                    <a:prstClr val="white"/>
                  </a:solidFill>
                  <a:latin typeface="微軟正黑體" panose="020B0604030504040204" pitchFamily="34" charset="-120"/>
                  <a:ea typeface="微軟正黑體" panose="020B0604030504040204" pitchFamily="34" charset="-120"/>
                  <a:cs typeface="新細明體"/>
                </a:endParaRPr>
              </a:p>
            </p:txBody>
          </p:sp>
          <p:sp>
            <p:nvSpPr>
              <p:cNvPr id="23" name="圓角矩形 22"/>
              <p:cNvSpPr>
                <a:spLocks noChangeArrowheads="1"/>
              </p:cNvSpPr>
              <p:nvPr/>
            </p:nvSpPr>
            <p:spPr bwMode="auto">
              <a:xfrm>
                <a:off x="18002" y="6286"/>
                <a:ext cx="5620" cy="3518"/>
              </a:xfrm>
              <a:prstGeom prst="roundRect">
                <a:avLst>
                  <a:gd name="adj" fmla="val 16667"/>
                </a:avLst>
              </a:prstGeom>
              <a:solidFill>
                <a:srgbClr val="FF9999"/>
              </a:solidFill>
              <a:ln w="19050">
                <a:solidFill>
                  <a:srgbClr val="000000"/>
                </a:solidFill>
                <a:round/>
                <a:headEnd/>
                <a:tailEnd/>
              </a:ln>
            </p:spPr>
            <p:txBody>
              <a:bodyPr rot="0" vert="horz" wrap="square" lIns="68580" tIns="34290" rIns="68580" bIns="34290" anchor="ctr" anchorCtr="0" upright="1">
                <a:noAutofit/>
              </a:bodyPr>
              <a:lstStyle/>
              <a:p>
                <a:pPr algn="ctr" defTabSz="685800">
                  <a:defRPr/>
                </a:pPr>
                <a:r>
                  <a:rPr lang="zh-TW" altLang="en-US" b="1" kern="100" dirty="0">
                    <a:solidFill>
                      <a:prstClr val="black"/>
                    </a:solidFill>
                    <a:latin typeface="微軟正黑體" panose="020B0604030504040204" pitchFamily="34" charset="-120"/>
                    <a:ea typeface="微軟正黑體" panose="020B0604030504040204" pitchFamily="34" charset="-120"/>
                    <a:cs typeface="新細明體"/>
                  </a:rPr>
                  <a:t>是</a:t>
                </a:r>
                <a:endParaRPr lang="zh-TW" altLang="en-US" kern="100" dirty="0">
                  <a:solidFill>
                    <a:prstClr val="black"/>
                  </a:solidFill>
                  <a:latin typeface="微軟正黑體" panose="020B0604030504040204" pitchFamily="34" charset="-120"/>
                  <a:ea typeface="微軟正黑體" panose="020B0604030504040204" pitchFamily="34" charset="-120"/>
                  <a:cs typeface="新細明體"/>
                </a:endParaRPr>
              </a:p>
            </p:txBody>
          </p:sp>
          <p:sp>
            <p:nvSpPr>
              <p:cNvPr id="24" name="圓角矩形 23"/>
              <p:cNvSpPr>
                <a:spLocks noChangeArrowheads="1"/>
              </p:cNvSpPr>
              <p:nvPr/>
            </p:nvSpPr>
            <p:spPr bwMode="auto">
              <a:xfrm>
                <a:off x="18507" y="15931"/>
                <a:ext cx="5715" cy="3518"/>
              </a:xfrm>
              <a:prstGeom prst="roundRect">
                <a:avLst>
                  <a:gd name="adj" fmla="val 16667"/>
                </a:avLst>
              </a:prstGeom>
              <a:solidFill>
                <a:srgbClr val="FF9999"/>
              </a:solidFill>
              <a:ln w="19050">
                <a:solidFill>
                  <a:srgbClr val="000000"/>
                </a:solidFill>
                <a:round/>
                <a:headEnd/>
                <a:tailEnd/>
              </a:ln>
            </p:spPr>
            <p:txBody>
              <a:bodyPr rot="0" vert="horz" wrap="square" lIns="68580" tIns="34290" rIns="68580" bIns="34290" anchor="ctr" anchorCtr="0" upright="1">
                <a:noAutofit/>
              </a:bodyPr>
              <a:lstStyle/>
              <a:p>
                <a:pPr algn="ctr" defTabSz="685800">
                  <a:defRPr/>
                </a:pPr>
                <a:r>
                  <a:rPr lang="zh-TW" altLang="en-US" b="1" kern="100" dirty="0">
                    <a:solidFill>
                      <a:prstClr val="black"/>
                    </a:solidFill>
                    <a:latin typeface="微軟正黑體" panose="020B0604030504040204" pitchFamily="34" charset="-120"/>
                    <a:ea typeface="微軟正黑體" panose="020B0604030504040204" pitchFamily="34" charset="-120"/>
                    <a:cs typeface="新細明體"/>
                  </a:rPr>
                  <a:t>不是</a:t>
                </a:r>
                <a:endParaRPr lang="zh-TW" altLang="en-US" kern="100" dirty="0">
                  <a:solidFill>
                    <a:prstClr val="black"/>
                  </a:solidFill>
                  <a:latin typeface="微軟正黑體" panose="020B0604030504040204" pitchFamily="34" charset="-120"/>
                  <a:ea typeface="微軟正黑體" panose="020B0604030504040204" pitchFamily="34" charset="-120"/>
                  <a:cs typeface="新細明體"/>
                </a:endParaRPr>
              </a:p>
            </p:txBody>
          </p:sp>
          <p:cxnSp>
            <p:nvCxnSpPr>
              <p:cNvPr id="25" name="直線單箭頭接點 24"/>
              <p:cNvCxnSpPr/>
              <p:nvPr/>
            </p:nvCxnSpPr>
            <p:spPr bwMode="auto">
              <a:xfrm>
                <a:off x="4000" y="2856"/>
                <a:ext cx="2477" cy="1"/>
              </a:xfrm>
              <a:prstGeom prst="straightConnector1">
                <a:avLst/>
              </a:prstGeom>
              <a:noFill/>
              <a:ln w="19050">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26" name="直線單箭頭接點 25"/>
              <p:cNvCxnSpPr/>
              <p:nvPr/>
            </p:nvCxnSpPr>
            <p:spPr bwMode="auto">
              <a:xfrm>
                <a:off x="4000" y="12939"/>
                <a:ext cx="2477" cy="110"/>
              </a:xfrm>
              <a:prstGeom prst="straightConnector1">
                <a:avLst/>
              </a:prstGeom>
              <a:noFill/>
              <a:ln w="19050">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27" name="直線單箭頭接點 26"/>
              <p:cNvCxnSpPr/>
              <p:nvPr/>
            </p:nvCxnSpPr>
            <p:spPr bwMode="auto">
              <a:xfrm>
                <a:off x="4000" y="23145"/>
                <a:ext cx="2477" cy="0"/>
              </a:xfrm>
              <a:prstGeom prst="straightConnector1">
                <a:avLst/>
              </a:prstGeom>
              <a:noFill/>
              <a:ln w="19050">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28" name="直線接點 27"/>
              <p:cNvCxnSpPr>
                <a:cxnSpLocks/>
                <a:stCxn id="20" idx="2"/>
              </p:cNvCxnSpPr>
              <p:nvPr/>
            </p:nvCxnSpPr>
            <p:spPr bwMode="auto">
              <a:xfrm flipH="1">
                <a:off x="11525" y="5845"/>
                <a:ext cx="0" cy="443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9" name="直線接點 28"/>
              <p:cNvCxnSpPr>
                <a:cxnSpLocks/>
                <a:stCxn id="21" idx="2"/>
              </p:cNvCxnSpPr>
              <p:nvPr/>
            </p:nvCxnSpPr>
            <p:spPr bwMode="auto">
              <a:xfrm flipH="1">
                <a:off x="11525" y="15841"/>
                <a:ext cx="0" cy="463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30" name="肘形接點 29"/>
              <p:cNvCxnSpPr/>
              <p:nvPr/>
            </p:nvCxnSpPr>
            <p:spPr bwMode="auto">
              <a:xfrm>
                <a:off x="16057" y="3229"/>
                <a:ext cx="2286" cy="5232"/>
              </a:xfrm>
              <a:prstGeom prst="bentConnector3">
                <a:avLst>
                  <a:gd name="adj1" fmla="val 50000"/>
                </a:avLst>
              </a:prstGeom>
              <a:noFill/>
              <a:ln w="19050">
                <a:solidFill>
                  <a:srgbClr val="000000"/>
                </a:solidFill>
                <a:miter lim="800000"/>
                <a:headEnd/>
                <a:tailEnd/>
              </a:ln>
              <a:extLst>
                <a:ext uri="{909E8E84-426E-40DD-AFC4-6F175D3DCCD1}">
                  <a14:hiddenFill xmlns:a14="http://schemas.microsoft.com/office/drawing/2010/main">
                    <a:noFill/>
                  </a14:hiddenFill>
                </a:ext>
              </a:extLst>
            </p:spPr>
          </p:cxnSp>
          <p:cxnSp>
            <p:nvCxnSpPr>
              <p:cNvPr id="31" name="肘形接點 30"/>
              <p:cNvCxnSpPr>
                <a:cxnSpLocks/>
                <a:stCxn id="21" idx="3"/>
              </p:cNvCxnSpPr>
              <p:nvPr/>
            </p:nvCxnSpPr>
            <p:spPr bwMode="auto">
              <a:xfrm>
                <a:off x="16134" y="13064"/>
                <a:ext cx="1143" cy="7538"/>
              </a:xfrm>
              <a:prstGeom prst="bentConnector2">
                <a:avLst/>
              </a:prstGeom>
              <a:noFill/>
              <a:ln w="19050">
                <a:solidFill>
                  <a:srgbClr val="000000"/>
                </a:solidFill>
                <a:miter lim="800000"/>
                <a:headEnd/>
                <a:tailEnd/>
              </a:ln>
              <a:extLst>
                <a:ext uri="{909E8E84-426E-40DD-AFC4-6F175D3DCCD1}">
                  <a14:hiddenFill xmlns:a14="http://schemas.microsoft.com/office/drawing/2010/main">
                    <a:noFill/>
                  </a14:hiddenFill>
                </a:ext>
              </a:extLst>
            </p:spPr>
          </p:cxnSp>
          <p:cxnSp>
            <p:nvCxnSpPr>
              <p:cNvPr id="32" name="直線接點 31"/>
              <p:cNvCxnSpPr/>
              <p:nvPr/>
            </p:nvCxnSpPr>
            <p:spPr bwMode="auto">
              <a:xfrm>
                <a:off x="17193" y="8375"/>
                <a:ext cx="0" cy="590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33" name="肘形接點 32"/>
              <p:cNvCxnSpPr>
                <a:cxnSpLocks/>
                <a:stCxn id="22" idx="3"/>
              </p:cNvCxnSpPr>
              <p:nvPr/>
            </p:nvCxnSpPr>
            <p:spPr bwMode="auto">
              <a:xfrm flipV="1">
                <a:off x="16134" y="20201"/>
                <a:ext cx="1143" cy="2774"/>
              </a:xfrm>
              <a:prstGeom prst="bentConnector2">
                <a:avLst/>
              </a:prstGeom>
              <a:noFill/>
              <a:ln w="19050">
                <a:solidFill>
                  <a:srgbClr val="000000"/>
                </a:solidFill>
                <a:miter lim="800000"/>
                <a:headEnd/>
                <a:tailEnd/>
              </a:ln>
              <a:extLst>
                <a:ext uri="{909E8E84-426E-40DD-AFC4-6F175D3DCCD1}">
                  <a14:hiddenFill xmlns:a14="http://schemas.microsoft.com/office/drawing/2010/main">
                    <a:noFill/>
                  </a14:hiddenFill>
                </a:ext>
              </a:extLst>
            </p:spPr>
          </p:cxnSp>
          <p:cxnSp>
            <p:nvCxnSpPr>
              <p:cNvPr id="34" name="直線接點 33"/>
              <p:cNvCxnSpPr/>
              <p:nvPr/>
            </p:nvCxnSpPr>
            <p:spPr bwMode="auto">
              <a:xfrm>
                <a:off x="5055" y="2733"/>
                <a:ext cx="191" cy="2447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35" name="直線接點 34"/>
              <p:cNvCxnSpPr/>
              <p:nvPr/>
            </p:nvCxnSpPr>
            <p:spPr bwMode="auto">
              <a:xfrm>
                <a:off x="17111" y="17621"/>
                <a:ext cx="123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36" name="直線接點 35"/>
              <p:cNvCxnSpPr/>
              <p:nvPr/>
            </p:nvCxnSpPr>
            <p:spPr bwMode="auto">
              <a:xfrm flipV="1">
                <a:off x="5048" y="27207"/>
                <a:ext cx="15907" cy="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37" name="直線接點 36"/>
              <p:cNvCxnSpPr/>
              <p:nvPr/>
            </p:nvCxnSpPr>
            <p:spPr bwMode="auto">
              <a:xfrm>
                <a:off x="20955" y="19526"/>
                <a:ext cx="0" cy="768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sp>
            <p:nvSpPr>
              <p:cNvPr id="38" name="圓角矩形 37"/>
              <p:cNvSpPr>
                <a:spLocks noChangeArrowheads="1"/>
              </p:cNvSpPr>
              <p:nvPr/>
            </p:nvSpPr>
            <p:spPr bwMode="auto">
              <a:xfrm>
                <a:off x="53" y="-158"/>
                <a:ext cx="3917" cy="27769"/>
              </a:xfrm>
              <a:prstGeom prst="roundRect">
                <a:avLst>
                  <a:gd name="adj" fmla="val 16667"/>
                </a:avLst>
              </a:prstGeom>
              <a:solidFill>
                <a:srgbClr val="70AD47"/>
              </a:solidFill>
              <a:ln w="19050" cap="flat" cmpd="sng" algn="ctr">
                <a:solidFill>
                  <a:sysClr val="window" lastClr="FFFFFF"/>
                </a:solidFill>
                <a:prstDash val="solid"/>
                <a:miter lim="800000"/>
                <a:headEnd/>
                <a:tailEnd/>
              </a:ln>
              <a:effectLst/>
            </p:spPr>
            <p:txBody>
              <a:bodyPr rot="0" vert="eaVert" wrap="square" lIns="68580" tIns="34290" rIns="68580" bIns="34290" anchor="ctr" anchorCtr="0" upright="1">
                <a:noAutofit/>
              </a:bodyPr>
              <a:lstStyle/>
              <a:p>
                <a:pPr algn="ctr" defTabSz="685800">
                  <a:defRPr/>
                </a:pPr>
                <a:r>
                  <a:rPr lang="zh-TW" altLang="en-US" sz="2400" b="1" kern="100" dirty="0">
                    <a:solidFill>
                      <a:prstClr val="white"/>
                    </a:solidFill>
                    <a:latin typeface="微軟正黑體" panose="020B0604030504040204" pitchFamily="34" charset="-120"/>
                    <a:ea typeface="微軟正黑體" panose="020B0604030504040204" pitchFamily="34" charset="-120"/>
                    <a:cs typeface="新細明體"/>
                  </a:rPr>
                  <a:t>多元生活經驗</a:t>
                </a:r>
                <a:endParaRPr lang="zh-TW" altLang="en-US" sz="2400" kern="100" dirty="0">
                  <a:solidFill>
                    <a:prstClr val="white"/>
                  </a:solidFill>
                  <a:latin typeface="微軟正黑體" panose="020B0604030504040204" pitchFamily="34" charset="-120"/>
                  <a:ea typeface="微軟正黑體" panose="020B0604030504040204" pitchFamily="34" charset="-120"/>
                  <a:cs typeface="新細明體"/>
                </a:endParaRPr>
              </a:p>
            </p:txBody>
          </p:sp>
        </p:grpSp>
      </p:grpSp>
      <p:grpSp>
        <p:nvGrpSpPr>
          <p:cNvPr id="5" name="群組 4"/>
          <p:cNvGrpSpPr>
            <a:grpSpLocks/>
          </p:cNvGrpSpPr>
          <p:nvPr/>
        </p:nvGrpSpPr>
        <p:grpSpPr bwMode="auto">
          <a:xfrm>
            <a:off x="6954727" y="1319769"/>
            <a:ext cx="2027767" cy="4558435"/>
            <a:chOff x="-524" y="-859"/>
            <a:chExt cx="13620" cy="27692"/>
          </a:xfrm>
        </p:grpSpPr>
        <p:grpSp>
          <p:nvGrpSpPr>
            <p:cNvPr id="6" name="群組 5"/>
            <p:cNvGrpSpPr>
              <a:grpSpLocks/>
            </p:cNvGrpSpPr>
            <p:nvPr/>
          </p:nvGrpSpPr>
          <p:grpSpPr bwMode="auto">
            <a:xfrm>
              <a:off x="-524" y="6395"/>
              <a:ext cx="2838" cy="14332"/>
              <a:chOff x="-524" y="109"/>
              <a:chExt cx="2838" cy="14332"/>
            </a:xfrm>
          </p:grpSpPr>
          <p:cxnSp>
            <p:nvCxnSpPr>
              <p:cNvPr id="13" name="直線接點 12"/>
              <p:cNvCxnSpPr/>
              <p:nvPr/>
            </p:nvCxnSpPr>
            <p:spPr bwMode="auto">
              <a:xfrm flipV="1">
                <a:off x="-524" y="8765"/>
                <a:ext cx="79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4" name="直線接點 13"/>
              <p:cNvCxnSpPr/>
              <p:nvPr/>
            </p:nvCxnSpPr>
            <p:spPr bwMode="auto">
              <a:xfrm flipV="1">
                <a:off x="269" y="109"/>
                <a:ext cx="0" cy="1433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5" name="直線單箭頭接點 14"/>
              <p:cNvCxnSpPr>
                <a:cxnSpLocks/>
              </p:cNvCxnSpPr>
              <p:nvPr/>
            </p:nvCxnSpPr>
            <p:spPr bwMode="auto">
              <a:xfrm>
                <a:off x="269" y="189"/>
                <a:ext cx="2045" cy="0"/>
              </a:xfrm>
              <a:prstGeom prst="straightConnector1">
                <a:avLst/>
              </a:prstGeom>
              <a:noFill/>
              <a:ln w="19050">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6" name="直線單箭頭接點 15"/>
              <p:cNvCxnSpPr>
                <a:cxnSpLocks/>
              </p:cNvCxnSpPr>
              <p:nvPr/>
            </p:nvCxnSpPr>
            <p:spPr bwMode="auto">
              <a:xfrm flipV="1">
                <a:off x="269" y="14367"/>
                <a:ext cx="2045" cy="0"/>
              </a:xfrm>
              <a:prstGeom prst="straightConnector1">
                <a:avLst/>
              </a:prstGeom>
              <a:noFill/>
              <a:ln w="19050">
                <a:solidFill>
                  <a:srgbClr val="000000"/>
                </a:solidFill>
                <a:round/>
                <a:headEnd/>
                <a:tailEnd type="arrow" w="med" len="med"/>
              </a:ln>
              <a:extLst>
                <a:ext uri="{909E8E84-426E-40DD-AFC4-6F175D3DCCD1}">
                  <a14:hiddenFill xmlns:a14="http://schemas.microsoft.com/office/drawing/2010/main">
                    <a:noFill/>
                  </a14:hiddenFill>
                </a:ext>
              </a:extLst>
            </p:spPr>
          </p:cxnSp>
        </p:grpSp>
        <p:grpSp>
          <p:nvGrpSpPr>
            <p:cNvPr id="7" name="群組 6"/>
            <p:cNvGrpSpPr>
              <a:grpSpLocks/>
            </p:cNvGrpSpPr>
            <p:nvPr/>
          </p:nvGrpSpPr>
          <p:grpSpPr bwMode="auto">
            <a:xfrm>
              <a:off x="2348" y="-859"/>
              <a:ext cx="10748" cy="10879"/>
              <a:chOff x="-33" y="-859"/>
              <a:chExt cx="10748" cy="10879"/>
            </a:xfrm>
          </p:grpSpPr>
          <p:sp>
            <p:nvSpPr>
              <p:cNvPr id="11" name="圓角化同側角落矩形 305"/>
              <p:cNvSpPr>
                <a:spLocks/>
              </p:cNvSpPr>
              <p:nvPr/>
            </p:nvSpPr>
            <p:spPr bwMode="auto">
              <a:xfrm>
                <a:off x="1371" y="-859"/>
                <a:ext cx="7827" cy="3708"/>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64030 w 801484"/>
                  <a:gd name="T5" fmla="*/ 0 h 384175"/>
                  <a:gd name="T6" fmla="*/ 737454 w 801484"/>
                  <a:gd name="T7" fmla="*/ 0 h 384175"/>
                  <a:gd name="T8" fmla="*/ 801484 w 801484"/>
                  <a:gd name="T9" fmla="*/ 64030 h 384175"/>
                  <a:gd name="T10" fmla="*/ 801484 w 801484"/>
                  <a:gd name="T11" fmla="*/ 384175 h 384175"/>
                  <a:gd name="T12" fmla="*/ 801484 w 801484"/>
                  <a:gd name="T13" fmla="*/ 384175 h 384175"/>
                  <a:gd name="T14" fmla="*/ 0 w 801484"/>
                  <a:gd name="T15" fmla="*/ 384175 h 384175"/>
                  <a:gd name="T16" fmla="*/ 0 w 801484"/>
                  <a:gd name="T17" fmla="*/ 384175 h 384175"/>
                  <a:gd name="T18" fmla="*/ 0 w 801484"/>
                  <a:gd name="T19" fmla="*/ 64030 h 384175"/>
                  <a:gd name="T20" fmla="*/ 64030 w 801484"/>
                  <a:gd name="T21" fmla="*/ 0 h 3841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w 801484"/>
                  <a:gd name="T32" fmla="*/ 0 h 384175"/>
                  <a:gd name="T33" fmla="*/ 801484 w 801484"/>
                  <a:gd name="T34" fmla="*/ 384175 h 384175"/>
                </a:gdLst>
                <a:ahLst/>
                <a:cxnLst>
                  <a:cxn ang="T22">
                    <a:pos x="T4" y="T5"/>
                  </a:cxn>
                  <a:cxn ang="T23">
                    <a:pos x="T6" y="T7"/>
                  </a:cxn>
                  <a:cxn ang="T24">
                    <a:pos x="T8" y="T9"/>
                  </a:cxn>
                  <a:cxn ang="T25">
                    <a:pos x="T10" y="T11"/>
                  </a:cxn>
                  <a:cxn ang="T26">
                    <a:pos x="T12" y="T13"/>
                  </a:cxn>
                  <a:cxn ang="T27">
                    <a:pos x="T14" y="T15"/>
                  </a:cxn>
                  <a:cxn ang="T28">
                    <a:pos x="T16" y="T17"/>
                  </a:cxn>
                  <a:cxn ang="T29">
                    <a:pos x="T18" y="T19"/>
                  </a:cxn>
                  <a:cxn ang="T30">
                    <a:pos x="T20" y="T21"/>
                  </a:cxn>
                </a:cxnLst>
                <a:rect l="T31" t="T32" r="T33" b="T34"/>
                <a:pathLst>
                  <a:path w="801484" h="384175">
                    <a:moveTo>
                      <a:pt x="64030" y="0"/>
                    </a:moveTo>
                    <a:lnTo>
                      <a:pt x="737454" y="0"/>
                    </a:lnTo>
                    <a:cubicBezTo>
                      <a:pt x="772817" y="0"/>
                      <a:pt x="801484" y="28667"/>
                      <a:pt x="801484" y="64030"/>
                    </a:cubicBezTo>
                    <a:lnTo>
                      <a:pt x="801484" y="384175"/>
                    </a:lnTo>
                    <a:lnTo>
                      <a:pt x="0" y="384175"/>
                    </a:lnTo>
                    <a:lnTo>
                      <a:pt x="0" y="64030"/>
                    </a:lnTo>
                    <a:cubicBezTo>
                      <a:pt x="0" y="28667"/>
                      <a:pt x="28667" y="0"/>
                      <a:pt x="64030" y="0"/>
                    </a:cubicBezTo>
                    <a:close/>
                  </a:path>
                </a:pathLst>
              </a:custGeom>
              <a:solidFill>
                <a:srgbClr val="4472C4"/>
              </a:solidFill>
              <a:ln w="19050" cap="flat" cmpd="sng" algn="ctr">
                <a:solidFill>
                  <a:sysClr val="window" lastClr="FFFFFF"/>
                </a:solidFill>
                <a:prstDash val="solid"/>
                <a:miter lim="800000"/>
                <a:headEnd/>
                <a:tailEnd/>
              </a:ln>
              <a:effectLst/>
            </p:spPr>
            <p:txBody>
              <a:bodyPr rot="0" vert="horz" wrap="square" lIns="68580" tIns="34290" rIns="68580" bIns="34290" anchor="ctr" anchorCtr="0" upright="1">
                <a:noAutofit/>
              </a:bodyPr>
              <a:lstStyle/>
              <a:p>
                <a:pPr algn="ctr" defTabSz="685800">
                  <a:defRPr/>
                </a:pPr>
                <a:r>
                  <a:rPr lang="zh-TW" altLang="en-US" b="1" kern="100" dirty="0">
                    <a:solidFill>
                      <a:prstClr val="white"/>
                    </a:solidFill>
                    <a:latin typeface="微軟正黑體" panose="020B0604030504040204" pitchFamily="34" charset="-120"/>
                    <a:ea typeface="微軟正黑體" panose="020B0604030504040204" pitchFamily="34" charset="-120"/>
                    <a:cs typeface="新細明體"/>
                  </a:rPr>
                  <a:t>學術研究</a:t>
                </a:r>
                <a:endParaRPr lang="zh-TW" altLang="en-US" kern="100" dirty="0">
                  <a:solidFill>
                    <a:prstClr val="white"/>
                  </a:solidFill>
                  <a:latin typeface="微軟正黑體" panose="020B0604030504040204" pitchFamily="34" charset="-120"/>
                  <a:ea typeface="微軟正黑體" panose="020B0604030504040204" pitchFamily="34" charset="-120"/>
                  <a:cs typeface="新細明體"/>
                </a:endParaRPr>
              </a:p>
            </p:txBody>
          </p:sp>
          <p:sp>
            <p:nvSpPr>
              <p:cNvPr id="12" name="圓角矩形 11"/>
              <p:cNvSpPr>
                <a:spLocks noChangeArrowheads="1"/>
              </p:cNvSpPr>
              <p:nvPr/>
            </p:nvSpPr>
            <p:spPr bwMode="auto">
              <a:xfrm>
                <a:off x="-33" y="2603"/>
                <a:ext cx="10748" cy="7417"/>
              </a:xfrm>
              <a:prstGeom prst="roundRect">
                <a:avLst>
                  <a:gd name="adj" fmla="val 16667"/>
                </a:avLst>
              </a:prstGeom>
              <a:solidFill>
                <a:srgbClr val="5B9BD5"/>
              </a:solidFill>
              <a:ln w="19050" cap="flat" cmpd="sng" algn="ctr">
                <a:solidFill>
                  <a:sysClr val="window" lastClr="FFFFFF"/>
                </a:solidFill>
                <a:prstDash val="solid"/>
                <a:miter lim="800000"/>
                <a:headEnd/>
                <a:tailEnd/>
              </a:ln>
              <a:effectLst/>
            </p:spPr>
            <p:txBody>
              <a:bodyPr rot="0" vert="horz" wrap="square" lIns="68580" tIns="34290" rIns="68580" bIns="34290" anchor="ctr" anchorCtr="0" upright="1">
                <a:noAutofit/>
              </a:bodyPr>
              <a:lstStyle/>
              <a:p>
                <a:pPr algn="ctr" defTabSz="685800">
                  <a:defRPr/>
                </a:pPr>
                <a:r>
                  <a:rPr lang="zh-TW" altLang="en-US" b="1" kern="100" spc="-150" dirty="0">
                    <a:solidFill>
                      <a:prstClr val="white"/>
                    </a:solidFill>
                    <a:latin typeface="微軟正黑體" panose="020B0604030504040204" pitchFamily="34" charset="-120"/>
                    <a:ea typeface="微軟正黑體" panose="020B0604030504040204" pitchFamily="34" charset="-120"/>
                    <a:cs typeface="新細明體"/>
                  </a:rPr>
                  <a:t>國內外研究所</a:t>
                </a:r>
                <a:endParaRPr lang="zh-TW" altLang="en-US" kern="100" spc="-150" dirty="0">
                  <a:solidFill>
                    <a:prstClr val="white"/>
                  </a:solidFill>
                  <a:latin typeface="微軟正黑體" panose="020B0604030504040204" pitchFamily="34" charset="-120"/>
                  <a:ea typeface="微軟正黑體" panose="020B0604030504040204" pitchFamily="34" charset="-120"/>
                  <a:cs typeface="新細明體"/>
                </a:endParaRPr>
              </a:p>
              <a:p>
                <a:pPr algn="ctr" defTabSz="685800">
                  <a:defRPr/>
                </a:pPr>
                <a:r>
                  <a:rPr lang="en-US" b="1" kern="100" dirty="0">
                    <a:solidFill>
                      <a:prstClr val="white"/>
                    </a:solidFill>
                    <a:latin typeface="微軟正黑體" panose="020B0604030504040204" pitchFamily="34" charset="-120"/>
                    <a:ea typeface="微軟正黑體" panose="020B0604030504040204" pitchFamily="34" charset="-120"/>
                    <a:cs typeface="新細明體"/>
                  </a:rPr>
                  <a:t>(</a:t>
                </a:r>
                <a:r>
                  <a:rPr lang="zh-TW" altLang="en-US" b="1" kern="100" dirty="0">
                    <a:solidFill>
                      <a:prstClr val="white"/>
                    </a:solidFill>
                    <a:latin typeface="微軟正黑體" panose="020B0604030504040204" pitchFamily="34" charset="-120"/>
                    <a:ea typeface="微軟正黑體" panose="020B0604030504040204" pitchFamily="34" charset="-120"/>
                    <a:cs typeface="新細明體"/>
                  </a:rPr>
                  <a:t>碩士班、博士班</a:t>
                </a:r>
                <a:r>
                  <a:rPr lang="en-US" b="1" kern="100" dirty="0">
                    <a:solidFill>
                      <a:prstClr val="white"/>
                    </a:solidFill>
                    <a:latin typeface="微軟正黑體" panose="020B0604030504040204" pitchFamily="34" charset="-120"/>
                    <a:ea typeface="微軟正黑體" panose="020B0604030504040204" pitchFamily="34" charset="-120"/>
                    <a:cs typeface="新細明體"/>
                  </a:rPr>
                  <a:t>)</a:t>
                </a:r>
                <a:endParaRPr lang="zh-TW" altLang="en-US" kern="100" dirty="0">
                  <a:solidFill>
                    <a:prstClr val="white"/>
                  </a:solidFill>
                  <a:latin typeface="微軟正黑體" panose="020B0604030504040204" pitchFamily="34" charset="-120"/>
                  <a:ea typeface="微軟正黑體" panose="020B0604030504040204" pitchFamily="34" charset="-120"/>
                  <a:cs typeface="新細明體"/>
                </a:endParaRPr>
              </a:p>
            </p:txBody>
          </p:sp>
        </p:grpSp>
        <p:grpSp>
          <p:nvGrpSpPr>
            <p:cNvPr id="8" name="群組 7"/>
            <p:cNvGrpSpPr>
              <a:grpSpLocks/>
            </p:cNvGrpSpPr>
            <p:nvPr/>
          </p:nvGrpSpPr>
          <p:grpSpPr bwMode="auto">
            <a:xfrm>
              <a:off x="2348" y="12425"/>
              <a:ext cx="10748" cy="14408"/>
              <a:chOff x="-33" y="793"/>
              <a:chExt cx="10748" cy="14408"/>
            </a:xfrm>
          </p:grpSpPr>
          <p:sp>
            <p:nvSpPr>
              <p:cNvPr id="9" name="圓角化同側角落矩形 308"/>
              <p:cNvSpPr>
                <a:spLocks/>
              </p:cNvSpPr>
              <p:nvPr/>
            </p:nvSpPr>
            <p:spPr bwMode="auto">
              <a:xfrm>
                <a:off x="1383" y="793"/>
                <a:ext cx="7827" cy="3428"/>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57151 w 782841"/>
                  <a:gd name="T5" fmla="*/ 0 h 342900"/>
                  <a:gd name="T6" fmla="*/ 725690 w 782841"/>
                  <a:gd name="T7" fmla="*/ 0 h 342900"/>
                  <a:gd name="T8" fmla="*/ 782841 w 782841"/>
                  <a:gd name="T9" fmla="*/ 57151 h 342900"/>
                  <a:gd name="T10" fmla="*/ 782841 w 782841"/>
                  <a:gd name="T11" fmla="*/ 342900 h 342900"/>
                  <a:gd name="T12" fmla="*/ 782841 w 782841"/>
                  <a:gd name="T13" fmla="*/ 342900 h 342900"/>
                  <a:gd name="T14" fmla="*/ 0 w 782841"/>
                  <a:gd name="T15" fmla="*/ 342900 h 342900"/>
                  <a:gd name="T16" fmla="*/ 0 w 782841"/>
                  <a:gd name="T17" fmla="*/ 342900 h 342900"/>
                  <a:gd name="T18" fmla="*/ 0 w 782841"/>
                  <a:gd name="T19" fmla="*/ 57151 h 342900"/>
                  <a:gd name="T20" fmla="*/ 57151 w 782841"/>
                  <a:gd name="T21" fmla="*/ 0 h 3429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w 782841"/>
                  <a:gd name="T32" fmla="*/ 0 h 342900"/>
                  <a:gd name="T33" fmla="*/ 782841 w 782841"/>
                  <a:gd name="T34" fmla="*/ 342900 h 342900"/>
                </a:gdLst>
                <a:ahLst/>
                <a:cxnLst>
                  <a:cxn ang="T22">
                    <a:pos x="T4" y="T5"/>
                  </a:cxn>
                  <a:cxn ang="T23">
                    <a:pos x="T6" y="T7"/>
                  </a:cxn>
                  <a:cxn ang="T24">
                    <a:pos x="T8" y="T9"/>
                  </a:cxn>
                  <a:cxn ang="T25">
                    <a:pos x="T10" y="T11"/>
                  </a:cxn>
                  <a:cxn ang="T26">
                    <a:pos x="T12" y="T13"/>
                  </a:cxn>
                  <a:cxn ang="T27">
                    <a:pos x="T14" y="T15"/>
                  </a:cxn>
                  <a:cxn ang="T28">
                    <a:pos x="T16" y="T17"/>
                  </a:cxn>
                  <a:cxn ang="T29">
                    <a:pos x="T18" y="T19"/>
                  </a:cxn>
                  <a:cxn ang="T30">
                    <a:pos x="T20" y="T21"/>
                  </a:cxn>
                </a:cxnLst>
                <a:rect l="T31" t="T32" r="T33" b="T34"/>
                <a:pathLst>
                  <a:path w="782841" h="342900">
                    <a:moveTo>
                      <a:pt x="57151" y="0"/>
                    </a:moveTo>
                    <a:lnTo>
                      <a:pt x="725690" y="0"/>
                    </a:lnTo>
                    <a:cubicBezTo>
                      <a:pt x="757254" y="0"/>
                      <a:pt x="782841" y="25587"/>
                      <a:pt x="782841" y="57151"/>
                    </a:cubicBezTo>
                    <a:lnTo>
                      <a:pt x="782841" y="342900"/>
                    </a:lnTo>
                    <a:lnTo>
                      <a:pt x="0" y="342900"/>
                    </a:lnTo>
                    <a:lnTo>
                      <a:pt x="0" y="57151"/>
                    </a:lnTo>
                    <a:cubicBezTo>
                      <a:pt x="0" y="25587"/>
                      <a:pt x="25587" y="0"/>
                      <a:pt x="57151" y="0"/>
                    </a:cubicBezTo>
                    <a:close/>
                  </a:path>
                </a:pathLst>
              </a:custGeom>
              <a:solidFill>
                <a:srgbClr val="4472C4"/>
              </a:solidFill>
              <a:ln w="19050" cap="flat" cmpd="sng" algn="ctr">
                <a:solidFill>
                  <a:sysClr val="window" lastClr="FFFFFF"/>
                </a:solidFill>
                <a:prstDash val="solid"/>
                <a:miter lim="800000"/>
                <a:headEnd/>
                <a:tailEnd/>
              </a:ln>
              <a:effectLst/>
            </p:spPr>
            <p:txBody>
              <a:bodyPr rot="0" vert="horz" wrap="square" lIns="68580" tIns="34290" rIns="68580" bIns="34290" anchor="ctr" anchorCtr="0" upright="1">
                <a:noAutofit/>
              </a:bodyPr>
              <a:lstStyle/>
              <a:p>
                <a:pPr algn="ctr" defTabSz="685800">
                  <a:defRPr/>
                </a:pPr>
                <a:r>
                  <a:rPr lang="zh-TW" altLang="en-US" b="1" kern="100" dirty="0">
                    <a:solidFill>
                      <a:prstClr val="white"/>
                    </a:solidFill>
                    <a:latin typeface="微軟正黑體" panose="020B0604030504040204" pitchFamily="34" charset="-120"/>
                    <a:ea typeface="微軟正黑體" panose="020B0604030504040204" pitchFamily="34" charset="-120"/>
                    <a:cs typeface="新細明體"/>
                  </a:rPr>
                  <a:t>職涯發展</a:t>
                </a:r>
                <a:endParaRPr lang="zh-TW" altLang="en-US" kern="100" dirty="0">
                  <a:solidFill>
                    <a:prstClr val="white"/>
                  </a:solidFill>
                  <a:latin typeface="微軟正黑體" panose="020B0604030504040204" pitchFamily="34" charset="-120"/>
                  <a:ea typeface="微軟正黑體" panose="020B0604030504040204" pitchFamily="34" charset="-120"/>
                  <a:cs typeface="新細明體"/>
                </a:endParaRPr>
              </a:p>
            </p:txBody>
          </p:sp>
          <p:sp>
            <p:nvSpPr>
              <p:cNvPr id="10" name="圓角矩形 9"/>
              <p:cNvSpPr>
                <a:spLocks noChangeArrowheads="1"/>
              </p:cNvSpPr>
              <p:nvPr/>
            </p:nvSpPr>
            <p:spPr bwMode="auto">
              <a:xfrm>
                <a:off x="-33" y="4076"/>
                <a:ext cx="10748" cy="11125"/>
              </a:xfrm>
              <a:prstGeom prst="roundRect">
                <a:avLst>
                  <a:gd name="adj" fmla="val 16667"/>
                </a:avLst>
              </a:prstGeom>
              <a:solidFill>
                <a:srgbClr val="5B9BD5"/>
              </a:solidFill>
              <a:ln w="19050" cap="flat" cmpd="sng" algn="ctr">
                <a:solidFill>
                  <a:sysClr val="window" lastClr="FFFFFF"/>
                </a:solidFill>
                <a:prstDash val="solid"/>
                <a:miter lim="800000"/>
                <a:headEnd/>
                <a:tailEnd/>
              </a:ln>
              <a:effectLst/>
            </p:spPr>
            <p:txBody>
              <a:bodyPr rot="0" vert="horz" wrap="square" lIns="68580" tIns="34290" rIns="68580" bIns="34290" anchor="ctr" anchorCtr="0" upright="1">
                <a:noAutofit/>
              </a:bodyPr>
              <a:lstStyle/>
              <a:p>
                <a:pPr algn="ctr" defTabSz="685800">
                  <a:defRPr/>
                </a:pPr>
                <a:r>
                  <a:rPr lang="zh-TW" altLang="en-US" b="1" kern="100" dirty="0">
                    <a:solidFill>
                      <a:prstClr val="white"/>
                    </a:solidFill>
                    <a:latin typeface="微軟正黑體" panose="020B0604030504040204" pitchFamily="34" charset="-120"/>
                    <a:ea typeface="微軟正黑體" panose="020B0604030504040204" pitchFamily="34" charset="-120"/>
                    <a:cs typeface="新細明體"/>
                  </a:rPr>
                  <a:t>就、創業</a:t>
                </a:r>
                <a:endParaRPr lang="zh-TW" altLang="en-US" kern="100" dirty="0">
                  <a:solidFill>
                    <a:prstClr val="white"/>
                  </a:solidFill>
                  <a:latin typeface="微軟正黑體" panose="020B0604030504040204" pitchFamily="34" charset="-120"/>
                  <a:ea typeface="微軟正黑體" panose="020B0604030504040204" pitchFamily="34" charset="-120"/>
                  <a:cs typeface="新細明體"/>
                </a:endParaRPr>
              </a:p>
              <a:p>
                <a:pPr algn="ctr" defTabSz="685800">
                  <a:defRPr/>
                </a:pPr>
                <a:r>
                  <a:rPr lang="zh-TW" altLang="en-US" b="1" kern="100" dirty="0">
                    <a:solidFill>
                      <a:prstClr val="white"/>
                    </a:solidFill>
                    <a:latin typeface="微軟正黑體" panose="020B0604030504040204" pitchFamily="34" charset="-120"/>
                    <a:ea typeface="微軟正黑體" panose="020B0604030504040204" pitchFamily="34" charset="-120"/>
                    <a:cs typeface="新細明體"/>
                  </a:rPr>
                  <a:t>職訓局</a:t>
                </a:r>
                <a:endParaRPr lang="zh-TW" altLang="en-US" kern="100" dirty="0">
                  <a:solidFill>
                    <a:prstClr val="white"/>
                  </a:solidFill>
                  <a:latin typeface="微軟正黑體" panose="020B0604030504040204" pitchFamily="34" charset="-120"/>
                  <a:ea typeface="微軟正黑體" panose="020B0604030504040204" pitchFamily="34" charset="-120"/>
                  <a:cs typeface="新細明體"/>
                </a:endParaRPr>
              </a:p>
              <a:p>
                <a:pPr algn="ctr" defTabSz="685800">
                  <a:defRPr/>
                </a:pPr>
                <a:r>
                  <a:rPr lang="en-US" b="1" kern="100" dirty="0">
                    <a:solidFill>
                      <a:prstClr val="white"/>
                    </a:solidFill>
                    <a:latin typeface="微軟正黑體" panose="020B0604030504040204" pitchFamily="34" charset="-120"/>
                    <a:ea typeface="微軟正黑體" panose="020B0604030504040204" pitchFamily="34" charset="-120"/>
                    <a:cs typeface="新細明體"/>
                  </a:rPr>
                  <a:t>(</a:t>
                </a:r>
                <a:r>
                  <a:rPr lang="zh-TW" altLang="en-US" b="1" kern="100" dirty="0">
                    <a:solidFill>
                      <a:prstClr val="white"/>
                    </a:solidFill>
                    <a:latin typeface="微軟正黑體" panose="020B0604030504040204" pitchFamily="34" charset="-120"/>
                    <a:ea typeface="微軟正黑體" panose="020B0604030504040204" pitchFamily="34" charset="-120"/>
                    <a:cs typeface="新細明體"/>
                  </a:rPr>
                  <a:t>技職訓練</a:t>
                </a:r>
                <a:r>
                  <a:rPr lang="en-US" b="1" kern="100" dirty="0">
                    <a:solidFill>
                      <a:prstClr val="white"/>
                    </a:solidFill>
                    <a:latin typeface="微軟正黑體" panose="020B0604030504040204" pitchFamily="34" charset="-120"/>
                    <a:ea typeface="微軟正黑體" panose="020B0604030504040204" pitchFamily="34" charset="-120"/>
                    <a:cs typeface="新細明體"/>
                  </a:rPr>
                  <a:t>)</a:t>
                </a:r>
                <a:endParaRPr lang="zh-TW" altLang="en-US" kern="100" dirty="0">
                  <a:solidFill>
                    <a:prstClr val="white"/>
                  </a:solidFill>
                  <a:latin typeface="微軟正黑體" panose="020B0604030504040204" pitchFamily="34" charset="-120"/>
                  <a:ea typeface="微軟正黑體" panose="020B0604030504040204" pitchFamily="34" charset="-120"/>
                  <a:cs typeface="新細明體"/>
                </a:endParaRPr>
              </a:p>
              <a:p>
                <a:pPr algn="ctr" defTabSz="685800">
                  <a:defRPr/>
                </a:pPr>
                <a:r>
                  <a:rPr lang="zh-TW" altLang="en-US" b="1" kern="100" dirty="0">
                    <a:solidFill>
                      <a:prstClr val="white"/>
                    </a:solidFill>
                    <a:latin typeface="微軟正黑體" panose="020B0604030504040204" pitchFamily="34" charset="-120"/>
                    <a:ea typeface="微軟正黑體" panose="020B0604030504040204" pitchFamily="34" charset="-120"/>
                    <a:cs typeface="新細明體"/>
                  </a:rPr>
                  <a:t>技術檢定</a:t>
                </a:r>
                <a:endParaRPr lang="zh-TW" altLang="en-US" kern="100" dirty="0">
                  <a:solidFill>
                    <a:prstClr val="white"/>
                  </a:solidFill>
                  <a:latin typeface="微軟正黑體" panose="020B0604030504040204" pitchFamily="34" charset="-120"/>
                  <a:ea typeface="微軟正黑體" panose="020B0604030504040204" pitchFamily="34" charset="-120"/>
                  <a:cs typeface="新細明體"/>
                </a:endParaRPr>
              </a:p>
              <a:p>
                <a:pPr algn="ctr" defTabSz="685800">
                  <a:defRPr/>
                </a:pPr>
                <a:r>
                  <a:rPr lang="zh-TW" altLang="en-US" b="1" kern="100" dirty="0">
                    <a:solidFill>
                      <a:prstClr val="white"/>
                    </a:solidFill>
                    <a:latin typeface="微軟正黑體" panose="020B0604030504040204" pitchFamily="34" charset="-120"/>
                    <a:ea typeface="微軟正黑體" panose="020B0604030504040204" pitchFamily="34" charset="-120"/>
                    <a:cs typeface="新細明體"/>
                  </a:rPr>
                  <a:t>就職考試</a:t>
                </a:r>
                <a:endParaRPr lang="zh-TW" altLang="en-US" kern="100" dirty="0">
                  <a:solidFill>
                    <a:prstClr val="white"/>
                  </a:solidFill>
                  <a:latin typeface="微軟正黑體" panose="020B0604030504040204" pitchFamily="34" charset="-120"/>
                  <a:ea typeface="微軟正黑體" panose="020B0604030504040204" pitchFamily="34" charset="-120"/>
                  <a:cs typeface="新細明體"/>
                </a:endParaRPr>
              </a:p>
            </p:txBody>
          </p:sp>
        </p:grpSp>
      </p:grpSp>
      <p:pic>
        <p:nvPicPr>
          <p:cNvPr id="59" name="圖片 58"/>
          <p:cNvPicPr>
            <a:picLocks noChangeAspect="1"/>
          </p:cNvPicPr>
          <p:nvPr/>
        </p:nvPicPr>
        <p:blipFill>
          <a:blip r:embed="rId3">
            <a:duotone>
              <a:schemeClr val="accent2">
                <a:shade val="45000"/>
                <a:satMod val="135000"/>
              </a:schemeClr>
              <a:prstClr val="white"/>
            </a:duotone>
          </a:blip>
          <a:stretch>
            <a:fillRect/>
          </a:stretch>
        </p:blipFill>
        <p:spPr>
          <a:xfrm>
            <a:off x="3888518" y="5477884"/>
            <a:ext cx="1348857" cy="708722"/>
          </a:xfrm>
          <a:prstGeom prst="rect">
            <a:avLst/>
          </a:prstGeom>
        </p:spPr>
      </p:pic>
      <p:sp>
        <p:nvSpPr>
          <p:cNvPr id="61" name="投影片編號版面配置區 1">
            <a:extLst>
              <a:ext uri="{FF2B5EF4-FFF2-40B4-BE49-F238E27FC236}">
                <a16:creationId xmlns:a16="http://schemas.microsoft.com/office/drawing/2014/main" id="{525BCBD2-938A-43B6-B34C-63312A68BF88}"/>
              </a:ext>
            </a:extLst>
          </p:cNvPr>
          <p:cNvSpPr txBox="1">
            <a:spLocks/>
          </p:cNvSpPr>
          <p:nvPr/>
        </p:nvSpPr>
        <p:spPr>
          <a:xfrm>
            <a:off x="7296712" y="6311497"/>
            <a:ext cx="1600200" cy="273844"/>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7BDCC807-A8F6-4EBC-AA49-00484FC40CA0}" type="slidenum">
              <a:rPr kumimoji="0" lang="zh-TW" altLang="en-US" sz="1200" b="0" i="0" u="none" strike="noStrike" kern="1200" cap="none" spc="0" normalizeH="0" baseline="0" noProof="0">
                <a:ln>
                  <a:noFill/>
                </a:ln>
                <a:solidFill>
                  <a:srgbClr val="000000"/>
                </a:solidFill>
                <a:effectLst/>
                <a:uLnTx/>
                <a:uFillTx/>
                <a:latin typeface="Arial"/>
                <a:ea typeface="微软雅黑"/>
                <a:cs typeface="+mn-cs"/>
              </a:rPr>
              <a:pPr marL="0" marR="0" lvl="0" indent="0" algn="r" defTabSz="685800" rtl="0" eaLnBrk="1" fontAlgn="auto" latinLnBrk="0" hangingPunct="1">
                <a:lnSpc>
                  <a:spcPct val="100000"/>
                </a:lnSpc>
                <a:spcBef>
                  <a:spcPts val="0"/>
                </a:spcBef>
                <a:spcAft>
                  <a:spcPts val="0"/>
                </a:spcAft>
                <a:buClrTx/>
                <a:buSzTx/>
                <a:buFontTx/>
                <a:buNone/>
                <a:tabLst/>
                <a:defRPr/>
              </a:pPr>
              <a:t>21</a:t>
            </a:fld>
            <a:endParaRPr kumimoji="0" lang="zh-TW" altLang="en-US" sz="1200" b="0" i="0" u="none" strike="noStrike" kern="1200" cap="none" spc="0" normalizeH="0" baseline="0" noProof="0" dirty="0">
              <a:ln>
                <a:noFill/>
              </a:ln>
              <a:solidFill>
                <a:srgbClr val="000000"/>
              </a:solidFill>
              <a:effectLst/>
              <a:uLnTx/>
              <a:uFillTx/>
              <a:latin typeface="Arial"/>
              <a:ea typeface="微软雅黑"/>
              <a:cs typeface="+mn-cs"/>
            </a:endParaRPr>
          </a:p>
        </p:txBody>
      </p:sp>
    </p:spTree>
    <p:extLst>
      <p:ext uri="{BB962C8B-B14F-4D97-AF65-F5344CB8AC3E}">
        <p14:creationId xmlns:p14="http://schemas.microsoft.com/office/powerpoint/2010/main" val="445084513"/>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5053" y="219834"/>
            <a:ext cx="8706211" cy="771524"/>
          </a:xfrm>
        </p:spPr>
        <p:txBody>
          <a:bodyPr>
            <a:normAutofit fontScale="90000"/>
          </a:bodyPr>
          <a:lstStyle/>
          <a:p>
            <a:r>
              <a:rPr lang="zh-TW" altLang="en-US" sz="3600" dirty="0">
                <a:solidFill>
                  <a:schemeClr val="accent2">
                    <a:lumMod val="75000"/>
                  </a:schemeClr>
                </a:solidFill>
              </a:rPr>
              <a:t>職場試探的角色</a:t>
            </a:r>
            <a:r>
              <a:rPr lang="en-US" altLang="zh-TW" sz="2700" dirty="0">
                <a:solidFill>
                  <a:schemeClr val="accent2">
                    <a:lumMod val="75000"/>
                  </a:schemeClr>
                </a:solidFill>
              </a:rPr>
              <a:t>—</a:t>
            </a:r>
            <a:r>
              <a:rPr lang="zh-TW" altLang="en-US" sz="2200" dirty="0">
                <a:solidFill>
                  <a:srgbClr val="0066CC"/>
                </a:solidFill>
              </a:rPr>
              <a:t>心理準備很重要，參加本方案，就是正職人員</a:t>
            </a:r>
            <a:r>
              <a:rPr lang="en-US" altLang="zh-TW" sz="2200" dirty="0">
                <a:solidFill>
                  <a:srgbClr val="0066CC"/>
                </a:solidFill>
              </a:rPr>
              <a:t>!</a:t>
            </a:r>
            <a:endParaRPr lang="zh-TW" altLang="en-US" sz="2400" dirty="0">
              <a:solidFill>
                <a:srgbClr val="0066CC"/>
              </a:solidFill>
            </a:endParaRPr>
          </a:p>
        </p:txBody>
      </p:sp>
      <p:graphicFrame>
        <p:nvGraphicFramePr>
          <p:cNvPr id="3" name="資料庫圖表 2"/>
          <p:cNvGraphicFramePr/>
          <p:nvPr>
            <p:extLst>
              <p:ext uri="{D42A27DB-BD31-4B8C-83A1-F6EECF244321}">
                <p14:modId xmlns:p14="http://schemas.microsoft.com/office/powerpoint/2010/main" val="3621978783"/>
              </p:ext>
            </p:extLst>
          </p:nvPr>
        </p:nvGraphicFramePr>
        <p:xfrm>
          <a:off x="109808" y="1974540"/>
          <a:ext cx="4875551" cy="43369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內容版面配置區 7"/>
          <p:cNvGraphicFramePr>
            <a:graphicFrameLocks/>
          </p:cNvGraphicFramePr>
          <p:nvPr>
            <p:extLst>
              <p:ext uri="{D42A27DB-BD31-4B8C-83A1-F6EECF244321}">
                <p14:modId xmlns:p14="http://schemas.microsoft.com/office/powerpoint/2010/main" val="1890765057"/>
              </p:ext>
            </p:extLst>
          </p:nvPr>
        </p:nvGraphicFramePr>
        <p:xfrm>
          <a:off x="5260932" y="2595308"/>
          <a:ext cx="3587706" cy="24275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圖片 4"/>
          <p:cNvPicPr>
            <a:picLocks noChangeAspect="1"/>
          </p:cNvPicPr>
          <p:nvPr/>
        </p:nvPicPr>
        <p:blipFill>
          <a:blip r:embed="rId13"/>
          <a:stretch>
            <a:fillRect/>
          </a:stretch>
        </p:blipFill>
        <p:spPr>
          <a:xfrm>
            <a:off x="2096965" y="1799711"/>
            <a:ext cx="791024" cy="795597"/>
          </a:xfrm>
          <a:prstGeom prst="rect">
            <a:avLst/>
          </a:prstGeom>
        </p:spPr>
      </p:pic>
      <p:pic>
        <p:nvPicPr>
          <p:cNvPr id="6" name="圖片 5"/>
          <p:cNvPicPr>
            <a:picLocks noChangeAspect="1"/>
          </p:cNvPicPr>
          <p:nvPr/>
        </p:nvPicPr>
        <p:blipFill>
          <a:blip r:embed="rId14"/>
          <a:stretch>
            <a:fillRect/>
          </a:stretch>
        </p:blipFill>
        <p:spPr>
          <a:xfrm>
            <a:off x="6807364" y="1784596"/>
            <a:ext cx="810713" cy="810713"/>
          </a:xfrm>
          <a:prstGeom prst="rect">
            <a:avLst/>
          </a:prstGeom>
        </p:spPr>
      </p:pic>
      <p:sp>
        <p:nvSpPr>
          <p:cNvPr id="7" name="矩形 6"/>
          <p:cNvSpPr/>
          <p:nvPr/>
        </p:nvSpPr>
        <p:spPr>
          <a:xfrm>
            <a:off x="2887989" y="5757500"/>
            <a:ext cx="3737678" cy="553998"/>
          </a:xfrm>
          <a:prstGeom prst="rect">
            <a:avLst/>
          </a:prstGeom>
        </p:spPr>
        <p:txBody>
          <a:bodyPr wrap="square">
            <a:spAutoFit/>
          </a:bodyPr>
          <a:lstStyle/>
          <a:p>
            <a:pPr defTabSz="685800"/>
            <a:r>
              <a:rPr lang="zh-TW" altLang="en-US" sz="3000" dirty="0">
                <a:solidFill>
                  <a:srgbClr val="000000"/>
                </a:solidFill>
                <a:latin typeface="Arial"/>
                <a:ea typeface="微软雅黑"/>
              </a:rPr>
              <a:t>   </a:t>
            </a:r>
            <a:r>
              <a:rPr lang="zh-TW" altLang="en-US" sz="3000" b="1" dirty="0">
                <a:solidFill>
                  <a:srgbClr val="F34F56"/>
                </a:solidFill>
                <a:latin typeface="Arial"/>
                <a:ea typeface="微软雅黑"/>
              </a:rPr>
              <a:t>角色調整與轉換</a:t>
            </a:r>
          </a:p>
        </p:txBody>
      </p:sp>
      <p:sp>
        <p:nvSpPr>
          <p:cNvPr id="9" name="投影片編號版面配置區 1">
            <a:extLst>
              <a:ext uri="{FF2B5EF4-FFF2-40B4-BE49-F238E27FC236}">
                <a16:creationId xmlns:a16="http://schemas.microsoft.com/office/drawing/2014/main" id="{39F3225F-D07B-471E-A401-7BC590E40F6C}"/>
              </a:ext>
            </a:extLst>
          </p:cNvPr>
          <p:cNvSpPr txBox="1">
            <a:spLocks/>
          </p:cNvSpPr>
          <p:nvPr/>
        </p:nvSpPr>
        <p:spPr>
          <a:xfrm>
            <a:off x="7296712" y="6311497"/>
            <a:ext cx="1600200" cy="273844"/>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7BDCC807-A8F6-4EBC-AA49-00484FC40CA0}" type="slidenum">
              <a:rPr kumimoji="0" lang="zh-TW" altLang="en-US" sz="1200" b="0" i="0" u="none" strike="noStrike" kern="1200" cap="none" spc="0" normalizeH="0" baseline="0" noProof="0">
                <a:ln>
                  <a:noFill/>
                </a:ln>
                <a:solidFill>
                  <a:srgbClr val="000000"/>
                </a:solidFill>
                <a:effectLst/>
                <a:uLnTx/>
                <a:uFillTx/>
                <a:latin typeface="Arial"/>
                <a:ea typeface="微软雅黑"/>
                <a:cs typeface="+mn-cs"/>
              </a:rPr>
              <a:pPr marL="0" marR="0" lvl="0" indent="0" algn="r" defTabSz="685800" rtl="0" eaLnBrk="1" fontAlgn="auto" latinLnBrk="0" hangingPunct="1">
                <a:lnSpc>
                  <a:spcPct val="100000"/>
                </a:lnSpc>
                <a:spcBef>
                  <a:spcPts val="0"/>
                </a:spcBef>
                <a:spcAft>
                  <a:spcPts val="0"/>
                </a:spcAft>
                <a:buClrTx/>
                <a:buSzTx/>
                <a:buFontTx/>
                <a:buNone/>
                <a:tabLst/>
                <a:defRPr/>
              </a:pPr>
              <a:t>22</a:t>
            </a:fld>
            <a:endParaRPr kumimoji="0" lang="zh-TW" altLang="en-US" sz="1200" b="0" i="0" u="none" strike="noStrike" kern="1200" cap="none" spc="0" normalizeH="0" baseline="0" noProof="0" dirty="0">
              <a:ln>
                <a:noFill/>
              </a:ln>
              <a:solidFill>
                <a:srgbClr val="000000"/>
              </a:solidFill>
              <a:effectLst/>
              <a:uLnTx/>
              <a:uFillTx/>
              <a:latin typeface="Arial"/>
              <a:ea typeface="微软雅黑"/>
              <a:cs typeface="+mn-cs"/>
            </a:endParaRPr>
          </a:p>
        </p:txBody>
      </p:sp>
    </p:spTree>
    <p:extLst>
      <p:ext uri="{BB962C8B-B14F-4D97-AF65-F5344CB8AC3E}">
        <p14:creationId xmlns:p14="http://schemas.microsoft.com/office/powerpoint/2010/main" val="3458236663"/>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169512" y="2219767"/>
            <a:ext cx="1400376" cy="1588368"/>
          </a:xfrm>
        </p:spPr>
        <p:txBody>
          <a:bodyPr>
            <a:normAutofit/>
          </a:bodyPr>
          <a:lstStyle/>
          <a:p>
            <a:r>
              <a:rPr lang="en-US" altLang="zh-CN" sz="7200" dirty="0"/>
              <a:t>03</a:t>
            </a:r>
            <a:endParaRPr lang="zh-CN" altLang="en-US" sz="7200" b="0" dirty="0"/>
          </a:p>
        </p:txBody>
      </p:sp>
      <p:sp>
        <p:nvSpPr>
          <p:cNvPr id="3" name="文本占位符 2"/>
          <p:cNvSpPr>
            <a:spLocks noGrp="1"/>
          </p:cNvSpPr>
          <p:nvPr>
            <p:ph type="body" idx="1"/>
          </p:nvPr>
        </p:nvSpPr>
        <p:spPr>
          <a:xfrm>
            <a:off x="2162047" y="3891500"/>
            <a:ext cx="5697002" cy="559996"/>
          </a:xfrm>
        </p:spPr>
        <p:txBody>
          <a:bodyPr>
            <a:noAutofit/>
          </a:bodyPr>
          <a:lstStyle/>
          <a:p>
            <a:r>
              <a:rPr lang="zh-TW" altLang="en-US" sz="4500" b="1" dirty="0">
                <a:solidFill>
                  <a:schemeClr val="accent2"/>
                </a:solidFill>
              </a:rPr>
              <a:t>如何進行職涯試探</a:t>
            </a:r>
            <a:endParaRPr lang="en-US" altLang="zh-CN" sz="4500" b="1" dirty="0">
              <a:solidFill>
                <a:schemeClr val="accent2"/>
              </a:solidFill>
            </a:endParaRPr>
          </a:p>
        </p:txBody>
      </p:sp>
      <p:sp>
        <p:nvSpPr>
          <p:cNvPr id="4" name="tiny-paper-airplane_19745">
            <a:extLst>
              <a:ext uri="{FF2B5EF4-FFF2-40B4-BE49-F238E27FC236}">
                <a16:creationId xmlns:a16="http://schemas.microsoft.com/office/drawing/2014/main" id="{613C7B42-3053-4991-90FA-3D1AC39ADF73}"/>
              </a:ext>
            </a:extLst>
          </p:cNvPr>
          <p:cNvSpPr>
            <a:spLocks noChangeAspect="1"/>
          </p:cNvSpPr>
          <p:nvPr/>
        </p:nvSpPr>
        <p:spPr bwMode="auto">
          <a:xfrm rot="1448200">
            <a:off x="4705728" y="2022021"/>
            <a:ext cx="609641" cy="621361"/>
          </a:xfrm>
          <a:custGeom>
            <a:avLst/>
            <a:gdLst>
              <a:gd name="T0" fmla="*/ 3201 w 3292"/>
              <a:gd name="T1" fmla="*/ 76 h 3360"/>
              <a:gd name="T2" fmla="*/ 2945 w 3292"/>
              <a:gd name="T3" fmla="*/ 42 h 3360"/>
              <a:gd name="T4" fmla="*/ 132 w 3292"/>
              <a:gd name="T5" fmla="*/ 1499 h 3360"/>
              <a:gd name="T6" fmla="*/ 13 w 3292"/>
              <a:gd name="T7" fmla="*/ 1730 h 3360"/>
              <a:gd name="T8" fmla="*/ 192 w 3292"/>
              <a:gd name="T9" fmla="*/ 1920 h 3360"/>
              <a:gd name="T10" fmla="*/ 1322 w 3292"/>
              <a:gd name="T11" fmla="*/ 2143 h 3360"/>
              <a:gd name="T12" fmla="*/ 1630 w 3292"/>
              <a:gd name="T13" fmla="*/ 3198 h 3360"/>
              <a:gd name="T14" fmla="*/ 1836 w 3292"/>
              <a:gd name="T15" fmla="*/ 3360 h 3360"/>
              <a:gd name="T16" fmla="*/ 1846 w 3292"/>
              <a:gd name="T17" fmla="*/ 3360 h 3360"/>
              <a:gd name="T18" fmla="*/ 2054 w 3292"/>
              <a:gd name="T19" fmla="*/ 3221 h 3360"/>
              <a:gd name="T20" fmla="*/ 3256 w 3292"/>
              <a:gd name="T21" fmla="*/ 329 h 3360"/>
              <a:gd name="T22" fmla="*/ 3201 w 3292"/>
              <a:gd name="T23" fmla="*/ 76 h 3360"/>
              <a:gd name="T24" fmla="*/ 222 w 3292"/>
              <a:gd name="T25" fmla="*/ 1766 h 3360"/>
              <a:gd name="T26" fmla="*/ 168 w 3292"/>
              <a:gd name="T27" fmla="*/ 1709 h 3360"/>
              <a:gd name="T28" fmla="*/ 204 w 3292"/>
              <a:gd name="T29" fmla="*/ 1638 h 3360"/>
              <a:gd name="T30" fmla="*/ 2984 w 3292"/>
              <a:gd name="T31" fmla="*/ 198 h 3360"/>
              <a:gd name="T32" fmla="*/ 1355 w 3292"/>
              <a:gd name="T33" fmla="*/ 1991 h 3360"/>
              <a:gd name="T34" fmla="*/ 222 w 3292"/>
              <a:gd name="T35" fmla="*/ 1766 h 3360"/>
              <a:gd name="T36" fmla="*/ 1910 w 3292"/>
              <a:gd name="T37" fmla="*/ 3162 h 3360"/>
              <a:gd name="T38" fmla="*/ 1846 w 3292"/>
              <a:gd name="T39" fmla="*/ 3204 h 3360"/>
              <a:gd name="T40" fmla="*/ 1843 w 3292"/>
              <a:gd name="T41" fmla="*/ 3204 h 3360"/>
              <a:gd name="T42" fmla="*/ 1780 w 3292"/>
              <a:gd name="T43" fmla="*/ 3154 h 3360"/>
              <a:gd name="T44" fmla="*/ 1471 w 3292"/>
              <a:gd name="T45" fmla="*/ 2096 h 3360"/>
              <a:gd name="T46" fmla="*/ 3096 w 3292"/>
              <a:gd name="T47" fmla="*/ 307 h 3360"/>
              <a:gd name="T48" fmla="*/ 1910 w 3292"/>
              <a:gd name="T49" fmla="*/ 3162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92" h="3360">
                <a:moveTo>
                  <a:pt x="3201" y="76"/>
                </a:moveTo>
                <a:cubicBezTo>
                  <a:pt x="3132" y="14"/>
                  <a:pt x="3027" y="0"/>
                  <a:pt x="2945" y="42"/>
                </a:cubicBezTo>
                <a:lnTo>
                  <a:pt x="132" y="1499"/>
                </a:lnTo>
                <a:cubicBezTo>
                  <a:pt x="48" y="1543"/>
                  <a:pt x="0" y="1636"/>
                  <a:pt x="13" y="1730"/>
                </a:cubicBezTo>
                <a:cubicBezTo>
                  <a:pt x="27" y="1825"/>
                  <a:pt x="98" y="1901"/>
                  <a:pt x="192" y="1920"/>
                </a:cubicBezTo>
                <a:lnTo>
                  <a:pt x="1322" y="2143"/>
                </a:lnTo>
                <a:lnTo>
                  <a:pt x="1630" y="3198"/>
                </a:lnTo>
                <a:cubicBezTo>
                  <a:pt x="1657" y="3290"/>
                  <a:pt x="1739" y="3355"/>
                  <a:pt x="1836" y="3360"/>
                </a:cubicBezTo>
                <a:lnTo>
                  <a:pt x="1846" y="3360"/>
                </a:lnTo>
                <a:cubicBezTo>
                  <a:pt x="1938" y="3360"/>
                  <a:pt x="2019" y="3306"/>
                  <a:pt x="2054" y="3221"/>
                </a:cubicBezTo>
                <a:lnTo>
                  <a:pt x="3256" y="329"/>
                </a:lnTo>
                <a:cubicBezTo>
                  <a:pt x="3292" y="242"/>
                  <a:pt x="3270" y="140"/>
                  <a:pt x="3201" y="76"/>
                </a:cubicBezTo>
                <a:close/>
                <a:moveTo>
                  <a:pt x="222" y="1766"/>
                </a:moveTo>
                <a:cubicBezTo>
                  <a:pt x="194" y="1761"/>
                  <a:pt x="172" y="1738"/>
                  <a:pt x="168" y="1709"/>
                </a:cubicBezTo>
                <a:cubicBezTo>
                  <a:pt x="164" y="1680"/>
                  <a:pt x="178" y="1651"/>
                  <a:pt x="204" y="1638"/>
                </a:cubicBezTo>
                <a:lnTo>
                  <a:pt x="2984" y="198"/>
                </a:lnTo>
                <a:lnTo>
                  <a:pt x="1355" y="1991"/>
                </a:lnTo>
                <a:lnTo>
                  <a:pt x="222" y="1766"/>
                </a:lnTo>
                <a:close/>
                <a:moveTo>
                  <a:pt x="1910" y="3162"/>
                </a:moveTo>
                <a:cubicBezTo>
                  <a:pt x="1899" y="3187"/>
                  <a:pt x="1874" y="3204"/>
                  <a:pt x="1846" y="3204"/>
                </a:cubicBezTo>
                <a:lnTo>
                  <a:pt x="1843" y="3204"/>
                </a:lnTo>
                <a:cubicBezTo>
                  <a:pt x="1813" y="3202"/>
                  <a:pt x="1788" y="3183"/>
                  <a:pt x="1780" y="3154"/>
                </a:cubicBezTo>
                <a:lnTo>
                  <a:pt x="1471" y="2096"/>
                </a:lnTo>
                <a:lnTo>
                  <a:pt x="3096" y="307"/>
                </a:lnTo>
                <a:lnTo>
                  <a:pt x="1910" y="3162"/>
                </a:lnTo>
                <a:close/>
              </a:path>
            </a:pathLst>
          </a:custGeom>
          <a:solidFill>
            <a:schemeClr val="accent1"/>
          </a:solidFill>
          <a:ln>
            <a:noFill/>
          </a:ln>
        </p:spPr>
        <p:txBody>
          <a:bodyPr/>
          <a:lstStyle/>
          <a:p>
            <a:endParaRPr lang="zh-TW" altLang="en-US"/>
          </a:p>
        </p:txBody>
      </p:sp>
      <p:sp>
        <p:nvSpPr>
          <p:cNvPr id="5" name="tiny-paper-airplane_19745">
            <a:extLst>
              <a:ext uri="{FF2B5EF4-FFF2-40B4-BE49-F238E27FC236}">
                <a16:creationId xmlns:a16="http://schemas.microsoft.com/office/drawing/2014/main" id="{635F72D4-D14E-4EF7-963B-10F67DEAA51B}"/>
              </a:ext>
            </a:extLst>
          </p:cNvPr>
          <p:cNvSpPr>
            <a:spLocks noChangeAspect="1"/>
          </p:cNvSpPr>
          <p:nvPr/>
        </p:nvSpPr>
        <p:spPr bwMode="auto">
          <a:xfrm rot="20305682">
            <a:off x="5962472" y="3240901"/>
            <a:ext cx="891339" cy="908474"/>
          </a:xfrm>
          <a:custGeom>
            <a:avLst/>
            <a:gdLst>
              <a:gd name="T0" fmla="*/ 3201 w 3292"/>
              <a:gd name="T1" fmla="*/ 76 h 3360"/>
              <a:gd name="T2" fmla="*/ 2945 w 3292"/>
              <a:gd name="T3" fmla="*/ 42 h 3360"/>
              <a:gd name="T4" fmla="*/ 132 w 3292"/>
              <a:gd name="T5" fmla="*/ 1499 h 3360"/>
              <a:gd name="T6" fmla="*/ 13 w 3292"/>
              <a:gd name="T7" fmla="*/ 1730 h 3360"/>
              <a:gd name="T8" fmla="*/ 192 w 3292"/>
              <a:gd name="T9" fmla="*/ 1920 h 3360"/>
              <a:gd name="T10" fmla="*/ 1322 w 3292"/>
              <a:gd name="T11" fmla="*/ 2143 h 3360"/>
              <a:gd name="T12" fmla="*/ 1630 w 3292"/>
              <a:gd name="T13" fmla="*/ 3198 h 3360"/>
              <a:gd name="T14" fmla="*/ 1836 w 3292"/>
              <a:gd name="T15" fmla="*/ 3360 h 3360"/>
              <a:gd name="T16" fmla="*/ 1846 w 3292"/>
              <a:gd name="T17" fmla="*/ 3360 h 3360"/>
              <a:gd name="T18" fmla="*/ 2054 w 3292"/>
              <a:gd name="T19" fmla="*/ 3221 h 3360"/>
              <a:gd name="T20" fmla="*/ 3256 w 3292"/>
              <a:gd name="T21" fmla="*/ 329 h 3360"/>
              <a:gd name="T22" fmla="*/ 3201 w 3292"/>
              <a:gd name="T23" fmla="*/ 76 h 3360"/>
              <a:gd name="T24" fmla="*/ 222 w 3292"/>
              <a:gd name="T25" fmla="*/ 1766 h 3360"/>
              <a:gd name="T26" fmla="*/ 168 w 3292"/>
              <a:gd name="T27" fmla="*/ 1709 h 3360"/>
              <a:gd name="T28" fmla="*/ 204 w 3292"/>
              <a:gd name="T29" fmla="*/ 1638 h 3360"/>
              <a:gd name="T30" fmla="*/ 2984 w 3292"/>
              <a:gd name="T31" fmla="*/ 198 h 3360"/>
              <a:gd name="T32" fmla="*/ 1355 w 3292"/>
              <a:gd name="T33" fmla="*/ 1991 h 3360"/>
              <a:gd name="T34" fmla="*/ 222 w 3292"/>
              <a:gd name="T35" fmla="*/ 1766 h 3360"/>
              <a:gd name="T36" fmla="*/ 1910 w 3292"/>
              <a:gd name="T37" fmla="*/ 3162 h 3360"/>
              <a:gd name="T38" fmla="*/ 1846 w 3292"/>
              <a:gd name="T39" fmla="*/ 3204 h 3360"/>
              <a:gd name="T40" fmla="*/ 1843 w 3292"/>
              <a:gd name="T41" fmla="*/ 3204 h 3360"/>
              <a:gd name="T42" fmla="*/ 1780 w 3292"/>
              <a:gd name="T43" fmla="*/ 3154 h 3360"/>
              <a:gd name="T44" fmla="*/ 1471 w 3292"/>
              <a:gd name="T45" fmla="*/ 2096 h 3360"/>
              <a:gd name="T46" fmla="*/ 3096 w 3292"/>
              <a:gd name="T47" fmla="*/ 307 h 3360"/>
              <a:gd name="T48" fmla="*/ 1910 w 3292"/>
              <a:gd name="T49" fmla="*/ 3162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92" h="3360">
                <a:moveTo>
                  <a:pt x="3201" y="76"/>
                </a:moveTo>
                <a:cubicBezTo>
                  <a:pt x="3132" y="14"/>
                  <a:pt x="3027" y="0"/>
                  <a:pt x="2945" y="42"/>
                </a:cubicBezTo>
                <a:lnTo>
                  <a:pt x="132" y="1499"/>
                </a:lnTo>
                <a:cubicBezTo>
                  <a:pt x="48" y="1543"/>
                  <a:pt x="0" y="1636"/>
                  <a:pt x="13" y="1730"/>
                </a:cubicBezTo>
                <a:cubicBezTo>
                  <a:pt x="27" y="1825"/>
                  <a:pt x="98" y="1901"/>
                  <a:pt x="192" y="1920"/>
                </a:cubicBezTo>
                <a:lnTo>
                  <a:pt x="1322" y="2143"/>
                </a:lnTo>
                <a:lnTo>
                  <a:pt x="1630" y="3198"/>
                </a:lnTo>
                <a:cubicBezTo>
                  <a:pt x="1657" y="3290"/>
                  <a:pt x="1739" y="3355"/>
                  <a:pt x="1836" y="3360"/>
                </a:cubicBezTo>
                <a:lnTo>
                  <a:pt x="1846" y="3360"/>
                </a:lnTo>
                <a:cubicBezTo>
                  <a:pt x="1938" y="3360"/>
                  <a:pt x="2019" y="3306"/>
                  <a:pt x="2054" y="3221"/>
                </a:cubicBezTo>
                <a:lnTo>
                  <a:pt x="3256" y="329"/>
                </a:lnTo>
                <a:cubicBezTo>
                  <a:pt x="3292" y="242"/>
                  <a:pt x="3270" y="140"/>
                  <a:pt x="3201" y="76"/>
                </a:cubicBezTo>
                <a:close/>
                <a:moveTo>
                  <a:pt x="222" y="1766"/>
                </a:moveTo>
                <a:cubicBezTo>
                  <a:pt x="194" y="1761"/>
                  <a:pt x="172" y="1738"/>
                  <a:pt x="168" y="1709"/>
                </a:cubicBezTo>
                <a:cubicBezTo>
                  <a:pt x="164" y="1680"/>
                  <a:pt x="178" y="1651"/>
                  <a:pt x="204" y="1638"/>
                </a:cubicBezTo>
                <a:lnTo>
                  <a:pt x="2984" y="198"/>
                </a:lnTo>
                <a:lnTo>
                  <a:pt x="1355" y="1991"/>
                </a:lnTo>
                <a:lnTo>
                  <a:pt x="222" y="1766"/>
                </a:lnTo>
                <a:close/>
                <a:moveTo>
                  <a:pt x="1910" y="3162"/>
                </a:moveTo>
                <a:cubicBezTo>
                  <a:pt x="1899" y="3187"/>
                  <a:pt x="1874" y="3204"/>
                  <a:pt x="1846" y="3204"/>
                </a:cubicBezTo>
                <a:lnTo>
                  <a:pt x="1843" y="3204"/>
                </a:lnTo>
                <a:cubicBezTo>
                  <a:pt x="1813" y="3202"/>
                  <a:pt x="1788" y="3183"/>
                  <a:pt x="1780" y="3154"/>
                </a:cubicBezTo>
                <a:lnTo>
                  <a:pt x="1471" y="2096"/>
                </a:lnTo>
                <a:lnTo>
                  <a:pt x="3096" y="307"/>
                </a:lnTo>
                <a:lnTo>
                  <a:pt x="1910" y="3162"/>
                </a:lnTo>
                <a:close/>
              </a:path>
            </a:pathLst>
          </a:custGeom>
          <a:solidFill>
            <a:schemeClr val="accent1"/>
          </a:solidFill>
          <a:ln>
            <a:noFill/>
          </a:ln>
        </p:spPr>
        <p:txBody>
          <a:bodyPr/>
          <a:lstStyle/>
          <a:p>
            <a:endParaRPr lang="zh-TW" altLang="en-US"/>
          </a:p>
        </p:txBody>
      </p:sp>
      <p:sp>
        <p:nvSpPr>
          <p:cNvPr id="6" name="tiny-paper-airplane_19745">
            <a:extLst>
              <a:ext uri="{FF2B5EF4-FFF2-40B4-BE49-F238E27FC236}">
                <a16:creationId xmlns:a16="http://schemas.microsoft.com/office/drawing/2014/main" id="{B694367E-7DB4-4736-B693-275ECA6F7F8D}"/>
              </a:ext>
            </a:extLst>
          </p:cNvPr>
          <p:cNvSpPr>
            <a:spLocks noChangeAspect="1"/>
          </p:cNvSpPr>
          <p:nvPr/>
        </p:nvSpPr>
        <p:spPr bwMode="auto">
          <a:xfrm>
            <a:off x="3043847" y="4909975"/>
            <a:ext cx="891339" cy="908474"/>
          </a:xfrm>
          <a:custGeom>
            <a:avLst/>
            <a:gdLst>
              <a:gd name="T0" fmla="*/ 3201 w 3292"/>
              <a:gd name="T1" fmla="*/ 76 h 3360"/>
              <a:gd name="T2" fmla="*/ 2945 w 3292"/>
              <a:gd name="T3" fmla="*/ 42 h 3360"/>
              <a:gd name="T4" fmla="*/ 132 w 3292"/>
              <a:gd name="T5" fmla="*/ 1499 h 3360"/>
              <a:gd name="T6" fmla="*/ 13 w 3292"/>
              <a:gd name="T7" fmla="*/ 1730 h 3360"/>
              <a:gd name="T8" fmla="*/ 192 w 3292"/>
              <a:gd name="T9" fmla="*/ 1920 h 3360"/>
              <a:gd name="T10" fmla="*/ 1322 w 3292"/>
              <a:gd name="T11" fmla="*/ 2143 h 3360"/>
              <a:gd name="T12" fmla="*/ 1630 w 3292"/>
              <a:gd name="T13" fmla="*/ 3198 h 3360"/>
              <a:gd name="T14" fmla="*/ 1836 w 3292"/>
              <a:gd name="T15" fmla="*/ 3360 h 3360"/>
              <a:gd name="T16" fmla="*/ 1846 w 3292"/>
              <a:gd name="T17" fmla="*/ 3360 h 3360"/>
              <a:gd name="T18" fmla="*/ 2054 w 3292"/>
              <a:gd name="T19" fmla="*/ 3221 h 3360"/>
              <a:gd name="T20" fmla="*/ 3256 w 3292"/>
              <a:gd name="T21" fmla="*/ 329 h 3360"/>
              <a:gd name="T22" fmla="*/ 3201 w 3292"/>
              <a:gd name="T23" fmla="*/ 76 h 3360"/>
              <a:gd name="T24" fmla="*/ 222 w 3292"/>
              <a:gd name="T25" fmla="*/ 1766 h 3360"/>
              <a:gd name="T26" fmla="*/ 168 w 3292"/>
              <a:gd name="T27" fmla="*/ 1709 h 3360"/>
              <a:gd name="T28" fmla="*/ 204 w 3292"/>
              <a:gd name="T29" fmla="*/ 1638 h 3360"/>
              <a:gd name="T30" fmla="*/ 2984 w 3292"/>
              <a:gd name="T31" fmla="*/ 198 h 3360"/>
              <a:gd name="T32" fmla="*/ 1355 w 3292"/>
              <a:gd name="T33" fmla="*/ 1991 h 3360"/>
              <a:gd name="T34" fmla="*/ 222 w 3292"/>
              <a:gd name="T35" fmla="*/ 1766 h 3360"/>
              <a:gd name="T36" fmla="*/ 1910 w 3292"/>
              <a:gd name="T37" fmla="*/ 3162 h 3360"/>
              <a:gd name="T38" fmla="*/ 1846 w 3292"/>
              <a:gd name="T39" fmla="*/ 3204 h 3360"/>
              <a:gd name="T40" fmla="*/ 1843 w 3292"/>
              <a:gd name="T41" fmla="*/ 3204 h 3360"/>
              <a:gd name="T42" fmla="*/ 1780 w 3292"/>
              <a:gd name="T43" fmla="*/ 3154 h 3360"/>
              <a:gd name="T44" fmla="*/ 1471 w 3292"/>
              <a:gd name="T45" fmla="*/ 2096 h 3360"/>
              <a:gd name="T46" fmla="*/ 3096 w 3292"/>
              <a:gd name="T47" fmla="*/ 307 h 3360"/>
              <a:gd name="T48" fmla="*/ 1910 w 3292"/>
              <a:gd name="T49" fmla="*/ 3162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92" h="3360">
                <a:moveTo>
                  <a:pt x="3201" y="76"/>
                </a:moveTo>
                <a:cubicBezTo>
                  <a:pt x="3132" y="14"/>
                  <a:pt x="3027" y="0"/>
                  <a:pt x="2945" y="42"/>
                </a:cubicBezTo>
                <a:lnTo>
                  <a:pt x="132" y="1499"/>
                </a:lnTo>
                <a:cubicBezTo>
                  <a:pt x="48" y="1543"/>
                  <a:pt x="0" y="1636"/>
                  <a:pt x="13" y="1730"/>
                </a:cubicBezTo>
                <a:cubicBezTo>
                  <a:pt x="27" y="1825"/>
                  <a:pt x="98" y="1901"/>
                  <a:pt x="192" y="1920"/>
                </a:cubicBezTo>
                <a:lnTo>
                  <a:pt x="1322" y="2143"/>
                </a:lnTo>
                <a:lnTo>
                  <a:pt x="1630" y="3198"/>
                </a:lnTo>
                <a:cubicBezTo>
                  <a:pt x="1657" y="3290"/>
                  <a:pt x="1739" y="3355"/>
                  <a:pt x="1836" y="3360"/>
                </a:cubicBezTo>
                <a:lnTo>
                  <a:pt x="1846" y="3360"/>
                </a:lnTo>
                <a:cubicBezTo>
                  <a:pt x="1938" y="3360"/>
                  <a:pt x="2019" y="3306"/>
                  <a:pt x="2054" y="3221"/>
                </a:cubicBezTo>
                <a:lnTo>
                  <a:pt x="3256" y="329"/>
                </a:lnTo>
                <a:cubicBezTo>
                  <a:pt x="3292" y="242"/>
                  <a:pt x="3270" y="140"/>
                  <a:pt x="3201" y="76"/>
                </a:cubicBezTo>
                <a:close/>
                <a:moveTo>
                  <a:pt x="222" y="1766"/>
                </a:moveTo>
                <a:cubicBezTo>
                  <a:pt x="194" y="1761"/>
                  <a:pt x="172" y="1738"/>
                  <a:pt x="168" y="1709"/>
                </a:cubicBezTo>
                <a:cubicBezTo>
                  <a:pt x="164" y="1680"/>
                  <a:pt x="178" y="1651"/>
                  <a:pt x="204" y="1638"/>
                </a:cubicBezTo>
                <a:lnTo>
                  <a:pt x="2984" y="198"/>
                </a:lnTo>
                <a:lnTo>
                  <a:pt x="1355" y="1991"/>
                </a:lnTo>
                <a:lnTo>
                  <a:pt x="222" y="1766"/>
                </a:lnTo>
                <a:close/>
                <a:moveTo>
                  <a:pt x="1910" y="3162"/>
                </a:moveTo>
                <a:cubicBezTo>
                  <a:pt x="1899" y="3187"/>
                  <a:pt x="1874" y="3204"/>
                  <a:pt x="1846" y="3204"/>
                </a:cubicBezTo>
                <a:lnTo>
                  <a:pt x="1843" y="3204"/>
                </a:lnTo>
                <a:cubicBezTo>
                  <a:pt x="1813" y="3202"/>
                  <a:pt x="1788" y="3183"/>
                  <a:pt x="1780" y="3154"/>
                </a:cubicBezTo>
                <a:lnTo>
                  <a:pt x="1471" y="2096"/>
                </a:lnTo>
                <a:lnTo>
                  <a:pt x="3096" y="307"/>
                </a:lnTo>
                <a:lnTo>
                  <a:pt x="1910" y="3162"/>
                </a:lnTo>
                <a:close/>
              </a:path>
            </a:pathLst>
          </a:custGeom>
          <a:solidFill>
            <a:schemeClr val="accent1"/>
          </a:solidFill>
          <a:ln>
            <a:noFill/>
          </a:ln>
        </p:spPr>
        <p:txBody>
          <a:bodyPr/>
          <a:lstStyle/>
          <a:p>
            <a:endParaRPr lang="zh-TW" altLang="en-US"/>
          </a:p>
        </p:txBody>
      </p:sp>
      <p:sp>
        <p:nvSpPr>
          <p:cNvPr id="8" name="投影片編號版面配置區 1">
            <a:extLst>
              <a:ext uri="{FF2B5EF4-FFF2-40B4-BE49-F238E27FC236}">
                <a16:creationId xmlns:a16="http://schemas.microsoft.com/office/drawing/2014/main" id="{E88AF80F-67AE-494E-977E-3A3A7DF0A563}"/>
              </a:ext>
            </a:extLst>
          </p:cNvPr>
          <p:cNvSpPr txBox="1">
            <a:spLocks/>
          </p:cNvSpPr>
          <p:nvPr/>
        </p:nvSpPr>
        <p:spPr>
          <a:xfrm>
            <a:off x="7296712" y="6311497"/>
            <a:ext cx="1600200" cy="273844"/>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7BDCC807-A8F6-4EBC-AA49-00484FC40CA0}" type="slidenum">
              <a:rPr kumimoji="0" lang="zh-TW" altLang="en-US" sz="1200" b="0" i="0" u="none" strike="noStrike" kern="1200" cap="none" spc="0" normalizeH="0" baseline="0" noProof="0">
                <a:ln>
                  <a:noFill/>
                </a:ln>
                <a:solidFill>
                  <a:srgbClr val="000000"/>
                </a:solidFill>
                <a:effectLst/>
                <a:uLnTx/>
                <a:uFillTx/>
                <a:latin typeface="Arial"/>
                <a:ea typeface="微软雅黑"/>
                <a:cs typeface="+mn-cs"/>
              </a:rPr>
              <a:pPr marL="0" marR="0" lvl="0" indent="0" algn="r" defTabSz="685800" rtl="0" eaLnBrk="1" fontAlgn="auto" latinLnBrk="0" hangingPunct="1">
                <a:lnSpc>
                  <a:spcPct val="100000"/>
                </a:lnSpc>
                <a:spcBef>
                  <a:spcPts val="0"/>
                </a:spcBef>
                <a:spcAft>
                  <a:spcPts val="0"/>
                </a:spcAft>
                <a:buClrTx/>
                <a:buSzTx/>
                <a:buFontTx/>
                <a:buNone/>
                <a:tabLst/>
                <a:defRPr/>
              </a:pPr>
              <a:t>23</a:t>
            </a:fld>
            <a:endParaRPr kumimoji="0" lang="zh-TW" altLang="en-US" sz="1200" b="0" i="0" u="none" strike="noStrike" kern="1200" cap="none" spc="0" normalizeH="0" baseline="0" noProof="0" dirty="0">
              <a:ln>
                <a:noFill/>
              </a:ln>
              <a:solidFill>
                <a:srgbClr val="000000"/>
              </a:solidFill>
              <a:effectLst/>
              <a:uLnTx/>
              <a:uFillTx/>
              <a:latin typeface="Arial"/>
              <a:ea typeface="微软雅黑"/>
              <a:cs typeface="+mn-cs"/>
            </a:endParaRPr>
          </a:p>
        </p:txBody>
      </p:sp>
    </p:spTree>
    <p:extLst>
      <p:ext uri="{BB962C8B-B14F-4D97-AF65-F5344CB8AC3E}">
        <p14:creationId xmlns:p14="http://schemas.microsoft.com/office/powerpoint/2010/main" val="80524850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43113" y="219942"/>
            <a:ext cx="8137922" cy="771524"/>
          </a:xfrm>
        </p:spPr>
        <p:txBody>
          <a:bodyPr>
            <a:normAutofit/>
          </a:bodyPr>
          <a:lstStyle/>
          <a:p>
            <a:r>
              <a:rPr lang="zh-TW" altLang="en-US" sz="2700" dirty="0">
                <a:solidFill>
                  <a:schemeClr val="accent2">
                    <a:lumMod val="75000"/>
                  </a:schemeClr>
                </a:solidFill>
              </a:rPr>
              <a:t>職業試探</a:t>
            </a:r>
            <a:r>
              <a:rPr lang="en-US" altLang="zh-TW" sz="2700" dirty="0">
                <a:solidFill>
                  <a:schemeClr val="accent2">
                    <a:lumMod val="75000"/>
                  </a:schemeClr>
                </a:solidFill>
              </a:rPr>
              <a:t>5</a:t>
            </a:r>
            <a:r>
              <a:rPr lang="zh-TW" altLang="en-US" sz="2700" dirty="0">
                <a:solidFill>
                  <a:schemeClr val="accent2">
                    <a:lumMod val="75000"/>
                  </a:schemeClr>
                </a:solidFill>
              </a:rPr>
              <a:t>個目的</a:t>
            </a:r>
          </a:p>
        </p:txBody>
      </p:sp>
      <p:pic>
        <p:nvPicPr>
          <p:cNvPr id="5" name="Picture 7"/>
          <p:cNvPicPr>
            <a:picLocks noChangeAspect="1" noChangeArrowheads="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999677" y="219942"/>
            <a:ext cx="7253729" cy="597112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投影片編號版面配置區 1">
            <a:extLst>
              <a:ext uri="{FF2B5EF4-FFF2-40B4-BE49-F238E27FC236}">
                <a16:creationId xmlns:a16="http://schemas.microsoft.com/office/drawing/2014/main" id="{2B997534-67E8-44BB-B957-79D036EE372D}"/>
              </a:ext>
            </a:extLst>
          </p:cNvPr>
          <p:cNvSpPr txBox="1">
            <a:spLocks/>
          </p:cNvSpPr>
          <p:nvPr/>
        </p:nvSpPr>
        <p:spPr>
          <a:xfrm>
            <a:off x="7296712" y="6311497"/>
            <a:ext cx="1600200" cy="273844"/>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7BDCC807-A8F6-4EBC-AA49-00484FC40CA0}" type="slidenum">
              <a:rPr kumimoji="0" lang="zh-TW" altLang="en-US" sz="1200" b="0" i="0" u="none" strike="noStrike" kern="1200" cap="none" spc="0" normalizeH="0" baseline="0" noProof="0">
                <a:ln>
                  <a:noFill/>
                </a:ln>
                <a:solidFill>
                  <a:srgbClr val="000000"/>
                </a:solidFill>
                <a:effectLst/>
                <a:uLnTx/>
                <a:uFillTx/>
                <a:latin typeface="Arial"/>
                <a:ea typeface="微软雅黑"/>
                <a:cs typeface="+mn-cs"/>
              </a:rPr>
              <a:pPr marL="0" marR="0" lvl="0" indent="0" algn="r" defTabSz="685800" rtl="0" eaLnBrk="1" fontAlgn="auto" latinLnBrk="0" hangingPunct="1">
                <a:lnSpc>
                  <a:spcPct val="100000"/>
                </a:lnSpc>
                <a:spcBef>
                  <a:spcPts val="0"/>
                </a:spcBef>
                <a:spcAft>
                  <a:spcPts val="0"/>
                </a:spcAft>
                <a:buClrTx/>
                <a:buSzTx/>
                <a:buFontTx/>
                <a:buNone/>
                <a:tabLst/>
                <a:defRPr/>
              </a:pPr>
              <a:t>24</a:t>
            </a:fld>
            <a:endParaRPr kumimoji="0" lang="zh-TW" altLang="en-US" sz="1200" b="0" i="0" u="none" strike="noStrike" kern="1200" cap="none" spc="0" normalizeH="0" baseline="0" noProof="0" dirty="0">
              <a:ln>
                <a:noFill/>
              </a:ln>
              <a:solidFill>
                <a:srgbClr val="000000"/>
              </a:solidFill>
              <a:effectLst/>
              <a:uLnTx/>
              <a:uFillTx/>
              <a:latin typeface="Arial"/>
              <a:ea typeface="微软雅黑"/>
              <a:cs typeface="+mn-cs"/>
            </a:endParaRPr>
          </a:p>
        </p:txBody>
      </p:sp>
      <p:graphicFrame>
        <p:nvGraphicFramePr>
          <p:cNvPr id="3" name="資料庫圖表 2"/>
          <p:cNvGraphicFramePr/>
          <p:nvPr>
            <p:extLst>
              <p:ext uri="{D42A27DB-BD31-4B8C-83A1-F6EECF244321}">
                <p14:modId xmlns:p14="http://schemas.microsoft.com/office/powerpoint/2010/main" val="2702649653"/>
              </p:ext>
            </p:extLst>
          </p:nvPr>
        </p:nvGraphicFramePr>
        <p:xfrm>
          <a:off x="313852" y="1559586"/>
          <a:ext cx="3923611" cy="41711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325668283"/>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2700" dirty="0">
                <a:solidFill>
                  <a:schemeClr val="accent2">
                    <a:lumMod val="75000"/>
                  </a:schemeClr>
                </a:solidFill>
              </a:rPr>
              <a:t>職業試探方式</a:t>
            </a:r>
            <a:r>
              <a:rPr lang="en-US" altLang="zh-TW" sz="2700" dirty="0">
                <a:solidFill>
                  <a:schemeClr val="accent2">
                    <a:lumMod val="75000"/>
                  </a:schemeClr>
                </a:solidFill>
              </a:rPr>
              <a:t>—</a:t>
            </a:r>
            <a:r>
              <a:rPr lang="zh-TW" altLang="en-US" sz="2700" dirty="0">
                <a:solidFill>
                  <a:schemeClr val="accent2">
                    <a:lumMod val="75000"/>
                  </a:schemeClr>
                </a:solidFill>
              </a:rPr>
              <a:t>開始行動</a:t>
            </a:r>
            <a:r>
              <a:rPr lang="en-US" altLang="zh-TW" sz="2700" dirty="0">
                <a:solidFill>
                  <a:schemeClr val="accent2">
                    <a:lumMod val="75000"/>
                  </a:schemeClr>
                </a:solidFill>
              </a:rPr>
              <a:t>!</a:t>
            </a:r>
            <a:r>
              <a:rPr lang="zh-TW" altLang="en-US" sz="2700" dirty="0">
                <a:solidFill>
                  <a:schemeClr val="accent2">
                    <a:lumMod val="75000"/>
                  </a:schemeClr>
                </a:solidFill>
              </a:rPr>
              <a:t>  </a:t>
            </a:r>
            <a:r>
              <a:rPr lang="en-US" altLang="zh-TW" sz="2700" dirty="0">
                <a:solidFill>
                  <a:schemeClr val="accent2">
                    <a:lumMod val="75000"/>
                  </a:schemeClr>
                </a:solidFill>
              </a:rPr>
              <a:t>9</a:t>
            </a:r>
            <a:r>
              <a:rPr lang="zh-TW" altLang="en-US" sz="2700" dirty="0">
                <a:solidFill>
                  <a:schemeClr val="accent2">
                    <a:lumMod val="75000"/>
                  </a:schemeClr>
                </a:solidFill>
              </a:rPr>
              <a:t>步驟</a:t>
            </a:r>
            <a:r>
              <a:rPr lang="en-US" altLang="zh-TW" sz="2700" dirty="0">
                <a:solidFill>
                  <a:schemeClr val="accent2">
                    <a:lumMod val="75000"/>
                  </a:schemeClr>
                </a:solidFill>
              </a:rPr>
              <a:t>!</a:t>
            </a:r>
            <a:endParaRPr lang="zh-TW" altLang="en-US" sz="2700" dirty="0">
              <a:solidFill>
                <a:schemeClr val="accent2">
                  <a:lumMod val="75000"/>
                </a:schemeClr>
              </a:solidFill>
            </a:endParaRPr>
          </a:p>
        </p:txBody>
      </p:sp>
      <p:graphicFrame>
        <p:nvGraphicFramePr>
          <p:cNvPr id="8" name="資料庫圖表 7"/>
          <p:cNvGraphicFramePr/>
          <p:nvPr>
            <p:extLst>
              <p:ext uri="{D42A27DB-BD31-4B8C-83A1-F6EECF244321}">
                <p14:modId xmlns:p14="http://schemas.microsoft.com/office/powerpoint/2010/main" val="775166999"/>
              </p:ext>
            </p:extLst>
          </p:nvPr>
        </p:nvGraphicFramePr>
        <p:xfrm>
          <a:off x="950769" y="1885951"/>
          <a:ext cx="7426901" cy="3413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投影片編號版面配置區 1">
            <a:extLst>
              <a:ext uri="{FF2B5EF4-FFF2-40B4-BE49-F238E27FC236}">
                <a16:creationId xmlns:a16="http://schemas.microsoft.com/office/drawing/2014/main" id="{80568F9E-2BD6-45CB-8F35-15751F21E78B}"/>
              </a:ext>
            </a:extLst>
          </p:cNvPr>
          <p:cNvSpPr txBox="1">
            <a:spLocks/>
          </p:cNvSpPr>
          <p:nvPr/>
        </p:nvSpPr>
        <p:spPr>
          <a:xfrm>
            <a:off x="7296712" y="6311497"/>
            <a:ext cx="1600200" cy="273844"/>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7BDCC807-A8F6-4EBC-AA49-00484FC40CA0}" type="slidenum">
              <a:rPr kumimoji="0" lang="zh-TW" altLang="en-US" sz="1200" b="0" i="0" u="none" strike="noStrike" kern="1200" cap="none" spc="0" normalizeH="0" baseline="0" noProof="0">
                <a:ln>
                  <a:noFill/>
                </a:ln>
                <a:solidFill>
                  <a:srgbClr val="000000"/>
                </a:solidFill>
                <a:effectLst/>
                <a:uLnTx/>
                <a:uFillTx/>
                <a:latin typeface="Arial"/>
                <a:ea typeface="微软雅黑"/>
                <a:cs typeface="+mn-cs"/>
              </a:rPr>
              <a:pPr marL="0" marR="0" lvl="0" indent="0" algn="r" defTabSz="685800" rtl="0" eaLnBrk="1" fontAlgn="auto" latinLnBrk="0" hangingPunct="1">
                <a:lnSpc>
                  <a:spcPct val="100000"/>
                </a:lnSpc>
                <a:spcBef>
                  <a:spcPts val="0"/>
                </a:spcBef>
                <a:spcAft>
                  <a:spcPts val="0"/>
                </a:spcAft>
                <a:buClrTx/>
                <a:buSzTx/>
                <a:buFontTx/>
                <a:buNone/>
                <a:tabLst/>
                <a:defRPr/>
              </a:pPr>
              <a:t>25</a:t>
            </a:fld>
            <a:endParaRPr kumimoji="0" lang="zh-TW" altLang="en-US" sz="1200" b="0" i="0" u="none" strike="noStrike" kern="1200" cap="none" spc="0" normalizeH="0" baseline="0" noProof="0" dirty="0">
              <a:ln>
                <a:noFill/>
              </a:ln>
              <a:solidFill>
                <a:srgbClr val="000000"/>
              </a:solidFill>
              <a:effectLst/>
              <a:uLnTx/>
              <a:uFillTx/>
              <a:latin typeface="Arial"/>
              <a:ea typeface="微软雅黑"/>
              <a:cs typeface="+mn-cs"/>
            </a:endParaRPr>
          </a:p>
        </p:txBody>
      </p:sp>
    </p:spTree>
    <p:extLst>
      <p:ext uri="{BB962C8B-B14F-4D97-AF65-F5344CB8AC3E}">
        <p14:creationId xmlns:p14="http://schemas.microsoft.com/office/powerpoint/2010/main" val="308316807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2700" dirty="0">
                <a:solidFill>
                  <a:schemeClr val="accent2">
                    <a:lumMod val="75000"/>
                  </a:schemeClr>
                </a:solidFill>
              </a:rPr>
              <a:t>職場體驗時觀察及記錄</a:t>
            </a:r>
          </a:p>
        </p:txBody>
      </p:sp>
      <p:graphicFrame>
        <p:nvGraphicFramePr>
          <p:cNvPr id="10" name="資料庫圖表 9"/>
          <p:cNvGraphicFramePr/>
          <p:nvPr>
            <p:extLst>
              <p:ext uri="{D42A27DB-BD31-4B8C-83A1-F6EECF244321}">
                <p14:modId xmlns:p14="http://schemas.microsoft.com/office/powerpoint/2010/main" val="282768266"/>
              </p:ext>
            </p:extLst>
          </p:nvPr>
        </p:nvGraphicFramePr>
        <p:xfrm>
          <a:off x="704015" y="1331061"/>
          <a:ext cx="2844000" cy="577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資料庫圖表 7"/>
          <p:cNvGraphicFramePr/>
          <p:nvPr>
            <p:extLst>
              <p:ext uri="{D42A27DB-BD31-4B8C-83A1-F6EECF244321}">
                <p14:modId xmlns:p14="http://schemas.microsoft.com/office/powerpoint/2010/main" val="1032100227"/>
              </p:ext>
            </p:extLst>
          </p:nvPr>
        </p:nvGraphicFramePr>
        <p:xfrm>
          <a:off x="282336" y="2045020"/>
          <a:ext cx="2844000" cy="392768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資料庫圖表 8"/>
          <p:cNvGraphicFramePr/>
          <p:nvPr>
            <p:extLst>
              <p:ext uri="{D42A27DB-BD31-4B8C-83A1-F6EECF244321}">
                <p14:modId xmlns:p14="http://schemas.microsoft.com/office/powerpoint/2010/main" val="3109884317"/>
              </p:ext>
            </p:extLst>
          </p:nvPr>
        </p:nvGraphicFramePr>
        <p:xfrm>
          <a:off x="3693243" y="1432384"/>
          <a:ext cx="4947123" cy="532401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2" name="投影片編號版面配置區 1">
            <a:extLst>
              <a:ext uri="{FF2B5EF4-FFF2-40B4-BE49-F238E27FC236}">
                <a16:creationId xmlns:a16="http://schemas.microsoft.com/office/drawing/2014/main" id="{122C0B73-15CA-401D-8223-7E4371BF6353}"/>
              </a:ext>
            </a:extLst>
          </p:cNvPr>
          <p:cNvSpPr txBox="1">
            <a:spLocks/>
          </p:cNvSpPr>
          <p:nvPr/>
        </p:nvSpPr>
        <p:spPr>
          <a:xfrm>
            <a:off x="7296712" y="6311497"/>
            <a:ext cx="1600200" cy="273844"/>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7BDCC807-A8F6-4EBC-AA49-00484FC40CA0}" type="slidenum">
              <a:rPr kumimoji="0" lang="zh-TW" altLang="en-US" sz="1200" b="0" i="0" u="none" strike="noStrike" kern="1200" cap="none" spc="0" normalizeH="0" baseline="0" noProof="0">
                <a:ln>
                  <a:noFill/>
                </a:ln>
                <a:solidFill>
                  <a:srgbClr val="000000"/>
                </a:solidFill>
                <a:effectLst/>
                <a:uLnTx/>
                <a:uFillTx/>
                <a:latin typeface="Arial"/>
                <a:ea typeface="微软雅黑"/>
                <a:cs typeface="+mn-cs"/>
              </a:rPr>
              <a:pPr marL="0" marR="0" lvl="0" indent="0" algn="r" defTabSz="685800" rtl="0" eaLnBrk="1" fontAlgn="auto" latinLnBrk="0" hangingPunct="1">
                <a:lnSpc>
                  <a:spcPct val="100000"/>
                </a:lnSpc>
                <a:spcBef>
                  <a:spcPts val="0"/>
                </a:spcBef>
                <a:spcAft>
                  <a:spcPts val="0"/>
                </a:spcAft>
                <a:buClrTx/>
                <a:buSzTx/>
                <a:buFontTx/>
                <a:buNone/>
                <a:tabLst/>
                <a:defRPr/>
              </a:pPr>
              <a:t>26</a:t>
            </a:fld>
            <a:endParaRPr kumimoji="0" lang="zh-TW" altLang="en-US" sz="12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5" name="流程圖: 循序存取儲存裝置 4">
            <a:extLst>
              <a:ext uri="{FF2B5EF4-FFF2-40B4-BE49-F238E27FC236}">
                <a16:creationId xmlns:a16="http://schemas.microsoft.com/office/drawing/2014/main" id="{B50013D4-A1EB-A9E9-EBA2-C4D63B2E6092}"/>
              </a:ext>
            </a:extLst>
          </p:cNvPr>
          <p:cNvSpPr/>
          <p:nvPr/>
        </p:nvSpPr>
        <p:spPr>
          <a:xfrm>
            <a:off x="137108" y="1261325"/>
            <a:ext cx="1205064" cy="646817"/>
          </a:xfrm>
          <a:prstGeom prst="flowChartMagneticTap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000" b="1" dirty="0"/>
              <a:t>知彼</a:t>
            </a:r>
          </a:p>
        </p:txBody>
      </p:sp>
      <p:graphicFrame>
        <p:nvGraphicFramePr>
          <p:cNvPr id="6" name="資料庫圖表 5">
            <a:extLst>
              <a:ext uri="{FF2B5EF4-FFF2-40B4-BE49-F238E27FC236}">
                <a16:creationId xmlns:a16="http://schemas.microsoft.com/office/drawing/2014/main" id="{3BC8848C-0FF9-2E64-1999-AA683A78DFA0}"/>
              </a:ext>
            </a:extLst>
          </p:cNvPr>
          <p:cNvGraphicFramePr/>
          <p:nvPr>
            <p:extLst>
              <p:ext uri="{D42A27DB-BD31-4B8C-83A1-F6EECF244321}">
                <p14:modId xmlns:p14="http://schemas.microsoft.com/office/powerpoint/2010/main" val="4027298985"/>
              </p:ext>
            </p:extLst>
          </p:nvPr>
        </p:nvGraphicFramePr>
        <p:xfrm>
          <a:off x="5161059" y="684244"/>
          <a:ext cx="3106294" cy="577081"/>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7" name="流程圖: 循序存取儲存裝置 6">
            <a:extLst>
              <a:ext uri="{FF2B5EF4-FFF2-40B4-BE49-F238E27FC236}">
                <a16:creationId xmlns:a16="http://schemas.microsoft.com/office/drawing/2014/main" id="{BD4ADD37-4E35-A0A4-15BB-51C131B4EEB1}"/>
              </a:ext>
            </a:extLst>
          </p:cNvPr>
          <p:cNvSpPr/>
          <p:nvPr/>
        </p:nvSpPr>
        <p:spPr>
          <a:xfrm>
            <a:off x="4594152" y="614508"/>
            <a:ext cx="1205064" cy="646817"/>
          </a:xfrm>
          <a:prstGeom prst="flowChartMagneticTape">
            <a:avLst/>
          </a:prstGeom>
          <a:solidFill>
            <a:srgbClr val="0080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000" b="1" dirty="0"/>
              <a:t>知己</a:t>
            </a:r>
          </a:p>
        </p:txBody>
      </p:sp>
    </p:spTree>
    <p:extLst>
      <p:ext uri="{BB962C8B-B14F-4D97-AF65-F5344CB8AC3E}">
        <p14:creationId xmlns:p14="http://schemas.microsoft.com/office/powerpoint/2010/main" val="73211952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59657" y="146051"/>
            <a:ext cx="8840660" cy="771524"/>
          </a:xfrm>
        </p:spPr>
        <p:txBody>
          <a:bodyPr>
            <a:noAutofit/>
          </a:bodyPr>
          <a:lstStyle/>
          <a:p>
            <a:r>
              <a:rPr lang="zh-TW" altLang="en-US" sz="2700" dirty="0">
                <a:solidFill>
                  <a:schemeClr val="accent2">
                    <a:lumMod val="75000"/>
                  </a:schemeClr>
                </a:solidFill>
              </a:rPr>
              <a:t>探索覺察、探索、分析與統整</a:t>
            </a:r>
            <a:r>
              <a:rPr lang="en-US" altLang="zh-TW" sz="2700" dirty="0">
                <a:solidFill>
                  <a:schemeClr val="accent2">
                    <a:lumMod val="75000"/>
                  </a:schemeClr>
                </a:solidFill>
              </a:rPr>
              <a:t>---</a:t>
            </a:r>
            <a:r>
              <a:rPr lang="zh-TW" altLang="en-US" sz="2700" dirty="0">
                <a:solidFill>
                  <a:schemeClr val="accent2">
                    <a:lumMod val="75000"/>
                  </a:schemeClr>
                </a:solidFill>
              </a:rPr>
              <a:t>省思及再行動</a:t>
            </a:r>
          </a:p>
        </p:txBody>
      </p:sp>
      <p:grpSp>
        <p:nvGrpSpPr>
          <p:cNvPr id="13" name="群組 12">
            <a:extLst>
              <a:ext uri="{FF2B5EF4-FFF2-40B4-BE49-F238E27FC236}">
                <a16:creationId xmlns:a16="http://schemas.microsoft.com/office/drawing/2014/main" id="{A9EA3434-6731-3154-B4EA-1FCC17C280B4}"/>
              </a:ext>
            </a:extLst>
          </p:cNvPr>
          <p:cNvGrpSpPr/>
          <p:nvPr/>
        </p:nvGrpSpPr>
        <p:grpSpPr>
          <a:xfrm>
            <a:off x="112332" y="1224653"/>
            <a:ext cx="8840660" cy="5507616"/>
            <a:chOff x="346012" y="803881"/>
            <a:chExt cx="8840660" cy="5507616"/>
          </a:xfrm>
        </p:grpSpPr>
        <p:pic>
          <p:nvPicPr>
            <p:cNvPr id="3" name="圖片 2"/>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346012" y="803881"/>
              <a:ext cx="8840660" cy="5507616"/>
            </a:xfrm>
            <a:prstGeom prst="rect">
              <a:avLst/>
            </a:prstGeom>
            <a:ln>
              <a:noFill/>
            </a:ln>
            <a:effectLst>
              <a:outerShdw blurRad="190500" algn="tl" rotWithShape="0">
                <a:srgbClr val="000000">
                  <a:alpha val="70000"/>
                </a:srgbClr>
              </a:outerShdw>
            </a:effectLst>
          </p:spPr>
        </p:pic>
        <p:pic>
          <p:nvPicPr>
            <p:cNvPr id="10" name="圖片 9">
              <a:extLst>
                <a:ext uri="{FF2B5EF4-FFF2-40B4-BE49-F238E27FC236}">
                  <a16:creationId xmlns:a16="http://schemas.microsoft.com/office/drawing/2014/main" id="{FB24DF39-8F85-FFCA-727A-46FEE2D1E960}"/>
                </a:ext>
              </a:extLst>
            </p:cNvPr>
            <p:cNvPicPr>
              <a:picLocks noChangeAspect="1"/>
            </p:cNvPicPr>
            <p:nvPr/>
          </p:nvPicPr>
          <p:blipFill>
            <a:blip r:embed="rId5"/>
            <a:stretch>
              <a:fillRect/>
            </a:stretch>
          </p:blipFill>
          <p:spPr>
            <a:xfrm>
              <a:off x="707136" y="3007514"/>
              <a:ext cx="2968752" cy="2293937"/>
            </a:xfrm>
            <a:prstGeom prst="rect">
              <a:avLst/>
            </a:prstGeom>
            <a:solidFill>
              <a:schemeClr val="bg1"/>
            </a:solidFill>
          </p:spPr>
        </p:pic>
        <p:pic>
          <p:nvPicPr>
            <p:cNvPr id="11" name="Picture 7">
              <a:extLst>
                <a:ext uri="{FF2B5EF4-FFF2-40B4-BE49-F238E27FC236}">
                  <a16:creationId xmlns:a16="http://schemas.microsoft.com/office/drawing/2014/main" id="{6DF06F69-6468-79BD-3620-2AF3320C1554}"/>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rcRect l="15262" r="13274"/>
            <a:stretch/>
          </p:blipFill>
          <p:spPr>
            <a:xfrm>
              <a:off x="5928217" y="2915526"/>
              <a:ext cx="3258455" cy="3138593"/>
            </a:xfrm>
            <a:prstGeom prst="roundRect">
              <a:avLst>
                <a:gd name="adj" fmla="val 16667"/>
              </a:avLst>
            </a:prstGeom>
            <a:solidFill>
              <a:schemeClr val="bg1"/>
            </a:solidFill>
            <a:ln>
              <a:noFill/>
            </a:ln>
            <a:effectLst/>
          </p:spPr>
        </p:pic>
      </p:grpSp>
      <p:sp>
        <p:nvSpPr>
          <p:cNvPr id="5" name="投影片編號版面配置區 1">
            <a:extLst>
              <a:ext uri="{FF2B5EF4-FFF2-40B4-BE49-F238E27FC236}">
                <a16:creationId xmlns:a16="http://schemas.microsoft.com/office/drawing/2014/main" id="{C9E42766-7491-4135-BD1C-E9872622CC82}"/>
              </a:ext>
            </a:extLst>
          </p:cNvPr>
          <p:cNvSpPr txBox="1">
            <a:spLocks/>
          </p:cNvSpPr>
          <p:nvPr/>
        </p:nvSpPr>
        <p:spPr>
          <a:xfrm>
            <a:off x="7296712" y="6311497"/>
            <a:ext cx="1600200" cy="273844"/>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7BDCC807-A8F6-4EBC-AA49-00484FC40CA0}" type="slidenum">
              <a:rPr kumimoji="0" lang="zh-TW" altLang="en-US" sz="1200" b="0" i="0" u="none" strike="noStrike" kern="1200" cap="none" spc="0" normalizeH="0" baseline="0" noProof="0">
                <a:ln>
                  <a:noFill/>
                </a:ln>
                <a:solidFill>
                  <a:srgbClr val="000000"/>
                </a:solidFill>
                <a:effectLst/>
                <a:uLnTx/>
                <a:uFillTx/>
                <a:latin typeface="Arial"/>
                <a:ea typeface="微软雅黑"/>
                <a:cs typeface="+mn-cs"/>
              </a:rPr>
              <a:pPr marL="0" marR="0" lvl="0" indent="0" algn="r" defTabSz="685800" rtl="0" eaLnBrk="1" fontAlgn="auto" latinLnBrk="0" hangingPunct="1">
                <a:lnSpc>
                  <a:spcPct val="100000"/>
                </a:lnSpc>
                <a:spcBef>
                  <a:spcPts val="0"/>
                </a:spcBef>
                <a:spcAft>
                  <a:spcPts val="0"/>
                </a:spcAft>
                <a:buClrTx/>
                <a:buSzTx/>
                <a:buFontTx/>
                <a:buNone/>
                <a:tabLst/>
                <a:defRPr/>
              </a:pPr>
              <a:t>27</a:t>
            </a:fld>
            <a:endParaRPr kumimoji="0" lang="zh-TW" altLang="en-US" sz="1200" b="0" i="0" u="none" strike="noStrike" kern="1200" cap="none" spc="0" normalizeH="0" baseline="0" noProof="0" dirty="0">
              <a:ln>
                <a:noFill/>
              </a:ln>
              <a:solidFill>
                <a:srgbClr val="000000"/>
              </a:solidFill>
              <a:effectLst/>
              <a:uLnTx/>
              <a:uFillTx/>
              <a:latin typeface="Arial"/>
              <a:ea typeface="微软雅黑"/>
              <a:cs typeface="+mn-cs"/>
            </a:endParaRPr>
          </a:p>
        </p:txBody>
      </p:sp>
    </p:spTree>
    <p:extLst>
      <p:ext uri="{BB962C8B-B14F-4D97-AF65-F5344CB8AC3E}">
        <p14:creationId xmlns:p14="http://schemas.microsoft.com/office/powerpoint/2010/main" val="97505991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55656" y="114710"/>
            <a:ext cx="8137922" cy="771524"/>
          </a:xfrm>
        </p:spPr>
        <p:txBody>
          <a:bodyPr>
            <a:normAutofit/>
          </a:bodyPr>
          <a:lstStyle/>
          <a:p>
            <a:r>
              <a:rPr lang="zh-TW" altLang="en-US" sz="2700" dirty="0">
                <a:solidFill>
                  <a:schemeClr val="accent2">
                    <a:lumMod val="75000"/>
                  </a:schemeClr>
                </a:solidFill>
              </a:rPr>
              <a:t>成功生涯規劃者</a:t>
            </a:r>
            <a:r>
              <a:rPr lang="en-US" altLang="zh-TW" sz="2700" dirty="0">
                <a:solidFill>
                  <a:schemeClr val="accent2">
                    <a:lumMod val="75000"/>
                  </a:schemeClr>
                </a:solidFill>
              </a:rPr>
              <a:t>—</a:t>
            </a:r>
            <a:r>
              <a:rPr lang="zh-TW" altLang="en-US" sz="1950" dirty="0">
                <a:solidFill>
                  <a:srgbClr val="0066CC"/>
                </a:solidFill>
              </a:rPr>
              <a:t>選擇職場 </a:t>
            </a:r>
            <a:r>
              <a:rPr lang="en-US" altLang="zh-TW" sz="1950" dirty="0">
                <a:solidFill>
                  <a:srgbClr val="0066CC"/>
                </a:solidFill>
              </a:rPr>
              <a:t>/</a:t>
            </a:r>
            <a:r>
              <a:rPr lang="zh-TW" altLang="en-US" sz="1950" dirty="0">
                <a:solidFill>
                  <a:srgbClr val="0066CC"/>
                </a:solidFill>
              </a:rPr>
              <a:t> 學習及國際體驗是你人生重要的一步</a:t>
            </a:r>
            <a:r>
              <a:rPr lang="en-US" altLang="zh-TW" sz="1950" dirty="0">
                <a:solidFill>
                  <a:srgbClr val="0066CC"/>
                </a:solidFill>
              </a:rPr>
              <a:t>!</a:t>
            </a:r>
            <a:endParaRPr lang="zh-TW" altLang="en-US" sz="1950" dirty="0">
              <a:solidFill>
                <a:srgbClr val="0066CC"/>
              </a:solidFill>
            </a:endParaRPr>
          </a:p>
        </p:txBody>
      </p:sp>
      <p:graphicFrame>
        <p:nvGraphicFramePr>
          <p:cNvPr id="7" name="資料庫圖表 6"/>
          <p:cNvGraphicFramePr/>
          <p:nvPr>
            <p:extLst>
              <p:ext uri="{D42A27DB-BD31-4B8C-83A1-F6EECF244321}">
                <p14:modId xmlns:p14="http://schemas.microsoft.com/office/powerpoint/2010/main" val="2742377385"/>
              </p:ext>
            </p:extLst>
          </p:nvPr>
        </p:nvGraphicFramePr>
        <p:xfrm>
          <a:off x="159146" y="1504175"/>
          <a:ext cx="4122174" cy="4525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圖片 7"/>
          <p:cNvPicPr>
            <a:picLocks noChangeAspect="1"/>
          </p:cNvPicPr>
          <p:nvPr/>
        </p:nvPicPr>
        <p:blipFill>
          <a:blip r:embed="rId8"/>
          <a:stretch>
            <a:fillRect/>
          </a:stretch>
        </p:blipFill>
        <p:spPr>
          <a:xfrm>
            <a:off x="3866114" y="1601156"/>
            <a:ext cx="4941589" cy="4331855"/>
          </a:xfrm>
          <a:prstGeom prst="rect">
            <a:avLst/>
          </a:prstGeom>
          <a:ln>
            <a:noFill/>
          </a:ln>
          <a:effectLst>
            <a:outerShdw blurRad="190500" algn="tl" rotWithShape="0">
              <a:srgbClr val="000000">
                <a:alpha val="70000"/>
              </a:srgbClr>
            </a:outerShdw>
          </a:effectLst>
        </p:spPr>
      </p:pic>
      <p:sp>
        <p:nvSpPr>
          <p:cNvPr id="9" name="投影片編號版面配置區 1">
            <a:extLst>
              <a:ext uri="{FF2B5EF4-FFF2-40B4-BE49-F238E27FC236}">
                <a16:creationId xmlns:a16="http://schemas.microsoft.com/office/drawing/2014/main" id="{125EF259-EF2B-47A1-AF28-1FDD387C2232}"/>
              </a:ext>
            </a:extLst>
          </p:cNvPr>
          <p:cNvSpPr txBox="1">
            <a:spLocks/>
          </p:cNvSpPr>
          <p:nvPr/>
        </p:nvSpPr>
        <p:spPr>
          <a:xfrm>
            <a:off x="7296712" y="6311497"/>
            <a:ext cx="1600200" cy="273844"/>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7BDCC807-A8F6-4EBC-AA49-00484FC40CA0}" type="slidenum">
              <a:rPr kumimoji="0" lang="zh-TW" altLang="en-US" sz="1200" b="0" i="0" u="none" strike="noStrike" kern="1200" cap="none" spc="0" normalizeH="0" baseline="0" noProof="0">
                <a:ln>
                  <a:noFill/>
                </a:ln>
                <a:solidFill>
                  <a:srgbClr val="000000"/>
                </a:solidFill>
                <a:effectLst/>
                <a:uLnTx/>
                <a:uFillTx/>
                <a:latin typeface="Arial"/>
                <a:ea typeface="微软雅黑"/>
                <a:cs typeface="+mn-cs"/>
              </a:rPr>
              <a:pPr marL="0" marR="0" lvl="0" indent="0" algn="r" defTabSz="685800" rtl="0" eaLnBrk="1" fontAlgn="auto" latinLnBrk="0" hangingPunct="1">
                <a:lnSpc>
                  <a:spcPct val="100000"/>
                </a:lnSpc>
                <a:spcBef>
                  <a:spcPts val="0"/>
                </a:spcBef>
                <a:spcAft>
                  <a:spcPts val="0"/>
                </a:spcAft>
                <a:buClrTx/>
                <a:buSzTx/>
                <a:buFontTx/>
                <a:buNone/>
                <a:tabLst/>
                <a:defRPr/>
              </a:pPr>
              <a:t>28</a:t>
            </a:fld>
            <a:endParaRPr kumimoji="0" lang="zh-TW" altLang="en-US" sz="1200" b="0" i="0" u="none" strike="noStrike" kern="1200" cap="none" spc="0" normalizeH="0" baseline="0" noProof="0" dirty="0">
              <a:ln>
                <a:noFill/>
              </a:ln>
              <a:solidFill>
                <a:srgbClr val="000000"/>
              </a:solidFill>
              <a:effectLst/>
              <a:uLnTx/>
              <a:uFillTx/>
              <a:latin typeface="Arial"/>
              <a:ea typeface="微软雅黑"/>
              <a:cs typeface="+mn-cs"/>
            </a:endParaRPr>
          </a:p>
        </p:txBody>
      </p:sp>
    </p:spTree>
    <p:extLst>
      <p:ext uri="{BB962C8B-B14F-4D97-AF65-F5344CB8AC3E}">
        <p14:creationId xmlns:p14="http://schemas.microsoft.com/office/powerpoint/2010/main" val="111053503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副标题 38"/>
          <p:cNvSpPr>
            <a:spLocks noGrp="1"/>
          </p:cNvSpPr>
          <p:nvPr>
            <p:ph type="subTitle" idx="1"/>
          </p:nvPr>
        </p:nvSpPr>
        <p:spPr>
          <a:xfrm>
            <a:off x="3649884" y="2600880"/>
            <a:ext cx="1953536" cy="538316"/>
          </a:xfrm>
        </p:spPr>
        <p:txBody>
          <a:bodyPr>
            <a:noAutofit/>
          </a:bodyPr>
          <a:lstStyle/>
          <a:p>
            <a:r>
              <a:rPr lang="zh-TW" altLang="en-US" sz="4000" b="1" dirty="0">
                <a:solidFill>
                  <a:srgbClr val="7030A0"/>
                </a:solidFill>
              </a:rPr>
              <a:t>結語</a:t>
            </a:r>
            <a:endParaRPr lang="zh-CN" altLang="en-US" sz="4000" b="1" dirty="0">
              <a:solidFill>
                <a:srgbClr val="7030A0"/>
              </a:solidFill>
            </a:endParaRPr>
          </a:p>
        </p:txBody>
      </p:sp>
      <p:sp>
        <p:nvSpPr>
          <p:cNvPr id="2" name="标题 1"/>
          <p:cNvSpPr>
            <a:spLocks noGrp="1"/>
          </p:cNvSpPr>
          <p:nvPr>
            <p:ph type="ctrTitle"/>
          </p:nvPr>
        </p:nvSpPr>
        <p:spPr>
          <a:xfrm>
            <a:off x="864861" y="3160484"/>
            <a:ext cx="7523582" cy="779985"/>
          </a:xfrm>
        </p:spPr>
        <p:txBody>
          <a:bodyPr>
            <a:normAutofit fontScale="90000"/>
          </a:bodyPr>
          <a:lstStyle/>
          <a:p>
            <a:pPr>
              <a:lnSpc>
                <a:spcPct val="110000"/>
              </a:lnSpc>
            </a:pPr>
            <a:r>
              <a:rPr lang="en-US" altLang="zh-CN" sz="3675" dirty="0"/>
              <a:t>——</a:t>
            </a:r>
            <a:r>
              <a:rPr lang="zh-CN" altLang="en-US" sz="3675" dirty="0"/>
              <a:t>                                                                 </a:t>
            </a:r>
            <a:br>
              <a:rPr lang="en-US" altLang="zh-CN" sz="3000" dirty="0"/>
            </a:br>
            <a:r>
              <a:rPr lang="zh-CN" altLang="en-US" sz="3000" dirty="0"/>
              <a:t>                                   </a:t>
            </a:r>
            <a:endParaRPr lang="zh-CN" altLang="en-US" b="0" dirty="0"/>
          </a:p>
        </p:txBody>
      </p:sp>
      <p:sp>
        <p:nvSpPr>
          <p:cNvPr id="3" name="矩形 2"/>
          <p:cNvSpPr/>
          <p:nvPr/>
        </p:nvSpPr>
        <p:spPr>
          <a:xfrm>
            <a:off x="1540401" y="3388476"/>
            <a:ext cx="7014296" cy="461665"/>
          </a:xfrm>
          <a:prstGeom prst="rect">
            <a:avLst/>
          </a:prstGeom>
        </p:spPr>
        <p:txBody>
          <a:bodyPr wrap="square">
            <a:spAutoFit/>
          </a:bodyPr>
          <a:lstStyle/>
          <a:p>
            <a:pPr defTabSz="685800"/>
            <a:r>
              <a:rPr lang="zh-TW" altLang="en-US" sz="2400" b="1" dirty="0">
                <a:solidFill>
                  <a:srgbClr val="000000"/>
                </a:solidFill>
                <a:latin typeface="Arial"/>
                <a:ea typeface="微软雅黑"/>
              </a:rPr>
              <a:t>為自己未來   </a:t>
            </a:r>
            <a:r>
              <a:rPr lang="zh-TW" altLang="en-US" sz="2400" b="1" dirty="0">
                <a:solidFill>
                  <a:srgbClr val="C00000"/>
                </a:solidFill>
                <a:latin typeface="Arial"/>
                <a:ea typeface="微软雅黑"/>
              </a:rPr>
              <a:t>找對的路</a:t>
            </a:r>
            <a:r>
              <a:rPr lang="zh-TW" altLang="en-US" sz="2400" b="1" dirty="0">
                <a:solidFill>
                  <a:srgbClr val="F34F56">
                    <a:lumMod val="75000"/>
                  </a:srgbClr>
                </a:solidFill>
                <a:latin typeface="Arial"/>
                <a:ea typeface="微软雅黑"/>
              </a:rPr>
              <a:t>  </a:t>
            </a:r>
            <a:r>
              <a:rPr lang="zh-TW" altLang="en-US" sz="2400" b="1" dirty="0">
                <a:solidFill>
                  <a:srgbClr val="000000"/>
                </a:solidFill>
                <a:latin typeface="Arial"/>
                <a:ea typeface="微软雅黑"/>
              </a:rPr>
              <a:t>做對的事  </a:t>
            </a:r>
            <a:r>
              <a:rPr lang="zh-TW" altLang="en-US" sz="2400" b="1" dirty="0">
                <a:solidFill>
                  <a:srgbClr val="C00000"/>
                </a:solidFill>
                <a:latin typeface="Arial"/>
                <a:ea typeface="微软雅黑"/>
              </a:rPr>
              <a:t>歡喜做自己</a:t>
            </a:r>
          </a:p>
        </p:txBody>
      </p:sp>
      <p:sp>
        <p:nvSpPr>
          <p:cNvPr id="6" name="投影片編號版面配置區 1">
            <a:extLst>
              <a:ext uri="{FF2B5EF4-FFF2-40B4-BE49-F238E27FC236}">
                <a16:creationId xmlns:a16="http://schemas.microsoft.com/office/drawing/2014/main" id="{287509EC-3CF9-4040-A131-801CBEF70DC7}"/>
              </a:ext>
            </a:extLst>
          </p:cNvPr>
          <p:cNvSpPr txBox="1">
            <a:spLocks/>
          </p:cNvSpPr>
          <p:nvPr/>
        </p:nvSpPr>
        <p:spPr>
          <a:xfrm>
            <a:off x="7296712" y="6311497"/>
            <a:ext cx="1600200" cy="273844"/>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7BDCC807-A8F6-4EBC-AA49-00484FC40CA0}" type="slidenum">
              <a:rPr kumimoji="0" lang="zh-TW" altLang="en-US" sz="1200" b="0" i="0" u="none" strike="noStrike" kern="1200" cap="none" spc="0" normalizeH="0" baseline="0" noProof="0">
                <a:ln>
                  <a:noFill/>
                </a:ln>
                <a:solidFill>
                  <a:srgbClr val="000000"/>
                </a:solidFill>
                <a:effectLst/>
                <a:uLnTx/>
                <a:uFillTx/>
                <a:latin typeface="Arial"/>
                <a:ea typeface="微软雅黑"/>
                <a:cs typeface="+mn-cs"/>
              </a:rPr>
              <a:pPr marL="0" marR="0" lvl="0" indent="0" algn="r" defTabSz="685800" rtl="0" eaLnBrk="1" fontAlgn="auto" latinLnBrk="0" hangingPunct="1">
                <a:lnSpc>
                  <a:spcPct val="100000"/>
                </a:lnSpc>
                <a:spcBef>
                  <a:spcPts val="0"/>
                </a:spcBef>
                <a:spcAft>
                  <a:spcPts val="0"/>
                </a:spcAft>
                <a:buClrTx/>
                <a:buSzTx/>
                <a:buFontTx/>
                <a:buNone/>
                <a:tabLst/>
                <a:defRPr/>
              </a:pPr>
              <a:t>29</a:t>
            </a:fld>
            <a:endParaRPr kumimoji="0" lang="zh-TW" altLang="en-US" sz="1200" b="0" i="0" u="none" strike="noStrike" kern="1200" cap="none" spc="0" normalizeH="0" baseline="0" noProof="0" dirty="0">
              <a:ln>
                <a:noFill/>
              </a:ln>
              <a:solidFill>
                <a:srgbClr val="000000"/>
              </a:solidFill>
              <a:effectLst/>
              <a:uLnTx/>
              <a:uFillTx/>
              <a:latin typeface="Arial"/>
              <a:ea typeface="微软雅黑"/>
              <a:cs typeface="+mn-cs"/>
            </a:endParaRPr>
          </a:p>
        </p:txBody>
      </p:sp>
    </p:spTree>
    <p:extLst>
      <p:ext uri="{BB962C8B-B14F-4D97-AF65-F5344CB8AC3E}">
        <p14:creationId xmlns:p14="http://schemas.microsoft.com/office/powerpoint/2010/main" val="391673988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randombar(horizontal)">
                                      <p:cBhvr>
                                        <p:cTn id="7" dur="500"/>
                                        <p:tgtEl>
                                          <p:spTgt spid="39">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p"/>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0c63e10e-1c36-47e1-87db-86539f5a2bdd"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565FDB9D-DE6B-4685-9116-FDC1FE8F28A6}"/>
              </a:ext>
            </a:extLst>
          </p:cNvPr>
          <p:cNvGrpSpPr>
            <a:grpSpLocks noChangeAspect="1"/>
          </p:cNvGrpSpPr>
          <p:nvPr>
            <p:custDataLst>
              <p:tags r:id="rId1"/>
            </p:custDataLst>
          </p:nvPr>
        </p:nvGrpSpPr>
        <p:grpSpPr>
          <a:xfrm>
            <a:off x="876899" y="1158303"/>
            <a:ext cx="2469835" cy="5143500"/>
            <a:chOff x="1271464" y="0"/>
            <a:chExt cx="4153270" cy="6858000"/>
          </a:xfrm>
        </p:grpSpPr>
        <p:sp>
          <p:nvSpPr>
            <p:cNvPr id="6" name="iṣliḓe">
              <a:extLst>
                <a:ext uri="{FF2B5EF4-FFF2-40B4-BE49-F238E27FC236}">
                  <a16:creationId xmlns:a16="http://schemas.microsoft.com/office/drawing/2014/main" id="{4972EA78-564F-4DFE-BBA5-CFCA10D20EEE}"/>
                </a:ext>
              </a:extLst>
            </p:cNvPr>
            <p:cNvSpPr/>
            <p:nvPr/>
          </p:nvSpPr>
          <p:spPr bwMode="auto">
            <a:xfrm>
              <a:off x="1271464" y="736303"/>
              <a:ext cx="2160240" cy="2232248"/>
            </a:xfrm>
            <a:prstGeom prst="frame">
              <a:avLst>
                <a:gd name="adj1" fmla="val 3747"/>
              </a:avLst>
            </a:prstGeom>
            <a:solidFill>
              <a:schemeClr val="accent2"/>
            </a:solidFill>
            <a:ln w="19050">
              <a:noFill/>
              <a:round/>
              <a:headEnd/>
              <a:tailEnd/>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7" name="îṥlïḑè">
              <a:extLst>
                <a:ext uri="{FF2B5EF4-FFF2-40B4-BE49-F238E27FC236}">
                  <a16:creationId xmlns:a16="http://schemas.microsoft.com/office/drawing/2014/main" id="{B6FBF6C0-2A93-425E-8036-17827742F22D}"/>
                </a:ext>
              </a:extLst>
            </p:cNvPr>
            <p:cNvSpPr/>
            <p:nvPr/>
          </p:nvSpPr>
          <p:spPr bwMode="auto">
            <a:xfrm>
              <a:off x="2027548" y="0"/>
              <a:ext cx="648072" cy="6858000"/>
            </a:xfrm>
            <a:prstGeom prst="rect">
              <a:avLst/>
            </a:prstGeom>
            <a:blipFill>
              <a:blip r:embed="rId4" cstate="screen">
                <a:extLst>
                  <a:ext uri="{28A0092B-C50C-407E-A947-70E740481C1C}">
                    <a14:useLocalDpi xmlns:a14="http://schemas.microsoft.com/office/drawing/2010/main"/>
                  </a:ext>
                </a:extLst>
              </a:blip>
              <a:stretch>
                <a:fillRect/>
              </a:stretch>
            </a:blipFill>
            <a:ln w="12700" cap="flat" cmpd="sng" algn="ctr">
              <a:noFill/>
              <a:prstDash val="solid"/>
              <a:miter lim="800000"/>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srgbClr val="FFFFFF"/>
                </a:solidFill>
                <a:effectLst/>
                <a:uLnTx/>
                <a:uFillTx/>
                <a:latin typeface="Arial"/>
                <a:ea typeface="微软雅黑"/>
                <a:cs typeface="+mn-cs"/>
              </a:endParaRPr>
            </a:p>
          </p:txBody>
        </p:sp>
        <p:grpSp>
          <p:nvGrpSpPr>
            <p:cNvPr id="8" name="ïšľîḋè">
              <a:extLst>
                <a:ext uri="{FF2B5EF4-FFF2-40B4-BE49-F238E27FC236}">
                  <a16:creationId xmlns:a16="http://schemas.microsoft.com/office/drawing/2014/main" id="{8611781B-635D-4439-AB97-DD41D709ACF0}"/>
                </a:ext>
              </a:extLst>
            </p:cNvPr>
            <p:cNvGrpSpPr/>
            <p:nvPr/>
          </p:nvGrpSpPr>
          <p:grpSpPr>
            <a:xfrm>
              <a:off x="2891643" y="1204936"/>
              <a:ext cx="2154437" cy="1294983"/>
              <a:chOff x="2891643" y="1158769"/>
              <a:chExt cx="2154437" cy="1294983"/>
            </a:xfrm>
          </p:grpSpPr>
          <p:sp>
            <p:nvSpPr>
              <p:cNvPr id="22" name="í$ḷîḑe">
                <a:extLst>
                  <a:ext uri="{FF2B5EF4-FFF2-40B4-BE49-F238E27FC236}">
                    <a16:creationId xmlns:a16="http://schemas.microsoft.com/office/drawing/2014/main" id="{FF5B18AE-5A0F-487C-98EB-CA10CFBDE557}"/>
                  </a:ext>
                </a:extLst>
              </p:cNvPr>
              <p:cNvSpPr/>
              <p:nvPr/>
            </p:nvSpPr>
            <p:spPr>
              <a:xfrm>
                <a:off x="2891643" y="1158769"/>
                <a:ext cx="2154436" cy="864096"/>
              </a:xfrm>
              <a:prstGeom prst="rect">
                <a:avLst/>
              </a:prstGeom>
              <a:solidFill>
                <a:schemeClr val="bg1">
                  <a:lumMod val="100000"/>
                </a:schemeClr>
              </a:solidFill>
            </p:spPr>
            <p:txBody>
              <a:bodyPr wrap="none" lIns="0" tIns="0" rIns="0" bIns="0" anchor="ctr">
                <a:norm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300" b="1" i="0" u="none" strike="noStrike" kern="1200" cap="none" spc="0" normalizeH="0" baseline="0" noProof="0" dirty="0">
                  <a:ln>
                    <a:noFill/>
                  </a:ln>
                  <a:solidFill>
                    <a:srgbClr val="000000">
                      <a:lumMod val="75000"/>
                    </a:srgbClr>
                  </a:solidFill>
                  <a:effectLst/>
                  <a:uLnTx/>
                  <a:uFillTx/>
                  <a:latin typeface="Arial"/>
                  <a:ea typeface="微软雅黑"/>
                  <a:cs typeface="+mn-cs"/>
                </a:endParaRPr>
              </a:p>
            </p:txBody>
          </p:sp>
          <p:sp>
            <p:nvSpPr>
              <p:cNvPr id="23" name="îŝļïḓe">
                <a:extLst>
                  <a:ext uri="{FF2B5EF4-FFF2-40B4-BE49-F238E27FC236}">
                    <a16:creationId xmlns:a16="http://schemas.microsoft.com/office/drawing/2014/main" id="{AB47E60D-8382-4092-8390-CE899413026D}"/>
                  </a:ext>
                </a:extLst>
              </p:cNvPr>
              <p:cNvSpPr/>
              <p:nvPr/>
            </p:nvSpPr>
            <p:spPr>
              <a:xfrm>
                <a:off x="2891644" y="1176089"/>
                <a:ext cx="2154436" cy="1277663"/>
              </a:xfrm>
              <a:prstGeom prst="rect">
                <a:avLst/>
              </a:prstGeom>
              <a:solidFill>
                <a:schemeClr val="bg1">
                  <a:lumMod val="100000"/>
                </a:schemeClr>
              </a:solidFill>
            </p:spPr>
            <p:txBody>
              <a:bodyPr wrap="none" lIns="0" tIns="0" rIns="0" bIns="0">
                <a:norm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srgbClr val="000000">
                        <a:lumMod val="75000"/>
                      </a:srgbClr>
                    </a:solidFill>
                    <a:effectLst/>
                    <a:uLnTx/>
                    <a:uFillTx/>
                    <a:latin typeface="Arial"/>
                    <a:ea typeface="微软雅黑"/>
                    <a:cs typeface="+mn-cs"/>
                  </a:rPr>
                  <a:t>報告大綱</a:t>
                </a:r>
                <a:endParaRPr kumimoji="0" lang="zh-CN" altLang="en-US" sz="3600" b="1" i="0" u="none" strike="noStrike" kern="1200" cap="none" spc="0" normalizeH="0" baseline="0" noProof="0" dirty="0">
                  <a:ln>
                    <a:noFill/>
                  </a:ln>
                  <a:solidFill>
                    <a:srgbClr val="000000">
                      <a:lumMod val="75000"/>
                    </a:srgbClr>
                  </a:solidFill>
                  <a:effectLst/>
                  <a:uLnTx/>
                  <a:uFillTx/>
                  <a:latin typeface="Arial"/>
                  <a:ea typeface="微软雅黑"/>
                  <a:cs typeface="+mn-cs"/>
                </a:endParaRPr>
              </a:p>
            </p:txBody>
          </p:sp>
        </p:grpSp>
        <p:grpSp>
          <p:nvGrpSpPr>
            <p:cNvPr id="9" name="îş1íḍé">
              <a:extLst>
                <a:ext uri="{FF2B5EF4-FFF2-40B4-BE49-F238E27FC236}">
                  <a16:creationId xmlns:a16="http://schemas.microsoft.com/office/drawing/2014/main" id="{DDADC1F6-0178-4162-B0CB-3212C47F2716}"/>
                </a:ext>
              </a:extLst>
            </p:cNvPr>
            <p:cNvGrpSpPr/>
            <p:nvPr/>
          </p:nvGrpSpPr>
          <p:grpSpPr>
            <a:xfrm>
              <a:off x="4282302" y="2823219"/>
              <a:ext cx="1142432" cy="2397827"/>
              <a:chOff x="4282302" y="2823219"/>
              <a:chExt cx="1142432" cy="2397827"/>
            </a:xfrm>
          </p:grpSpPr>
          <p:sp>
            <p:nvSpPr>
              <p:cNvPr id="12" name="íślïḍè">
                <a:extLst>
                  <a:ext uri="{FF2B5EF4-FFF2-40B4-BE49-F238E27FC236}">
                    <a16:creationId xmlns:a16="http://schemas.microsoft.com/office/drawing/2014/main" id="{D8494085-6800-45E2-9C12-17A27116B166}"/>
                  </a:ext>
                </a:extLst>
              </p:cNvPr>
              <p:cNvSpPr/>
              <p:nvPr/>
            </p:nvSpPr>
            <p:spPr>
              <a:xfrm>
                <a:off x="4282302" y="4261046"/>
                <a:ext cx="1142430" cy="960000"/>
              </a:xfrm>
              <a:prstGeom prst="diamon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defTabSz="685800">
                  <a:defRPr/>
                </a:pPr>
                <a:r>
                  <a:rPr lang="en-US" altLang="zh-CN" sz="1600" dirty="0">
                    <a:solidFill>
                      <a:srgbClr val="FFFFFF"/>
                    </a:solidFill>
                    <a:latin typeface="Impact" panose="020B0806030902050204" pitchFamily="34" charset="0"/>
                    <a:ea typeface="微软雅黑"/>
                  </a:rPr>
                  <a:t>02</a:t>
                </a:r>
              </a:p>
            </p:txBody>
          </p:sp>
          <p:sp>
            <p:nvSpPr>
              <p:cNvPr id="14" name="í$lîḓê">
                <a:extLst>
                  <a:ext uri="{FF2B5EF4-FFF2-40B4-BE49-F238E27FC236}">
                    <a16:creationId xmlns:a16="http://schemas.microsoft.com/office/drawing/2014/main" id="{33D0E515-28C7-40D2-A044-E7C336DADA6F}"/>
                  </a:ext>
                </a:extLst>
              </p:cNvPr>
              <p:cNvSpPr/>
              <p:nvPr/>
            </p:nvSpPr>
            <p:spPr>
              <a:xfrm>
                <a:off x="4282302" y="2823219"/>
                <a:ext cx="1142432" cy="960000"/>
              </a:xfrm>
              <a:prstGeom prst="diamon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Impact" panose="020B0806030902050204" pitchFamily="34" charset="0"/>
                    <a:ea typeface="微软雅黑"/>
                    <a:cs typeface="+mn-cs"/>
                  </a:rPr>
                  <a:t>01</a:t>
                </a:r>
              </a:p>
            </p:txBody>
          </p:sp>
        </p:grpSp>
      </p:grpSp>
      <p:sp>
        <p:nvSpPr>
          <p:cNvPr id="27" name="swirling-ribbon-silhouette_26603">
            <a:extLst>
              <a:ext uri="{FF2B5EF4-FFF2-40B4-BE49-F238E27FC236}">
                <a16:creationId xmlns:a16="http://schemas.microsoft.com/office/drawing/2014/main" id="{B6B50224-2394-4A8A-A53D-C5CB1D63CEC5}"/>
              </a:ext>
            </a:extLst>
          </p:cNvPr>
          <p:cNvSpPr>
            <a:spLocks noChangeAspect="1"/>
          </p:cNvSpPr>
          <p:nvPr/>
        </p:nvSpPr>
        <p:spPr bwMode="auto">
          <a:xfrm>
            <a:off x="6216718" y="1773942"/>
            <a:ext cx="2423648" cy="2601315"/>
          </a:xfrm>
          <a:custGeom>
            <a:avLst/>
            <a:gdLst>
              <a:gd name="connsiteX0" fmla="*/ 495074 w 566993"/>
              <a:gd name="connsiteY0" fmla="*/ 418382 h 608556"/>
              <a:gd name="connsiteX1" fmla="*/ 549504 w 566993"/>
              <a:gd name="connsiteY1" fmla="*/ 458247 h 608556"/>
              <a:gd name="connsiteX2" fmla="*/ 566993 w 566993"/>
              <a:gd name="connsiteY2" fmla="*/ 479346 h 608556"/>
              <a:gd name="connsiteX3" fmla="*/ 566993 w 566993"/>
              <a:gd name="connsiteY3" fmla="*/ 512302 h 608556"/>
              <a:gd name="connsiteX4" fmla="*/ 348523 w 566993"/>
              <a:gd name="connsiteY4" fmla="*/ 608556 h 608556"/>
              <a:gd name="connsiteX5" fmla="*/ 441579 w 566993"/>
              <a:gd name="connsiteY5" fmla="*/ 503993 h 608556"/>
              <a:gd name="connsiteX6" fmla="*/ 348523 w 566993"/>
              <a:gd name="connsiteY6" fmla="*/ 445923 h 608556"/>
              <a:gd name="connsiteX7" fmla="*/ 495074 w 566993"/>
              <a:gd name="connsiteY7" fmla="*/ 418382 h 608556"/>
              <a:gd name="connsiteX8" fmla="*/ 0 w 566993"/>
              <a:gd name="connsiteY8" fmla="*/ 144589 h 608556"/>
              <a:gd name="connsiteX9" fmla="*/ 9913 w 566993"/>
              <a:gd name="connsiteY9" fmla="*/ 156634 h 608556"/>
              <a:gd name="connsiteX10" fmla="*/ 60131 w 566993"/>
              <a:gd name="connsiteY10" fmla="*/ 195850 h 608556"/>
              <a:gd name="connsiteX11" fmla="*/ 128492 w 566993"/>
              <a:gd name="connsiteY11" fmla="*/ 216485 h 608556"/>
              <a:gd name="connsiteX12" fmla="*/ 282421 w 566993"/>
              <a:gd name="connsiteY12" fmla="*/ 229651 h 608556"/>
              <a:gd name="connsiteX13" fmla="*/ 566993 w 566993"/>
              <a:gd name="connsiteY13" fmla="*/ 316393 h 608556"/>
              <a:gd name="connsiteX14" fmla="*/ 566993 w 566993"/>
              <a:gd name="connsiteY14" fmla="*/ 352901 h 608556"/>
              <a:gd name="connsiteX15" fmla="*/ 566993 w 566993"/>
              <a:gd name="connsiteY15" fmla="*/ 463827 h 608556"/>
              <a:gd name="connsiteX16" fmla="*/ 557080 w 566993"/>
              <a:gd name="connsiteY16" fmla="*/ 451969 h 608556"/>
              <a:gd name="connsiteX17" fmla="*/ 506862 w 566993"/>
              <a:gd name="connsiteY17" fmla="*/ 412753 h 608556"/>
              <a:gd name="connsiteX18" fmla="*/ 438781 w 566993"/>
              <a:gd name="connsiteY18" fmla="*/ 392117 h 608556"/>
              <a:gd name="connsiteX19" fmla="*/ 284572 w 566993"/>
              <a:gd name="connsiteY19" fmla="*/ 378859 h 608556"/>
              <a:gd name="connsiteX20" fmla="*/ 0 w 566993"/>
              <a:gd name="connsiteY20" fmla="*/ 292210 h 608556"/>
              <a:gd name="connsiteX21" fmla="*/ 0 w 566993"/>
              <a:gd name="connsiteY21" fmla="*/ 255701 h 608556"/>
              <a:gd name="connsiteX22" fmla="*/ 218470 w 566993"/>
              <a:gd name="connsiteY22" fmla="*/ 0 h 608556"/>
              <a:gd name="connsiteX23" fmla="*/ 125321 w 566993"/>
              <a:gd name="connsiteY23" fmla="*/ 104602 h 608556"/>
              <a:gd name="connsiteX24" fmla="*/ 218470 w 566993"/>
              <a:gd name="connsiteY24" fmla="*/ 162693 h 608556"/>
              <a:gd name="connsiteX25" fmla="*/ 71826 w 566993"/>
              <a:gd name="connsiteY25" fmla="*/ 190244 h 608556"/>
              <a:gd name="connsiteX26" fmla="*/ 17395 w 566993"/>
              <a:gd name="connsiteY26" fmla="*/ 150365 h 608556"/>
              <a:gd name="connsiteX27" fmla="*/ 0 w 566993"/>
              <a:gd name="connsiteY27" fmla="*/ 128697 h 608556"/>
              <a:gd name="connsiteX28" fmla="*/ 0 w 566993"/>
              <a:gd name="connsiteY28" fmla="*/ 96289 h 608556"/>
              <a:gd name="connsiteX29" fmla="*/ 218470 w 566993"/>
              <a:gd name="connsiteY29"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6993" h="608556">
                <a:moveTo>
                  <a:pt x="495074" y="418382"/>
                </a:moveTo>
                <a:cubicBezTo>
                  <a:pt x="515462" y="427345"/>
                  <a:pt x="534541" y="440041"/>
                  <a:pt x="549504" y="458247"/>
                </a:cubicBezTo>
                <a:cubicBezTo>
                  <a:pt x="556518" y="466649"/>
                  <a:pt x="562223" y="473371"/>
                  <a:pt x="566993" y="479346"/>
                </a:cubicBezTo>
                <a:lnTo>
                  <a:pt x="566993" y="512302"/>
                </a:lnTo>
                <a:cubicBezTo>
                  <a:pt x="561943" y="606876"/>
                  <a:pt x="348523" y="608556"/>
                  <a:pt x="348523" y="608556"/>
                </a:cubicBezTo>
                <a:lnTo>
                  <a:pt x="441579" y="503993"/>
                </a:lnTo>
                <a:lnTo>
                  <a:pt x="348523" y="445923"/>
                </a:lnTo>
                <a:cubicBezTo>
                  <a:pt x="415860" y="444056"/>
                  <a:pt x="462621" y="432573"/>
                  <a:pt x="495074" y="418382"/>
                </a:cubicBezTo>
                <a:close/>
                <a:moveTo>
                  <a:pt x="0" y="144589"/>
                </a:moveTo>
                <a:cubicBezTo>
                  <a:pt x="2993" y="148230"/>
                  <a:pt x="6266" y="152152"/>
                  <a:pt x="9913" y="156634"/>
                </a:cubicBezTo>
                <a:cubicBezTo>
                  <a:pt x="24127" y="173908"/>
                  <a:pt x="41522" y="186513"/>
                  <a:pt x="60131" y="195850"/>
                </a:cubicBezTo>
                <a:cubicBezTo>
                  <a:pt x="82388" y="206868"/>
                  <a:pt x="106329" y="213124"/>
                  <a:pt x="128492" y="216485"/>
                </a:cubicBezTo>
                <a:cubicBezTo>
                  <a:pt x="167021" y="224795"/>
                  <a:pt x="217146" y="230024"/>
                  <a:pt x="282421" y="229651"/>
                </a:cubicBezTo>
                <a:cubicBezTo>
                  <a:pt x="300470" y="229277"/>
                  <a:pt x="562130" y="225075"/>
                  <a:pt x="566993" y="316393"/>
                </a:cubicBezTo>
                <a:lnTo>
                  <a:pt x="566993" y="352901"/>
                </a:lnTo>
                <a:lnTo>
                  <a:pt x="566993" y="463827"/>
                </a:lnTo>
                <a:cubicBezTo>
                  <a:pt x="563907" y="460185"/>
                  <a:pt x="560634" y="456264"/>
                  <a:pt x="557080" y="451969"/>
                </a:cubicBezTo>
                <a:cubicBezTo>
                  <a:pt x="542866" y="434695"/>
                  <a:pt x="525472" y="422090"/>
                  <a:pt x="506862" y="412753"/>
                </a:cubicBezTo>
                <a:cubicBezTo>
                  <a:pt x="484698" y="401735"/>
                  <a:pt x="460945" y="395572"/>
                  <a:pt x="438781" y="392117"/>
                </a:cubicBezTo>
                <a:cubicBezTo>
                  <a:pt x="400159" y="383807"/>
                  <a:pt x="349940" y="378485"/>
                  <a:pt x="284572" y="378859"/>
                </a:cubicBezTo>
                <a:cubicBezTo>
                  <a:pt x="266523" y="379326"/>
                  <a:pt x="4863" y="383527"/>
                  <a:pt x="0" y="292210"/>
                </a:cubicBezTo>
                <a:lnTo>
                  <a:pt x="0" y="255701"/>
                </a:lnTo>
                <a:close/>
                <a:moveTo>
                  <a:pt x="218470" y="0"/>
                </a:moveTo>
                <a:lnTo>
                  <a:pt x="125321" y="104602"/>
                </a:lnTo>
                <a:lnTo>
                  <a:pt x="218470" y="162693"/>
                </a:lnTo>
                <a:cubicBezTo>
                  <a:pt x="151133" y="164561"/>
                  <a:pt x="104278" y="176048"/>
                  <a:pt x="71826" y="190244"/>
                </a:cubicBezTo>
                <a:cubicBezTo>
                  <a:pt x="51531" y="181278"/>
                  <a:pt x="32359" y="168577"/>
                  <a:pt x="17395" y="150365"/>
                </a:cubicBezTo>
                <a:cubicBezTo>
                  <a:pt x="10007" y="141399"/>
                  <a:pt x="4302" y="134581"/>
                  <a:pt x="0" y="128697"/>
                </a:cubicBezTo>
                <a:lnTo>
                  <a:pt x="0" y="96289"/>
                </a:lnTo>
                <a:cubicBezTo>
                  <a:pt x="4957" y="1681"/>
                  <a:pt x="218470" y="0"/>
                  <a:pt x="218470" y="0"/>
                </a:cubicBezTo>
                <a:close/>
              </a:path>
            </a:pathLst>
          </a:custGeom>
          <a:solidFill>
            <a:schemeClr val="accent1"/>
          </a:solidFill>
          <a:ln>
            <a:noFill/>
          </a:ln>
        </p:spPr>
        <p:txBody>
          <a:bodyPr/>
          <a:lstStyle/>
          <a:p>
            <a:endParaRPr lang="zh-TW" altLang="en-US"/>
          </a:p>
        </p:txBody>
      </p:sp>
      <p:graphicFrame>
        <p:nvGraphicFramePr>
          <p:cNvPr id="3" name="資料庫圖表 2"/>
          <p:cNvGraphicFramePr/>
          <p:nvPr>
            <p:extLst>
              <p:ext uri="{D42A27DB-BD31-4B8C-83A1-F6EECF244321}">
                <p14:modId xmlns:p14="http://schemas.microsoft.com/office/powerpoint/2010/main" val="1768086071"/>
              </p:ext>
            </p:extLst>
          </p:nvPr>
        </p:nvGraphicFramePr>
        <p:xfrm>
          <a:off x="3556591" y="3117232"/>
          <a:ext cx="4194545" cy="21020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6" name="投影片編號版面配置區 1">
            <a:extLst>
              <a:ext uri="{FF2B5EF4-FFF2-40B4-BE49-F238E27FC236}">
                <a16:creationId xmlns:a16="http://schemas.microsoft.com/office/drawing/2014/main" id="{9D781C1D-0917-4C43-8A49-80734E52C4E9}"/>
              </a:ext>
            </a:extLst>
          </p:cNvPr>
          <p:cNvSpPr txBox="1">
            <a:spLocks/>
          </p:cNvSpPr>
          <p:nvPr/>
        </p:nvSpPr>
        <p:spPr>
          <a:xfrm>
            <a:off x="7296712" y="6311497"/>
            <a:ext cx="1600200" cy="273844"/>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7BDCC807-A8F6-4EBC-AA49-00484FC40CA0}" type="slidenum">
              <a:rPr kumimoji="0" lang="zh-TW" altLang="en-US" sz="1200" b="0" i="0" u="none" strike="noStrike" kern="1200" cap="none" spc="0" normalizeH="0" baseline="0" noProof="0">
                <a:ln>
                  <a:noFill/>
                </a:ln>
                <a:solidFill>
                  <a:srgbClr val="000000"/>
                </a:solidFill>
                <a:effectLst/>
                <a:uLnTx/>
                <a:uFillTx/>
                <a:latin typeface="Arial"/>
                <a:ea typeface="微软雅黑"/>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zh-TW" altLang="en-US" sz="1200" b="0" i="0" u="none" strike="noStrike" kern="1200" cap="none" spc="0" normalizeH="0" baseline="0" noProof="0" dirty="0">
              <a:ln>
                <a:noFill/>
              </a:ln>
              <a:solidFill>
                <a:srgbClr val="000000"/>
              </a:solidFill>
              <a:effectLst/>
              <a:uLnTx/>
              <a:uFillTx/>
              <a:latin typeface="Arial"/>
              <a:ea typeface="微软雅黑"/>
              <a:cs typeface="+mn-cs"/>
            </a:endParaRPr>
          </a:p>
        </p:txBody>
      </p:sp>
    </p:spTree>
    <p:extLst>
      <p:ext uri="{BB962C8B-B14F-4D97-AF65-F5344CB8AC3E}">
        <p14:creationId xmlns:p14="http://schemas.microsoft.com/office/powerpoint/2010/main" val="428435178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4">
            <a:extLst>
              <a:ext uri="{FF2B5EF4-FFF2-40B4-BE49-F238E27FC236}">
                <a16:creationId xmlns:a16="http://schemas.microsoft.com/office/drawing/2014/main" id="{1B74A25E-491E-4A85-91AC-D80DECDBEE0C}"/>
              </a:ext>
            </a:extLst>
          </p:cNvPr>
          <p:cNvSpPr txBox="1">
            <a:spLocks/>
          </p:cNvSpPr>
          <p:nvPr/>
        </p:nvSpPr>
        <p:spPr>
          <a:xfrm>
            <a:off x="2642177" y="2969781"/>
            <a:ext cx="4645314"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zh-TW" altLang="en-US" sz="4000" b="1" i="0" u="none" strike="noStrike" kern="1200" cap="none" spc="0" normalizeH="0" baseline="0" noProof="0" dirty="0">
                <a:ln>
                  <a:noFill/>
                </a:ln>
                <a:solidFill>
                  <a:schemeClr val="bg1"/>
                </a:solidFill>
                <a:effectLst/>
                <a:uLnTx/>
                <a:uFillTx/>
                <a:latin typeface="Arial"/>
                <a:ea typeface="Arial"/>
                <a:cs typeface="Arial"/>
                <a:sym typeface="Arial"/>
              </a:rPr>
              <a:t>一、基本資料表</a:t>
            </a:r>
            <a:endParaRPr kumimoji="0" lang="zh-TW" altLang="en-US" sz="3300" b="0" i="0" u="none" strike="noStrike" kern="1200" cap="none" spc="0" normalizeH="0" baseline="0" noProof="0" dirty="0">
              <a:ln>
                <a:noFill/>
              </a:ln>
              <a:solidFill>
                <a:schemeClr val="bg1"/>
              </a:solidFill>
              <a:effectLst/>
              <a:uLnTx/>
              <a:uFillTx/>
              <a:latin typeface="Calibri Light" panose="020F0302020204030204"/>
              <a:ea typeface="新細明體" panose="02020500000000000000" pitchFamily="18" charset="-120"/>
            </a:endParaRPr>
          </a:p>
        </p:txBody>
      </p:sp>
      <p:sp>
        <p:nvSpPr>
          <p:cNvPr id="3" name="投影片編號版面配置區 1">
            <a:extLst>
              <a:ext uri="{FF2B5EF4-FFF2-40B4-BE49-F238E27FC236}">
                <a16:creationId xmlns:a16="http://schemas.microsoft.com/office/drawing/2014/main" id="{651C09FC-253B-49A6-AA56-0085434D0EEC}"/>
              </a:ext>
            </a:extLst>
          </p:cNvPr>
          <p:cNvSpPr txBox="1">
            <a:spLocks/>
          </p:cNvSpPr>
          <p:nvPr/>
        </p:nvSpPr>
        <p:spPr>
          <a:xfrm>
            <a:off x="7296712" y="6311497"/>
            <a:ext cx="1600200" cy="273844"/>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7BDCC807-A8F6-4EBC-AA49-00484FC40CA0}" type="slidenum">
              <a:rPr kumimoji="0" lang="zh-TW" altLang="en-US" sz="1200" b="0" i="0" u="none" strike="noStrike" kern="1200" cap="none" spc="0" normalizeH="0" baseline="0" noProof="0">
                <a:ln>
                  <a:noFill/>
                </a:ln>
                <a:solidFill>
                  <a:srgbClr val="000000"/>
                </a:solidFill>
                <a:effectLst/>
                <a:uLnTx/>
                <a:uFillTx/>
                <a:latin typeface="Arial"/>
                <a:ea typeface="微软雅黑"/>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zh-TW" altLang="en-US" sz="1200" b="0" i="0" u="none" strike="noStrike" kern="1200" cap="none" spc="0" normalizeH="0" baseline="0" noProof="0" dirty="0">
              <a:ln>
                <a:noFill/>
              </a:ln>
              <a:solidFill>
                <a:srgbClr val="000000"/>
              </a:solidFill>
              <a:effectLst/>
              <a:uLnTx/>
              <a:uFillTx/>
              <a:latin typeface="Arial"/>
              <a:ea typeface="微软雅黑"/>
              <a:cs typeface="+mn-cs"/>
            </a:endParaRPr>
          </a:p>
        </p:txBody>
      </p:sp>
    </p:spTree>
    <p:extLst>
      <p:ext uri="{BB962C8B-B14F-4D97-AF65-F5344CB8AC3E}">
        <p14:creationId xmlns:p14="http://schemas.microsoft.com/office/powerpoint/2010/main" val="2396629613"/>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1">
            <a:extLst>
              <a:ext uri="{FF2B5EF4-FFF2-40B4-BE49-F238E27FC236}">
                <a16:creationId xmlns:a16="http://schemas.microsoft.com/office/drawing/2014/main" id="{980F81C1-13E1-4491-9D11-36E6E68D166D}"/>
              </a:ext>
            </a:extLst>
          </p:cNvPr>
          <p:cNvSpPr txBox="1">
            <a:spLocks/>
          </p:cNvSpPr>
          <p:nvPr/>
        </p:nvSpPr>
        <p:spPr>
          <a:xfrm>
            <a:off x="7296712" y="6311497"/>
            <a:ext cx="1600200" cy="273844"/>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7BDCC807-A8F6-4EBC-AA49-00484FC40CA0}" type="slidenum">
              <a:rPr kumimoji="0" lang="zh-TW" altLang="en-US" sz="1200" b="0" i="0" u="none" strike="noStrike" kern="1200" cap="none" spc="0" normalizeH="0" baseline="0" noProof="0">
                <a:ln>
                  <a:noFill/>
                </a:ln>
                <a:solidFill>
                  <a:srgbClr val="000000"/>
                </a:solidFill>
                <a:effectLst/>
                <a:uLnTx/>
                <a:uFillTx/>
                <a:latin typeface="Arial"/>
                <a:ea typeface="微软雅黑"/>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zh-TW" altLang="en-US" sz="1200" b="0" i="0" u="none" strike="noStrike" kern="1200" cap="none" spc="0" normalizeH="0" baseline="0" noProof="0" dirty="0">
              <a:ln>
                <a:noFill/>
              </a:ln>
              <a:solidFill>
                <a:srgbClr val="000000"/>
              </a:solidFill>
              <a:effectLst/>
              <a:uLnTx/>
              <a:uFillTx/>
              <a:latin typeface="Arial"/>
              <a:ea typeface="微软雅黑"/>
              <a:cs typeface="+mn-cs"/>
            </a:endParaRPr>
          </a:p>
        </p:txBody>
      </p:sp>
      <p:graphicFrame>
        <p:nvGraphicFramePr>
          <p:cNvPr id="2" name="表格 1">
            <a:extLst>
              <a:ext uri="{FF2B5EF4-FFF2-40B4-BE49-F238E27FC236}">
                <a16:creationId xmlns:a16="http://schemas.microsoft.com/office/drawing/2014/main" id="{76C32E8A-9F95-0563-B45B-E928853395A5}"/>
              </a:ext>
            </a:extLst>
          </p:cNvPr>
          <p:cNvGraphicFramePr>
            <a:graphicFrameLocks noGrp="1"/>
          </p:cNvGraphicFramePr>
          <p:nvPr>
            <p:extLst>
              <p:ext uri="{D42A27DB-BD31-4B8C-83A1-F6EECF244321}">
                <p14:modId xmlns:p14="http://schemas.microsoft.com/office/powerpoint/2010/main" val="236153342"/>
              </p:ext>
            </p:extLst>
          </p:nvPr>
        </p:nvGraphicFramePr>
        <p:xfrm>
          <a:off x="665019" y="1114784"/>
          <a:ext cx="8238836" cy="5424849"/>
        </p:xfrm>
        <a:graphic>
          <a:graphicData uri="http://schemas.openxmlformats.org/drawingml/2006/table">
            <a:tbl>
              <a:tblPr/>
              <a:tblGrid>
                <a:gridCol w="1378560">
                  <a:extLst>
                    <a:ext uri="{9D8B030D-6E8A-4147-A177-3AD203B41FA5}">
                      <a16:colId xmlns:a16="http://schemas.microsoft.com/office/drawing/2014/main" val="20000"/>
                    </a:ext>
                  </a:extLst>
                </a:gridCol>
                <a:gridCol w="2525854">
                  <a:extLst>
                    <a:ext uri="{9D8B030D-6E8A-4147-A177-3AD203B41FA5}">
                      <a16:colId xmlns:a16="http://schemas.microsoft.com/office/drawing/2014/main" val="20001"/>
                    </a:ext>
                  </a:extLst>
                </a:gridCol>
                <a:gridCol w="1373140">
                  <a:extLst>
                    <a:ext uri="{9D8B030D-6E8A-4147-A177-3AD203B41FA5}">
                      <a16:colId xmlns:a16="http://schemas.microsoft.com/office/drawing/2014/main" val="20002"/>
                    </a:ext>
                  </a:extLst>
                </a:gridCol>
                <a:gridCol w="2961282">
                  <a:extLst>
                    <a:ext uri="{9D8B030D-6E8A-4147-A177-3AD203B41FA5}">
                      <a16:colId xmlns:a16="http://schemas.microsoft.com/office/drawing/2014/main" val="20003"/>
                    </a:ext>
                  </a:extLst>
                </a:gridCol>
              </a:tblGrid>
              <a:tr h="50158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zh-TW" altLang="zh-TW" sz="1600" b="1" i="0" u="none" strike="noStrike" cap="none" normalizeH="0" baseline="0" dirty="0">
                          <a:ln>
                            <a:noFill/>
                          </a:ln>
                          <a:solidFill>
                            <a:schemeClr val="bg1"/>
                          </a:solidFill>
                          <a:effectLst/>
                          <a:latin typeface="Microsoft YaHei" panose="020B0503020204020204" pitchFamily="34" charset="-122"/>
                          <a:ea typeface="Microsoft YaHei" panose="020B0503020204020204" pitchFamily="34" charset="-122"/>
                        </a:rPr>
                        <a:t>姓</a:t>
                      </a:r>
                      <a:r>
                        <a:rPr kumimoji="0" lang="en-US" altLang="zh-TW" sz="1600" b="1" i="0" u="none" strike="noStrike" cap="none" normalizeH="0" baseline="0" dirty="0">
                          <a:ln>
                            <a:noFill/>
                          </a:ln>
                          <a:solidFill>
                            <a:schemeClr val="bg1"/>
                          </a:solidFill>
                          <a:effectLst/>
                          <a:latin typeface="Microsoft YaHei" panose="020B0503020204020204" pitchFamily="34" charset="-122"/>
                          <a:ea typeface="Microsoft YaHei" panose="020B0503020204020204" pitchFamily="34" charset="-122"/>
                        </a:rPr>
                        <a:t>    </a:t>
                      </a:r>
                      <a:r>
                        <a:rPr kumimoji="0" lang="zh-TW" altLang="zh-TW" sz="1600" b="1" i="0" u="none" strike="noStrike" cap="none" normalizeH="0" baseline="0" dirty="0">
                          <a:ln>
                            <a:noFill/>
                          </a:ln>
                          <a:solidFill>
                            <a:schemeClr val="bg1"/>
                          </a:solidFill>
                          <a:effectLst/>
                          <a:latin typeface="Microsoft YaHei" panose="020B0503020204020204" pitchFamily="34" charset="-122"/>
                          <a:ea typeface="Microsoft YaHei" panose="020B0503020204020204" pitchFamily="34" charset="-122"/>
                        </a:rPr>
                        <a:t>名</a:t>
                      </a:r>
                      <a:endParaRPr kumimoji="0" lang="zh-TW" altLang="zh-TW" sz="1600" b="1" i="0" u="none" strike="noStrike" cap="none" normalizeH="0" baseline="0" dirty="0">
                        <a:ln>
                          <a:noFill/>
                        </a:ln>
                        <a:solidFill>
                          <a:schemeClr val="bg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horzOverflow="overflow">
                    <a:lnL w="12700" cap="flat" cmpd="sng" algn="ctr">
                      <a:solidFill>
                        <a:srgbClr val="0066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6600"/>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ts val="2000"/>
                        </a:lnSpc>
                        <a:spcBef>
                          <a:spcPct val="0"/>
                        </a:spcBef>
                        <a:spcAft>
                          <a:spcPct val="0"/>
                        </a:spcAft>
                        <a:buClrTx/>
                        <a:buSzTx/>
                        <a:buFontTx/>
                        <a:buNone/>
                        <a:tabLst/>
                      </a:pPr>
                      <a:endParaRPr kumimoji="0" lang="zh-TW" altLang="zh-TW" sz="1600" b="1" i="0" u="none" strike="noStrike" cap="none" normalizeH="0" baseline="0" dirty="0">
                        <a:ln>
                          <a:noFill/>
                        </a:ln>
                        <a:solidFill>
                          <a:srgbClr val="006600"/>
                        </a:solidFill>
                        <a:effectLst/>
                        <a:latin typeface="Microsoft YaHei" panose="020B0503020204020204" pitchFamily="34" charset="-122"/>
                        <a:ea typeface="Microsoft YaHei"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zh-TW" altLang="zh-TW" sz="1600" b="1" i="0" u="none" strike="noStrike" cap="none" normalizeH="0" baseline="0" dirty="0">
                          <a:ln>
                            <a:noFill/>
                          </a:ln>
                          <a:solidFill>
                            <a:schemeClr val="bg1"/>
                          </a:solidFill>
                          <a:effectLst/>
                          <a:latin typeface="Microsoft YaHei" panose="020B0503020204020204" pitchFamily="34" charset="-122"/>
                          <a:ea typeface="Microsoft YaHei" panose="020B0503020204020204" pitchFamily="34" charset="-122"/>
                        </a:rPr>
                        <a:t>身</a:t>
                      </a:r>
                      <a:r>
                        <a:rPr kumimoji="0" lang="en-US" altLang="zh-TW" sz="1600" b="1" i="0" u="none" strike="noStrike" cap="none" normalizeH="0" baseline="0" dirty="0">
                          <a:ln>
                            <a:noFill/>
                          </a:ln>
                          <a:solidFill>
                            <a:schemeClr val="bg1"/>
                          </a:solidFill>
                          <a:effectLst/>
                          <a:latin typeface="Microsoft YaHei" panose="020B0503020204020204" pitchFamily="34" charset="-122"/>
                          <a:ea typeface="Microsoft YaHei" panose="020B0503020204020204" pitchFamily="34" charset="-122"/>
                        </a:rPr>
                        <a:t> </a:t>
                      </a:r>
                      <a:r>
                        <a:rPr kumimoji="0" lang="zh-TW" altLang="zh-TW" sz="1600" b="1" i="0" u="none" strike="noStrike" cap="none" normalizeH="0" baseline="0" dirty="0">
                          <a:ln>
                            <a:noFill/>
                          </a:ln>
                          <a:solidFill>
                            <a:schemeClr val="bg1"/>
                          </a:solidFill>
                          <a:effectLst/>
                          <a:latin typeface="Microsoft YaHei" panose="020B0503020204020204" pitchFamily="34" charset="-122"/>
                          <a:ea typeface="Microsoft YaHei" panose="020B0503020204020204" pitchFamily="34" charset="-122"/>
                        </a:rPr>
                        <a:t> 分 </a:t>
                      </a:r>
                      <a:r>
                        <a:rPr kumimoji="0" lang="en-US" altLang="zh-TW" sz="1600" b="1" i="0" u="none" strike="noStrike" cap="none" normalizeH="0" baseline="0" dirty="0">
                          <a:ln>
                            <a:noFill/>
                          </a:ln>
                          <a:solidFill>
                            <a:schemeClr val="bg1"/>
                          </a:solidFill>
                          <a:effectLst/>
                          <a:latin typeface="Microsoft YaHei" panose="020B0503020204020204" pitchFamily="34" charset="-122"/>
                          <a:ea typeface="Microsoft YaHei" panose="020B0503020204020204" pitchFamily="34" charset="-122"/>
                        </a:rPr>
                        <a:t> </a:t>
                      </a:r>
                      <a:r>
                        <a:rPr kumimoji="0" lang="zh-TW" altLang="zh-TW" sz="1600" b="1" i="0" u="none" strike="noStrike" cap="none" normalizeH="0" baseline="0" dirty="0">
                          <a:ln>
                            <a:noFill/>
                          </a:ln>
                          <a:solidFill>
                            <a:schemeClr val="bg1"/>
                          </a:solidFill>
                          <a:effectLst/>
                          <a:latin typeface="Microsoft YaHei" panose="020B0503020204020204" pitchFamily="34" charset="-122"/>
                          <a:ea typeface="Microsoft YaHei" panose="020B0503020204020204" pitchFamily="34" charset="-122"/>
                        </a:rPr>
                        <a:t>證</a:t>
                      </a:r>
                    </a:p>
                    <a:p>
                      <a:pPr marL="0" marR="0" lvl="0" indent="0" algn="ctr" defTabSz="914400" rtl="0" eaLnBrk="1" fontAlgn="base" latinLnBrk="0" hangingPunct="1">
                        <a:lnSpc>
                          <a:spcPts val="2000"/>
                        </a:lnSpc>
                        <a:spcBef>
                          <a:spcPct val="0"/>
                        </a:spcBef>
                        <a:spcAft>
                          <a:spcPct val="0"/>
                        </a:spcAft>
                        <a:buClrTx/>
                        <a:buSzTx/>
                        <a:buFontTx/>
                        <a:buNone/>
                        <a:tabLst/>
                      </a:pPr>
                      <a:r>
                        <a:rPr kumimoji="0" lang="zh-TW" altLang="zh-TW" sz="1600" b="1" i="0" u="none" strike="noStrike" cap="none" normalizeH="0" baseline="0" dirty="0">
                          <a:ln>
                            <a:noFill/>
                          </a:ln>
                          <a:solidFill>
                            <a:schemeClr val="bg1"/>
                          </a:solidFill>
                          <a:effectLst/>
                          <a:latin typeface="Microsoft YaHei" panose="020B0503020204020204" pitchFamily="34" charset="-122"/>
                          <a:ea typeface="Microsoft YaHei" panose="020B0503020204020204" pitchFamily="34" charset="-122"/>
                        </a:rPr>
                        <a:t>統一編號</a:t>
                      </a:r>
                      <a:endParaRPr kumimoji="0" lang="zh-TW" altLang="zh-TW" sz="1600" b="1" i="0" u="none" strike="noStrike" cap="none" normalizeH="0" baseline="0" dirty="0">
                        <a:ln>
                          <a:noFill/>
                        </a:ln>
                        <a:solidFill>
                          <a:schemeClr val="bg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6600"/>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ts val="2000"/>
                        </a:lnSpc>
                        <a:spcBef>
                          <a:spcPct val="0"/>
                        </a:spcBef>
                        <a:spcAft>
                          <a:spcPct val="0"/>
                        </a:spcAft>
                        <a:buClrTx/>
                        <a:buSzTx/>
                        <a:buFontTx/>
                        <a:buNone/>
                        <a:tabLst/>
                      </a:pPr>
                      <a:endParaRPr kumimoji="0" lang="zh-TW" altLang="zh-TW" sz="1600" b="1" i="0" u="none" strike="noStrike" cap="none" normalizeH="0" baseline="0" dirty="0">
                        <a:ln>
                          <a:noFill/>
                        </a:ln>
                        <a:solidFill>
                          <a:srgbClr val="006600"/>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495837">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zh-TW" altLang="zh-TW" sz="1600" b="1" i="0" u="none" strike="noStrike" cap="none" normalizeH="0" baseline="0" dirty="0">
                          <a:ln>
                            <a:noFill/>
                          </a:ln>
                          <a:solidFill>
                            <a:schemeClr val="bg1"/>
                          </a:solidFill>
                          <a:effectLst/>
                          <a:latin typeface="Microsoft YaHei" panose="020B0503020204020204" pitchFamily="34" charset="-122"/>
                          <a:ea typeface="Microsoft YaHei" panose="020B0503020204020204" pitchFamily="34" charset="-122"/>
                        </a:rPr>
                        <a:t>就讀學校</a:t>
                      </a:r>
                    </a:p>
                    <a:p>
                      <a:pPr marL="0" marR="0" lvl="0" indent="0" algn="ctr" defTabSz="914400" rtl="0" eaLnBrk="1" fontAlgn="base" latinLnBrk="0" hangingPunct="1">
                        <a:lnSpc>
                          <a:spcPts val="2000"/>
                        </a:lnSpc>
                        <a:spcBef>
                          <a:spcPct val="0"/>
                        </a:spcBef>
                        <a:spcAft>
                          <a:spcPct val="0"/>
                        </a:spcAft>
                        <a:buClrTx/>
                        <a:buSzTx/>
                        <a:buFontTx/>
                        <a:buNone/>
                        <a:tabLst/>
                      </a:pPr>
                      <a:r>
                        <a:rPr kumimoji="0" lang="zh-TW" altLang="zh-TW" sz="1600" b="1" i="0" u="none" strike="noStrike" cap="none" normalizeH="0" baseline="0" dirty="0">
                          <a:ln>
                            <a:noFill/>
                          </a:ln>
                          <a:solidFill>
                            <a:schemeClr val="bg1"/>
                          </a:solidFill>
                          <a:effectLst/>
                          <a:latin typeface="Microsoft YaHei" panose="020B0503020204020204" pitchFamily="34" charset="-122"/>
                          <a:ea typeface="Microsoft YaHei" panose="020B0503020204020204" pitchFamily="34" charset="-122"/>
                        </a:rPr>
                        <a:t>（全銜）</a:t>
                      </a:r>
                      <a:endParaRPr kumimoji="0" lang="zh-TW" altLang="zh-TW" sz="1600" b="1" i="0" u="none" strike="noStrike" cap="none" normalizeH="0" baseline="0" dirty="0">
                        <a:ln>
                          <a:noFill/>
                        </a:ln>
                        <a:solidFill>
                          <a:schemeClr val="bg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horzOverflow="overflow">
                    <a:lnL w="12700" cap="flat" cmpd="sng" algn="ctr">
                      <a:solidFill>
                        <a:srgbClr val="0066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6600"/>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ts val="2000"/>
                        </a:lnSpc>
                        <a:spcBef>
                          <a:spcPct val="0"/>
                        </a:spcBef>
                        <a:spcAft>
                          <a:spcPct val="0"/>
                        </a:spcAft>
                        <a:buClrTx/>
                        <a:buSzTx/>
                        <a:buFontTx/>
                        <a:buNone/>
                        <a:tabLst/>
                      </a:pPr>
                      <a:endParaRPr kumimoji="0" lang="zh-TW" altLang="zh-TW" sz="1600" b="1" i="0" u="none" strike="noStrike" cap="none" normalizeH="0" baseline="0" dirty="0">
                        <a:ln>
                          <a:noFill/>
                        </a:ln>
                        <a:solidFill>
                          <a:srgbClr val="006600"/>
                        </a:solidFill>
                        <a:effectLst/>
                        <a:latin typeface="Microsoft YaHei" panose="020B0503020204020204" pitchFamily="34" charset="-122"/>
                        <a:ea typeface="Microsoft YaHei"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zh-TW" altLang="zh-TW" sz="1600" b="1" i="0" u="none" strike="noStrike" cap="none" normalizeH="0" baseline="0" dirty="0">
                          <a:ln>
                            <a:noFill/>
                          </a:ln>
                          <a:solidFill>
                            <a:srgbClr val="FF0000"/>
                          </a:solidFill>
                          <a:effectLst/>
                          <a:latin typeface="Microsoft YaHei" panose="020B0503020204020204" pitchFamily="34" charset="-122"/>
                          <a:ea typeface="Microsoft YaHei" panose="020B0503020204020204" pitchFamily="34" charset="-122"/>
                        </a:rPr>
                        <a:t>希望就業</a:t>
                      </a:r>
                    </a:p>
                    <a:p>
                      <a:pPr marL="0" marR="0" lvl="0" indent="0" algn="ctr" defTabSz="914400" rtl="0" eaLnBrk="1" fontAlgn="base" latinLnBrk="0" hangingPunct="1">
                        <a:lnSpc>
                          <a:spcPts val="2000"/>
                        </a:lnSpc>
                        <a:spcBef>
                          <a:spcPct val="0"/>
                        </a:spcBef>
                        <a:spcAft>
                          <a:spcPct val="0"/>
                        </a:spcAft>
                        <a:buClrTx/>
                        <a:buSzTx/>
                        <a:buFontTx/>
                        <a:buNone/>
                        <a:tabLst/>
                      </a:pPr>
                      <a:r>
                        <a:rPr kumimoji="0" lang="zh-TW" altLang="zh-TW" sz="1600" b="1" i="0" u="none" strike="noStrike" cap="none" normalizeH="0" baseline="0" dirty="0">
                          <a:ln>
                            <a:noFill/>
                          </a:ln>
                          <a:solidFill>
                            <a:srgbClr val="FF0000"/>
                          </a:solidFill>
                          <a:effectLst/>
                          <a:latin typeface="Microsoft YaHei" panose="020B0503020204020204" pitchFamily="34" charset="-122"/>
                          <a:ea typeface="Microsoft YaHei" panose="020B0503020204020204" pitchFamily="34" charset="-122"/>
                        </a:rPr>
                        <a:t>的</a:t>
                      </a:r>
                      <a:r>
                        <a:rPr kumimoji="0" lang="en-US" altLang="zh-TW" sz="1600" b="1" i="0" u="none" strike="noStrike" cap="none" normalizeH="0" baseline="0" dirty="0">
                          <a:ln>
                            <a:noFill/>
                          </a:ln>
                          <a:solidFill>
                            <a:srgbClr val="FF0000"/>
                          </a:solidFill>
                          <a:effectLst/>
                          <a:latin typeface="Microsoft YaHei" panose="020B0503020204020204" pitchFamily="34" charset="-122"/>
                          <a:ea typeface="Microsoft YaHei" panose="020B0503020204020204" pitchFamily="34" charset="-122"/>
                        </a:rPr>
                        <a:t>  </a:t>
                      </a:r>
                      <a:r>
                        <a:rPr kumimoji="0" lang="zh-TW" altLang="zh-TW" sz="1600" b="1" i="0" u="none" strike="noStrike" cap="none" normalizeH="0" baseline="0" dirty="0">
                          <a:ln>
                            <a:noFill/>
                          </a:ln>
                          <a:solidFill>
                            <a:srgbClr val="FF0000"/>
                          </a:solidFill>
                          <a:effectLst/>
                          <a:latin typeface="Microsoft YaHei" panose="020B0503020204020204" pitchFamily="34" charset="-122"/>
                          <a:ea typeface="Microsoft YaHei" panose="020B0503020204020204" pitchFamily="34" charset="-122"/>
                        </a:rPr>
                        <a:t>地</a:t>
                      </a:r>
                      <a:r>
                        <a:rPr kumimoji="0" lang="en-US" altLang="zh-TW" sz="1600" b="1" i="0" u="none" strike="noStrike" cap="none" normalizeH="0" baseline="0" dirty="0">
                          <a:ln>
                            <a:noFill/>
                          </a:ln>
                          <a:solidFill>
                            <a:srgbClr val="FF0000"/>
                          </a:solidFill>
                          <a:effectLst/>
                          <a:latin typeface="Microsoft YaHei" panose="020B0503020204020204" pitchFamily="34" charset="-122"/>
                          <a:ea typeface="Microsoft YaHei" panose="020B0503020204020204" pitchFamily="34" charset="-122"/>
                        </a:rPr>
                        <a:t>  </a:t>
                      </a:r>
                      <a:r>
                        <a:rPr kumimoji="0" lang="zh-TW" altLang="zh-TW" sz="1600" b="1" i="0" u="none" strike="noStrike" cap="none" normalizeH="0" baseline="0" dirty="0">
                          <a:ln>
                            <a:noFill/>
                          </a:ln>
                          <a:solidFill>
                            <a:srgbClr val="FF0000"/>
                          </a:solidFill>
                          <a:effectLst/>
                          <a:latin typeface="Microsoft YaHei" panose="020B0503020204020204" pitchFamily="34" charset="-122"/>
                          <a:ea typeface="Microsoft YaHei" panose="020B0503020204020204" pitchFamily="34" charset="-122"/>
                        </a:rPr>
                        <a:t>區</a:t>
                      </a:r>
                      <a:endParaRPr kumimoji="0" lang="zh-TW" altLang="zh-TW" sz="1600" b="1" i="0" u="none" strike="noStrike" cap="none" normalizeH="0" baseline="0" dirty="0">
                        <a:ln>
                          <a:noFill/>
                        </a:ln>
                        <a:solidFill>
                          <a:srgbClr val="FF0000"/>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ts val="2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                  </a:t>
                      </a:r>
                      <a:r>
                        <a:rPr kumimoji="0" lang="zh-TW"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縣</a:t>
                      </a:r>
                    </a:p>
                    <a:p>
                      <a:pPr marL="0" marR="0" lvl="0" indent="0" algn="l" defTabSz="914400" rtl="0" eaLnBrk="1" fontAlgn="base" latinLnBrk="0" hangingPunct="1">
                        <a:lnSpc>
                          <a:spcPts val="2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                  </a:t>
                      </a:r>
                      <a:r>
                        <a:rPr kumimoji="0" lang="zh-TW"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市</a:t>
                      </a:r>
                      <a:endParaRPr kumimoji="0" lang="zh-TW"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5837">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zh-TW" altLang="zh-TW" sz="1600" b="1" i="0" u="none" strike="noStrike" cap="none" normalizeH="0" baseline="0" dirty="0">
                          <a:ln>
                            <a:noFill/>
                          </a:ln>
                          <a:solidFill>
                            <a:schemeClr val="bg1"/>
                          </a:solidFill>
                          <a:effectLst/>
                          <a:latin typeface="Microsoft YaHei" panose="020B0503020204020204" pitchFamily="34" charset="-122"/>
                          <a:ea typeface="Microsoft YaHei" panose="020B0503020204020204" pitchFamily="34" charset="-122"/>
                        </a:rPr>
                        <a:t>出生日期</a:t>
                      </a:r>
                      <a:endParaRPr kumimoji="0" lang="zh-TW" altLang="zh-TW" sz="1600" b="1" i="0" u="none" strike="noStrike" cap="none" normalizeH="0" baseline="0" dirty="0">
                        <a:ln>
                          <a:noFill/>
                        </a:ln>
                        <a:solidFill>
                          <a:schemeClr val="bg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horzOverflow="overflow">
                    <a:lnL w="12700" cap="flat" cmpd="sng" algn="ctr">
                      <a:solidFill>
                        <a:srgbClr val="0066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6600"/>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zh-TW" altLang="zh-TW" sz="1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a:t>
                      </a:r>
                      <a:r>
                        <a:rPr kumimoji="0" lang="zh-TW"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年</a:t>
                      </a:r>
                      <a:r>
                        <a:rPr kumimoji="0" lang="zh-TW" altLang="zh-TW" sz="1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a:t>
                      </a:r>
                      <a:r>
                        <a:rPr kumimoji="0" lang="zh-TW"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月</a:t>
                      </a:r>
                      <a:r>
                        <a:rPr kumimoji="0" lang="zh-TW" altLang="zh-TW" sz="1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a:t>
                      </a:r>
                      <a:r>
                        <a:rPr kumimoji="0" lang="zh-TW"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日</a:t>
                      </a:r>
                      <a:endParaRPr kumimoji="0" lang="zh-TW"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zh-TW"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性</a:t>
                      </a:r>
                      <a:r>
                        <a:rPr kumimoji="0" lang="en-US"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    </a:t>
                      </a:r>
                      <a:r>
                        <a:rPr kumimoji="0" lang="zh-TW"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別</a:t>
                      </a:r>
                      <a:endParaRPr kumimoji="0" lang="zh-TW"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ts val="2000"/>
                        </a:lnSpc>
                        <a:spcBef>
                          <a:spcPct val="0"/>
                        </a:spcBef>
                        <a:spcAft>
                          <a:spcPct val="0"/>
                        </a:spcAft>
                        <a:buClrTx/>
                        <a:buSzTx/>
                        <a:buFontTx/>
                        <a:buNone/>
                        <a:tabLst/>
                      </a:pPr>
                      <a:r>
                        <a:rPr kumimoji="0" lang="zh-TW" altLang="en-US"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sym typeface="Wingdings" panose="05000000000000000000" pitchFamily="2" charset="2"/>
                        </a:rPr>
                        <a:t></a:t>
                      </a:r>
                      <a:r>
                        <a:rPr kumimoji="0" lang="zh-TW"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男</a:t>
                      </a:r>
                      <a:r>
                        <a:rPr kumimoji="0" lang="en-US"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   </a:t>
                      </a:r>
                      <a:r>
                        <a:rPr kumimoji="0" lang="zh-TW" altLang="en-US"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sym typeface="Wingdings" panose="05000000000000000000" pitchFamily="2" charset="2"/>
                        </a:rPr>
                        <a:t></a:t>
                      </a:r>
                      <a:r>
                        <a:rPr kumimoji="0" lang="zh-TW"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女</a:t>
                      </a:r>
                      <a:endParaRPr kumimoji="0" lang="zh-TW"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52712">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zh-TW" altLang="zh-TW" sz="1600" b="1" i="0" u="none" strike="noStrike" cap="none" normalizeH="0" baseline="0" dirty="0">
                          <a:ln>
                            <a:noFill/>
                          </a:ln>
                          <a:solidFill>
                            <a:schemeClr val="bg1"/>
                          </a:solidFill>
                          <a:effectLst/>
                          <a:latin typeface="Microsoft YaHei" panose="020B0503020204020204" pitchFamily="34" charset="-122"/>
                          <a:ea typeface="Microsoft YaHei" panose="020B0503020204020204" pitchFamily="34" charset="-122"/>
                        </a:rPr>
                        <a:t>就讀學制</a:t>
                      </a:r>
                      <a:endParaRPr kumimoji="0" lang="en-US" altLang="zh-TW" sz="1600" b="1" i="0" u="none" strike="noStrike" cap="none" normalizeH="0" baseline="0" dirty="0">
                        <a:ln>
                          <a:noFill/>
                        </a:ln>
                        <a:solidFill>
                          <a:schemeClr val="bg1"/>
                        </a:solidFill>
                        <a:effectLst/>
                        <a:latin typeface="Microsoft YaHei" panose="020B0503020204020204" pitchFamily="34" charset="-122"/>
                        <a:ea typeface="Microsoft YaHei" panose="020B0503020204020204" pitchFamily="34" charset="-122"/>
                      </a:endParaRPr>
                    </a:p>
                    <a:p>
                      <a:pPr marL="0" marR="0" lvl="0" indent="0" algn="ctr" defTabSz="914400" rtl="0" eaLnBrk="1" fontAlgn="base" latinLnBrk="0" hangingPunct="1">
                        <a:lnSpc>
                          <a:spcPts val="2000"/>
                        </a:lnSpc>
                        <a:spcBef>
                          <a:spcPct val="0"/>
                        </a:spcBef>
                        <a:spcAft>
                          <a:spcPct val="0"/>
                        </a:spcAft>
                        <a:buClrTx/>
                        <a:buSzTx/>
                        <a:buFontTx/>
                        <a:buNone/>
                        <a:tabLst/>
                      </a:pPr>
                      <a:r>
                        <a:rPr kumimoji="0" lang="zh-TW" altLang="zh-TW" sz="1600" b="1" i="0" u="none" strike="noStrike" cap="none" normalizeH="0" baseline="0" dirty="0">
                          <a:ln>
                            <a:noFill/>
                          </a:ln>
                          <a:solidFill>
                            <a:schemeClr val="bg1"/>
                          </a:solidFill>
                          <a:effectLst/>
                          <a:latin typeface="Microsoft YaHei" panose="020B0503020204020204" pitchFamily="34" charset="-122"/>
                          <a:ea typeface="Microsoft YaHei" panose="020B0503020204020204" pitchFamily="34" charset="-122"/>
                        </a:rPr>
                        <a:t>班別</a:t>
                      </a:r>
                      <a:endParaRPr kumimoji="0" lang="zh-TW" altLang="zh-TW" sz="1600" b="1" i="0" u="none" strike="noStrike" cap="none" normalizeH="0" baseline="0" dirty="0">
                        <a:ln>
                          <a:noFill/>
                        </a:ln>
                        <a:solidFill>
                          <a:schemeClr val="bg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horzOverflow="overflow">
                    <a:lnL w="12700" cap="flat" cmpd="sng" algn="ctr">
                      <a:solidFill>
                        <a:srgbClr val="0066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6600"/>
                    </a:solidFill>
                  </a:tcPr>
                </a:tc>
                <a:tc gridSpan="3">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285750" marR="0" lvl="0" indent="-285750" algn="l" defTabSz="914400" rtl="0" eaLnBrk="1" fontAlgn="base" latinLnBrk="0" hangingPunct="1">
                        <a:lnSpc>
                          <a:spcPts val="2000"/>
                        </a:lnSpc>
                        <a:spcBef>
                          <a:spcPct val="0"/>
                        </a:spcBef>
                        <a:spcAft>
                          <a:spcPct val="0"/>
                        </a:spcAft>
                        <a:buClrTx/>
                        <a:buSzTx/>
                        <a:buFont typeface="Wingdings" panose="05000000000000000000" pitchFamily="2" charset="2"/>
                        <a:buChar char="p"/>
                        <a:tabLst/>
                      </a:pPr>
                      <a:r>
                        <a:rPr kumimoji="0" lang="zh-TW"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日間部普通科（高中）</a:t>
                      </a:r>
                    </a:p>
                    <a:p>
                      <a:pPr marL="285750" marR="0" lvl="0" indent="-285750" algn="l" defTabSz="914400" rtl="0" eaLnBrk="1" fontAlgn="base" latinLnBrk="0" hangingPunct="1">
                        <a:lnSpc>
                          <a:spcPts val="2000"/>
                        </a:lnSpc>
                        <a:spcBef>
                          <a:spcPct val="0"/>
                        </a:spcBef>
                        <a:spcAft>
                          <a:spcPct val="0"/>
                        </a:spcAft>
                        <a:buClrTx/>
                        <a:buSzTx/>
                        <a:buFont typeface="Wingdings" panose="05000000000000000000" pitchFamily="2" charset="2"/>
                        <a:buChar char="p"/>
                        <a:tabLst/>
                      </a:pPr>
                      <a:r>
                        <a:rPr kumimoji="0" lang="zh-TW"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進修部普通科（高中）</a:t>
                      </a:r>
                    </a:p>
                    <a:p>
                      <a:pPr marL="285750" marR="0" lvl="0" indent="-285750" algn="l" defTabSz="914400" rtl="0" eaLnBrk="1" fontAlgn="base" latinLnBrk="0" hangingPunct="1">
                        <a:lnSpc>
                          <a:spcPts val="2000"/>
                        </a:lnSpc>
                        <a:spcBef>
                          <a:spcPct val="0"/>
                        </a:spcBef>
                        <a:spcAft>
                          <a:spcPct val="0"/>
                        </a:spcAft>
                        <a:buClrTx/>
                        <a:buSzTx/>
                        <a:buFont typeface="Wingdings" panose="05000000000000000000" pitchFamily="2" charset="2"/>
                        <a:buChar char="p"/>
                        <a:tabLst/>
                      </a:pPr>
                      <a:r>
                        <a:rPr kumimoji="0" lang="zh-TW"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綜合高中</a:t>
                      </a:r>
                      <a:r>
                        <a:rPr kumimoji="0" lang="en-US"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____________</a:t>
                      </a:r>
                      <a:r>
                        <a:rPr kumimoji="0" lang="zh-TW"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學程</a:t>
                      </a:r>
                    </a:p>
                    <a:p>
                      <a:pPr marL="285750" marR="0" lvl="0" indent="-285750" algn="l" defTabSz="914400" rtl="0" eaLnBrk="1" fontAlgn="base" latinLnBrk="0" hangingPunct="1">
                        <a:lnSpc>
                          <a:spcPts val="2000"/>
                        </a:lnSpc>
                        <a:spcBef>
                          <a:spcPct val="0"/>
                        </a:spcBef>
                        <a:spcAft>
                          <a:spcPct val="0"/>
                        </a:spcAft>
                        <a:buClrTx/>
                        <a:buSzTx/>
                        <a:buFont typeface="Wingdings" panose="05000000000000000000" pitchFamily="2" charset="2"/>
                        <a:buChar char="p"/>
                        <a:tabLst/>
                      </a:pPr>
                      <a:r>
                        <a:rPr kumimoji="0" lang="zh-TW"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日間部專業群科（高職）</a:t>
                      </a:r>
                      <a:r>
                        <a:rPr kumimoji="0" lang="en-US"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____________</a:t>
                      </a:r>
                      <a:r>
                        <a:rPr kumimoji="0" lang="zh-TW"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科</a:t>
                      </a:r>
                    </a:p>
                    <a:p>
                      <a:pPr marL="285750" marR="0" lvl="0" indent="-285750" algn="l" defTabSz="914400" rtl="0" eaLnBrk="1" fontAlgn="base" latinLnBrk="0" hangingPunct="1">
                        <a:lnSpc>
                          <a:spcPts val="2000"/>
                        </a:lnSpc>
                        <a:spcBef>
                          <a:spcPct val="0"/>
                        </a:spcBef>
                        <a:spcAft>
                          <a:spcPct val="0"/>
                        </a:spcAft>
                        <a:buClrTx/>
                        <a:buSzTx/>
                        <a:buFont typeface="Wingdings" panose="05000000000000000000" pitchFamily="2" charset="2"/>
                        <a:buChar char="p"/>
                        <a:tabLst/>
                      </a:pPr>
                      <a:r>
                        <a:rPr kumimoji="0" lang="zh-TW"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進修部專業群科（高職）</a:t>
                      </a:r>
                      <a:r>
                        <a:rPr kumimoji="0" lang="en-US"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____________</a:t>
                      </a:r>
                      <a:r>
                        <a:rPr kumimoji="0" lang="zh-TW"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科</a:t>
                      </a:r>
                    </a:p>
                    <a:p>
                      <a:pPr marL="285750" marR="0" lvl="0" indent="-285750" algn="l" defTabSz="914400" rtl="0" eaLnBrk="1" fontAlgn="base" latinLnBrk="0" hangingPunct="1">
                        <a:lnSpc>
                          <a:spcPts val="2000"/>
                        </a:lnSpc>
                        <a:spcBef>
                          <a:spcPct val="0"/>
                        </a:spcBef>
                        <a:spcAft>
                          <a:spcPct val="0"/>
                        </a:spcAft>
                        <a:buClrTx/>
                        <a:buSzTx/>
                        <a:buFont typeface="Wingdings" panose="05000000000000000000" pitchFamily="2" charset="2"/>
                        <a:buChar char="p"/>
                        <a:tabLst/>
                      </a:pPr>
                      <a:r>
                        <a:rPr kumimoji="0" lang="zh-TW"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實用技能學程（□日間上課</a:t>
                      </a:r>
                      <a:r>
                        <a:rPr kumimoji="0" lang="en-US"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  </a:t>
                      </a:r>
                      <a:r>
                        <a:rPr kumimoji="0" lang="zh-TW"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□夜間上課）：</a:t>
                      </a:r>
                      <a:r>
                        <a:rPr kumimoji="0" lang="en-US"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____________</a:t>
                      </a:r>
                      <a:r>
                        <a:rPr kumimoji="0" lang="zh-TW"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科</a:t>
                      </a:r>
                    </a:p>
                    <a:p>
                      <a:pPr marL="285750" marR="0" lvl="0" indent="-285750" algn="l" defTabSz="914400" rtl="0" eaLnBrk="1" fontAlgn="base" latinLnBrk="0" hangingPunct="1">
                        <a:lnSpc>
                          <a:spcPts val="2000"/>
                        </a:lnSpc>
                        <a:spcBef>
                          <a:spcPct val="0"/>
                        </a:spcBef>
                        <a:spcAft>
                          <a:spcPct val="0"/>
                        </a:spcAft>
                        <a:buClrTx/>
                        <a:buSzTx/>
                        <a:buFont typeface="Wingdings" panose="05000000000000000000" pitchFamily="2" charset="2"/>
                        <a:buChar char="p"/>
                        <a:tabLst/>
                      </a:pPr>
                      <a:r>
                        <a:rPr kumimoji="0" lang="zh-TW"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建教合作班：</a:t>
                      </a:r>
                      <a:r>
                        <a:rPr kumimoji="0" lang="en-US"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____________</a:t>
                      </a:r>
                      <a:r>
                        <a:rPr kumimoji="0" lang="zh-TW"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科</a:t>
                      </a:r>
                    </a:p>
                    <a:p>
                      <a:pPr marL="285750" marR="0" lvl="0" indent="-285750" algn="l" defTabSz="914400" rtl="0" eaLnBrk="1" fontAlgn="base" latinLnBrk="0" hangingPunct="1">
                        <a:lnSpc>
                          <a:spcPts val="2000"/>
                        </a:lnSpc>
                        <a:spcBef>
                          <a:spcPct val="0"/>
                        </a:spcBef>
                        <a:spcAft>
                          <a:spcPct val="0"/>
                        </a:spcAft>
                        <a:buClrTx/>
                        <a:buSzTx/>
                        <a:buFont typeface="Wingdings" panose="05000000000000000000" pitchFamily="2" charset="2"/>
                        <a:buChar char="p"/>
                        <a:tabLst/>
                      </a:pPr>
                      <a:r>
                        <a:rPr kumimoji="0" lang="zh-TW"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非學校型態實驗教育（與學校合作）</a:t>
                      </a:r>
                    </a:p>
                    <a:p>
                      <a:pPr marL="285750" marR="0" lvl="0" indent="-285750" algn="l" defTabSz="914400" rtl="0" eaLnBrk="1" fontAlgn="base" latinLnBrk="0" hangingPunct="1">
                        <a:lnSpc>
                          <a:spcPts val="2000"/>
                        </a:lnSpc>
                        <a:spcBef>
                          <a:spcPct val="0"/>
                        </a:spcBef>
                        <a:spcAft>
                          <a:spcPct val="0"/>
                        </a:spcAft>
                        <a:buClrTx/>
                        <a:buSzTx/>
                        <a:buFont typeface="Wingdings" panose="05000000000000000000" pitchFamily="2" charset="2"/>
                        <a:buChar char="p"/>
                        <a:tabLst/>
                      </a:pPr>
                      <a:r>
                        <a:rPr kumimoji="0" lang="zh-TW"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非學校型態實驗教育（非與學校合作）</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3"/>
                  </a:ext>
                </a:extLst>
              </a:tr>
              <a:tr h="390421">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zh-TW" altLang="zh-TW" sz="1600" b="1" i="0" u="none" strike="noStrike" cap="none" normalizeH="0" baseline="0" dirty="0">
                          <a:ln>
                            <a:noFill/>
                          </a:ln>
                          <a:solidFill>
                            <a:schemeClr val="bg1"/>
                          </a:solidFill>
                          <a:effectLst/>
                          <a:latin typeface="Microsoft YaHei" panose="020B0503020204020204" pitchFamily="34" charset="-122"/>
                          <a:ea typeface="Microsoft YaHei" panose="020B0503020204020204" pitchFamily="34" charset="-122"/>
                        </a:rPr>
                        <a:t>特殊條件</a:t>
                      </a:r>
                      <a:endParaRPr kumimoji="0" lang="zh-TW" altLang="zh-TW" sz="1600" b="1" i="0" u="none" strike="noStrike" cap="none" normalizeH="0" baseline="0" dirty="0">
                        <a:ln>
                          <a:noFill/>
                        </a:ln>
                        <a:solidFill>
                          <a:schemeClr val="bg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horzOverflow="overflow">
                    <a:lnL w="12700" cap="flat" cmpd="sng" algn="ctr">
                      <a:solidFill>
                        <a:srgbClr val="0066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6600"/>
                    </a:solidFill>
                  </a:tcPr>
                </a:tc>
                <a:tc gridSpan="3">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ts val="2000"/>
                        </a:lnSpc>
                        <a:spcBef>
                          <a:spcPct val="0"/>
                        </a:spcBef>
                        <a:spcAft>
                          <a:spcPct val="0"/>
                        </a:spcAft>
                        <a:buClrTx/>
                        <a:buSzTx/>
                        <a:buFontTx/>
                        <a:buNone/>
                        <a:tabLst/>
                      </a:pPr>
                      <a:r>
                        <a:rPr kumimoji="0" lang="zh-TW" altLang="en-US"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sym typeface="Wingdings" panose="05000000000000000000" pitchFamily="2" charset="2"/>
                        </a:rPr>
                        <a:t></a:t>
                      </a:r>
                      <a:r>
                        <a:rPr kumimoji="0" lang="zh-TW"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無</a:t>
                      </a:r>
                      <a:r>
                        <a:rPr kumimoji="0" lang="en-US"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 </a:t>
                      </a:r>
                      <a:r>
                        <a:rPr kumimoji="0" lang="zh-TW" altLang="en-US" sz="1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sym typeface="Wingdings" panose="05000000000000000000" pitchFamily="2" charset="2"/>
                        </a:rPr>
                        <a:t></a:t>
                      </a:r>
                      <a:r>
                        <a:rPr kumimoji="0" lang="zh-TW"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原住民 </a:t>
                      </a:r>
                      <a:r>
                        <a:rPr kumimoji="0" lang="zh-TW" altLang="zh-TW" sz="1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a:t>
                      </a:r>
                      <a:r>
                        <a:rPr kumimoji="0" lang="zh-TW" altLang="en-US"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新住民子女</a:t>
                      </a:r>
                      <a:r>
                        <a:rPr kumimoji="0" lang="zh-TW"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 </a:t>
                      </a:r>
                      <a:r>
                        <a:rPr kumimoji="0" lang="zh-TW" altLang="en-US"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sym typeface="Wingdings" panose="05000000000000000000" pitchFamily="2" charset="2"/>
                        </a:rPr>
                        <a:t></a:t>
                      </a:r>
                      <a:r>
                        <a:rPr kumimoji="0" lang="zh-TW"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身心障礙</a:t>
                      </a:r>
                      <a:r>
                        <a:rPr kumimoji="0" lang="en-US"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________</a:t>
                      </a:r>
                      <a:r>
                        <a:rPr kumimoji="0" lang="zh-TW"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類別 </a:t>
                      </a:r>
                      <a:r>
                        <a:rPr kumimoji="0" lang="zh-TW" altLang="en-US"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sym typeface="Wingdings" panose="05000000000000000000" pitchFamily="2" charset="2"/>
                        </a:rPr>
                        <a:t></a:t>
                      </a:r>
                      <a:r>
                        <a:rPr kumimoji="0" lang="zh-TW"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中低收入 </a:t>
                      </a:r>
                      <a:r>
                        <a:rPr kumimoji="0" lang="zh-TW" altLang="en-US"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sym typeface="Wingdings" panose="05000000000000000000" pitchFamily="2" charset="2"/>
                        </a:rPr>
                        <a:t></a:t>
                      </a:r>
                      <a:r>
                        <a:rPr kumimoji="0" lang="zh-TW"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低收入</a:t>
                      </a:r>
                      <a:endParaRPr kumimoji="0" lang="zh-TW"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4"/>
                  </a:ext>
                </a:extLst>
              </a:tr>
              <a:tr h="1270287">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zh-TW" altLang="zh-TW" sz="1600" b="1" i="0" u="none" strike="noStrike" cap="none" normalizeH="0" baseline="0" dirty="0">
                          <a:ln>
                            <a:noFill/>
                          </a:ln>
                          <a:solidFill>
                            <a:schemeClr val="bg1"/>
                          </a:solidFill>
                          <a:effectLst/>
                          <a:latin typeface="Microsoft YaHei" panose="020B0503020204020204" pitchFamily="34" charset="-122"/>
                          <a:ea typeface="Microsoft YaHei" panose="020B0503020204020204" pitchFamily="34" charset="-122"/>
                        </a:rPr>
                        <a:t>授權同意</a:t>
                      </a:r>
                      <a:endParaRPr kumimoji="0" lang="zh-TW" altLang="zh-TW" sz="1600" b="1" i="0" u="none" strike="noStrike" cap="none" normalizeH="0" baseline="0" dirty="0">
                        <a:ln>
                          <a:noFill/>
                        </a:ln>
                        <a:solidFill>
                          <a:schemeClr val="bg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horzOverflow="overflow">
                    <a:lnL w="12700" cap="flat" cmpd="sng" algn="ctr">
                      <a:solidFill>
                        <a:srgbClr val="0066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solidFill>
                      <a:srgbClr val="006600"/>
                    </a:solidFill>
                  </a:tcPr>
                </a:tc>
                <a:tc gridSpan="3">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just" defTabSz="914400" rtl="0" eaLnBrk="1" fontAlgn="base" latinLnBrk="0" hangingPunct="1">
                        <a:lnSpc>
                          <a:spcPts val="2000"/>
                        </a:lnSpc>
                        <a:spcBef>
                          <a:spcPct val="0"/>
                        </a:spcBef>
                        <a:spcAft>
                          <a:spcPct val="0"/>
                        </a:spcAft>
                        <a:buClrTx/>
                        <a:buSzTx/>
                        <a:buFontTx/>
                        <a:buNone/>
                        <a:tabLst/>
                      </a:pPr>
                      <a:r>
                        <a:rPr kumimoji="0" lang="zh-TW"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為參加「青年教育與就業儲蓄帳戶方案」之申請需要，本人同意提供「青年教育與就業儲蓄帳戶方案填報系統」內之個人資料。惟僅限於使用於本方案必要之範圍內，且個資必須採取安全妥適之保護措施與銷毀程序，非經本人同意或法律規定，不得揭露於第三者或散布。</a:t>
                      </a:r>
                    </a:p>
                    <a:p>
                      <a:pPr marL="0" marR="0" lvl="0" indent="0" algn="l" defTabSz="914400" rtl="0" eaLnBrk="1" fontAlgn="base" latinLnBrk="0" hangingPunct="1">
                        <a:lnSpc>
                          <a:spcPts val="2000"/>
                        </a:lnSpc>
                        <a:spcBef>
                          <a:spcPct val="0"/>
                        </a:spcBef>
                        <a:spcAft>
                          <a:spcPct val="0"/>
                        </a:spcAft>
                        <a:buClrTx/>
                        <a:buSzTx/>
                        <a:buFontTx/>
                        <a:buNone/>
                        <a:tabLst/>
                      </a:pPr>
                      <a:r>
                        <a:rPr kumimoji="0" lang="zh-TW" altLang="en-US"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sym typeface="Wingdings" panose="05000000000000000000" pitchFamily="2" charset="2"/>
                        </a:rPr>
                        <a:t></a:t>
                      </a:r>
                      <a:r>
                        <a:rPr kumimoji="0" lang="zh-TW"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同意</a:t>
                      </a:r>
                      <a:r>
                        <a:rPr kumimoji="0" lang="en-US"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    </a:t>
                      </a:r>
                      <a:r>
                        <a:rPr kumimoji="0" lang="zh-TW" altLang="en-US"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sym typeface="Wingdings" panose="05000000000000000000" pitchFamily="2" charset="2"/>
                        </a:rPr>
                        <a:t></a:t>
                      </a:r>
                      <a:r>
                        <a:rPr kumimoji="0" lang="zh-TW"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不同意</a:t>
                      </a:r>
                      <a:endParaRPr kumimoji="0" lang="zh-TW"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5"/>
                  </a:ext>
                </a:extLst>
              </a:tr>
            </a:tbl>
          </a:graphicData>
        </a:graphic>
      </p:graphicFrame>
      <p:sp>
        <p:nvSpPr>
          <p:cNvPr id="8" name="文字方塊 7">
            <a:extLst>
              <a:ext uri="{FF2B5EF4-FFF2-40B4-BE49-F238E27FC236}">
                <a16:creationId xmlns:a16="http://schemas.microsoft.com/office/drawing/2014/main" id="{5328C636-B3DF-86B4-6D28-CFC532F8D4DA}"/>
              </a:ext>
            </a:extLst>
          </p:cNvPr>
          <p:cNvSpPr txBox="1"/>
          <p:nvPr/>
        </p:nvSpPr>
        <p:spPr>
          <a:xfrm>
            <a:off x="938463" y="549261"/>
            <a:ext cx="4572000" cy="523220"/>
          </a:xfrm>
          <a:prstGeom prst="rect">
            <a:avLst/>
          </a:prstGeom>
          <a:noFill/>
        </p:spPr>
        <p:txBody>
          <a:bodyPr wrap="square">
            <a:spAutoFit/>
          </a:bodyPr>
          <a:lstStyle/>
          <a:p>
            <a:r>
              <a:rPr lang="zh-TW" altLang="en-US" sz="2800" b="1" dirty="0">
                <a:solidFill>
                  <a:schemeClr val="accent6">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一、基本資料表</a:t>
            </a:r>
            <a:r>
              <a:rPr lang="en-US" altLang="zh-TW" sz="1100" b="1" dirty="0">
                <a:solidFill>
                  <a:schemeClr val="accent6">
                    <a:lumMod val="75000"/>
                  </a:schemeClr>
                </a:solidFill>
                <a:latin typeface="Microsoft YaHei" panose="020B0503020204020204" pitchFamily="34" charset="-122"/>
                <a:ea typeface="Microsoft YaHei" panose="020B0503020204020204" pitchFamily="34" charset="-122"/>
              </a:rPr>
              <a:t>(1/2)</a:t>
            </a:r>
            <a:endParaRPr lang="zh-TW" altLang="en-US" sz="2800" dirty="0">
              <a:solidFill>
                <a:schemeClr val="accent6">
                  <a:lumMod val="75000"/>
                </a:schemeClr>
              </a:solidFill>
            </a:endParaRPr>
          </a:p>
        </p:txBody>
      </p:sp>
    </p:spTree>
    <p:extLst>
      <p:ext uri="{BB962C8B-B14F-4D97-AF65-F5344CB8AC3E}">
        <p14:creationId xmlns:p14="http://schemas.microsoft.com/office/powerpoint/2010/main" val="1614699857"/>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a:extLst>
              <a:ext uri="{FF2B5EF4-FFF2-40B4-BE49-F238E27FC236}">
                <a16:creationId xmlns:a16="http://schemas.microsoft.com/office/drawing/2014/main" id="{2699C3E7-0C97-C15B-801F-D41A65ACB127}"/>
              </a:ext>
            </a:extLst>
          </p:cNvPr>
          <p:cNvGraphicFramePr>
            <a:graphicFrameLocks noGrp="1"/>
          </p:cNvGraphicFramePr>
          <p:nvPr>
            <p:extLst>
              <p:ext uri="{D42A27DB-BD31-4B8C-83A1-F6EECF244321}">
                <p14:modId xmlns:p14="http://schemas.microsoft.com/office/powerpoint/2010/main" val="1941726589"/>
              </p:ext>
            </p:extLst>
          </p:nvPr>
        </p:nvGraphicFramePr>
        <p:xfrm>
          <a:off x="611664" y="1125419"/>
          <a:ext cx="8153400" cy="5426930"/>
        </p:xfrm>
        <a:graphic>
          <a:graphicData uri="http://schemas.openxmlformats.org/drawingml/2006/table">
            <a:tbl>
              <a:tblPr firstRow="1" firstCol="1" bandRow="1"/>
              <a:tblGrid>
                <a:gridCol w="1253801">
                  <a:extLst>
                    <a:ext uri="{9D8B030D-6E8A-4147-A177-3AD203B41FA5}">
                      <a16:colId xmlns:a16="http://schemas.microsoft.com/office/drawing/2014/main" val="20000"/>
                    </a:ext>
                  </a:extLst>
                </a:gridCol>
                <a:gridCol w="905727">
                  <a:extLst>
                    <a:ext uri="{9D8B030D-6E8A-4147-A177-3AD203B41FA5}">
                      <a16:colId xmlns:a16="http://schemas.microsoft.com/office/drawing/2014/main" val="20001"/>
                    </a:ext>
                  </a:extLst>
                </a:gridCol>
                <a:gridCol w="690465">
                  <a:extLst>
                    <a:ext uri="{9D8B030D-6E8A-4147-A177-3AD203B41FA5}">
                      <a16:colId xmlns:a16="http://schemas.microsoft.com/office/drawing/2014/main" val="20002"/>
                    </a:ext>
                  </a:extLst>
                </a:gridCol>
                <a:gridCol w="702692">
                  <a:extLst>
                    <a:ext uri="{9D8B030D-6E8A-4147-A177-3AD203B41FA5}">
                      <a16:colId xmlns:a16="http://schemas.microsoft.com/office/drawing/2014/main" val="20003"/>
                    </a:ext>
                  </a:extLst>
                </a:gridCol>
                <a:gridCol w="1429949">
                  <a:extLst>
                    <a:ext uri="{9D8B030D-6E8A-4147-A177-3AD203B41FA5}">
                      <a16:colId xmlns:a16="http://schemas.microsoft.com/office/drawing/2014/main" val="20004"/>
                    </a:ext>
                  </a:extLst>
                </a:gridCol>
                <a:gridCol w="3170766">
                  <a:extLst>
                    <a:ext uri="{9D8B030D-6E8A-4147-A177-3AD203B41FA5}">
                      <a16:colId xmlns:a16="http://schemas.microsoft.com/office/drawing/2014/main" val="20005"/>
                    </a:ext>
                  </a:extLst>
                </a:gridCol>
              </a:tblGrid>
              <a:tr h="840509">
                <a:tc>
                  <a:txBody>
                    <a:bodyPr/>
                    <a:lstStyle>
                      <a:lvl1pPr marL="0" algn="l" defTabSz="685766" rtl="0" eaLnBrk="1" latinLnBrk="0" hangingPunct="1">
                        <a:defRPr sz="1350" b="1" kern="1200">
                          <a:solidFill>
                            <a:schemeClr val="lt1"/>
                          </a:solidFill>
                          <a:latin typeface="Franklin Gothic Book" panose="020B0503020102020204"/>
                        </a:defRPr>
                      </a:lvl1pPr>
                      <a:lvl2pPr marL="342884" algn="l" defTabSz="685766" rtl="0" eaLnBrk="1" latinLnBrk="0" hangingPunct="1">
                        <a:defRPr sz="1350" b="1" kern="1200">
                          <a:solidFill>
                            <a:schemeClr val="lt1"/>
                          </a:solidFill>
                          <a:latin typeface="Franklin Gothic Book" panose="020B0503020102020204"/>
                        </a:defRPr>
                      </a:lvl2pPr>
                      <a:lvl3pPr marL="685766" algn="l" defTabSz="685766" rtl="0" eaLnBrk="1" latinLnBrk="0" hangingPunct="1">
                        <a:defRPr sz="1350" b="1" kern="1200">
                          <a:solidFill>
                            <a:schemeClr val="lt1"/>
                          </a:solidFill>
                          <a:latin typeface="Franklin Gothic Book" panose="020B0503020102020204"/>
                        </a:defRPr>
                      </a:lvl3pPr>
                      <a:lvl4pPr marL="1028649" algn="l" defTabSz="685766" rtl="0" eaLnBrk="1" latinLnBrk="0" hangingPunct="1">
                        <a:defRPr sz="1350" b="1" kern="1200">
                          <a:solidFill>
                            <a:schemeClr val="lt1"/>
                          </a:solidFill>
                          <a:latin typeface="Franklin Gothic Book" panose="020B0503020102020204"/>
                        </a:defRPr>
                      </a:lvl4pPr>
                      <a:lvl5pPr marL="1371532" algn="l" defTabSz="685766" rtl="0" eaLnBrk="1" latinLnBrk="0" hangingPunct="1">
                        <a:defRPr sz="1350" b="1" kern="1200">
                          <a:solidFill>
                            <a:schemeClr val="lt1"/>
                          </a:solidFill>
                          <a:latin typeface="Franklin Gothic Book" panose="020B0503020102020204"/>
                        </a:defRPr>
                      </a:lvl5pPr>
                      <a:lvl6pPr marL="1714415" algn="l" defTabSz="685766" rtl="0" eaLnBrk="1" latinLnBrk="0" hangingPunct="1">
                        <a:defRPr sz="1350" b="1" kern="1200">
                          <a:solidFill>
                            <a:schemeClr val="lt1"/>
                          </a:solidFill>
                          <a:latin typeface="Franklin Gothic Book" panose="020B0503020102020204"/>
                        </a:defRPr>
                      </a:lvl6pPr>
                      <a:lvl7pPr marL="2057297" algn="l" defTabSz="685766" rtl="0" eaLnBrk="1" latinLnBrk="0" hangingPunct="1">
                        <a:defRPr sz="1350" b="1" kern="1200">
                          <a:solidFill>
                            <a:schemeClr val="lt1"/>
                          </a:solidFill>
                          <a:latin typeface="Franklin Gothic Book" panose="020B0503020102020204"/>
                        </a:defRPr>
                      </a:lvl7pPr>
                      <a:lvl8pPr marL="2400180" algn="l" defTabSz="685766" rtl="0" eaLnBrk="1" latinLnBrk="0" hangingPunct="1">
                        <a:defRPr sz="1350" b="1" kern="1200">
                          <a:solidFill>
                            <a:schemeClr val="lt1"/>
                          </a:solidFill>
                          <a:latin typeface="Franklin Gothic Book" panose="020B0503020102020204"/>
                        </a:defRPr>
                      </a:lvl8pPr>
                      <a:lvl9pPr marL="2743064" algn="l" defTabSz="685766" rtl="0" eaLnBrk="1" latinLnBrk="0" hangingPunct="1">
                        <a:defRPr sz="1350" b="1" kern="1200">
                          <a:solidFill>
                            <a:schemeClr val="lt1"/>
                          </a:solidFill>
                          <a:latin typeface="Franklin Gothic Book" panose="020B0503020102020204"/>
                        </a:defRPr>
                      </a:lvl9pPr>
                    </a:lstStyle>
                    <a:p>
                      <a:pPr algn="ctr">
                        <a:spcAft>
                          <a:spcPts val="0"/>
                        </a:spcAft>
                      </a:pPr>
                      <a:r>
                        <a:rPr lang="zh-TW" sz="1600" b="1" kern="100" dirty="0">
                          <a:effectLst/>
                          <a:latin typeface="Microsoft YaHei" panose="020B0503020204020204" pitchFamily="34" charset="-122"/>
                          <a:ea typeface="Microsoft YaHei" panose="020B0503020204020204" pitchFamily="34" charset="-122"/>
                        </a:rPr>
                        <a:t>體驗計畫</a:t>
                      </a:r>
                    </a:p>
                    <a:p>
                      <a:pPr algn="ctr">
                        <a:spcAft>
                          <a:spcPts val="0"/>
                        </a:spcAft>
                      </a:pPr>
                      <a:r>
                        <a:rPr lang="zh-TW" sz="1600" b="1" kern="100" dirty="0">
                          <a:effectLst/>
                          <a:latin typeface="Microsoft YaHei" panose="020B0503020204020204" pitchFamily="34" charset="-122"/>
                          <a:ea typeface="Microsoft YaHei" panose="020B0503020204020204" pitchFamily="34" charset="-122"/>
                        </a:rPr>
                        <a:t>（場域）</a:t>
                      </a:r>
                      <a:endParaRPr lang="zh-TW" sz="1600" b="1" kern="100" dirty="0">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gridSpan="5">
                  <a:txBody>
                    <a:bodyPr/>
                    <a:lstStyle>
                      <a:lvl1pPr marL="0" algn="l" defTabSz="685766" rtl="0" eaLnBrk="1" latinLnBrk="0" hangingPunct="1">
                        <a:defRPr sz="1350" b="1" kern="1200">
                          <a:solidFill>
                            <a:schemeClr val="lt1"/>
                          </a:solidFill>
                          <a:latin typeface="Franklin Gothic Book" panose="020B0503020102020204"/>
                        </a:defRPr>
                      </a:lvl1pPr>
                      <a:lvl2pPr marL="342884" algn="l" defTabSz="685766" rtl="0" eaLnBrk="1" latinLnBrk="0" hangingPunct="1">
                        <a:defRPr sz="1350" b="1" kern="1200">
                          <a:solidFill>
                            <a:schemeClr val="lt1"/>
                          </a:solidFill>
                          <a:latin typeface="Franklin Gothic Book" panose="020B0503020102020204"/>
                        </a:defRPr>
                      </a:lvl2pPr>
                      <a:lvl3pPr marL="685766" algn="l" defTabSz="685766" rtl="0" eaLnBrk="1" latinLnBrk="0" hangingPunct="1">
                        <a:defRPr sz="1350" b="1" kern="1200">
                          <a:solidFill>
                            <a:schemeClr val="lt1"/>
                          </a:solidFill>
                          <a:latin typeface="Franklin Gothic Book" panose="020B0503020102020204"/>
                        </a:defRPr>
                      </a:lvl3pPr>
                      <a:lvl4pPr marL="1028649" algn="l" defTabSz="685766" rtl="0" eaLnBrk="1" latinLnBrk="0" hangingPunct="1">
                        <a:defRPr sz="1350" b="1" kern="1200">
                          <a:solidFill>
                            <a:schemeClr val="lt1"/>
                          </a:solidFill>
                          <a:latin typeface="Franklin Gothic Book" panose="020B0503020102020204"/>
                        </a:defRPr>
                      </a:lvl4pPr>
                      <a:lvl5pPr marL="1371532" algn="l" defTabSz="685766" rtl="0" eaLnBrk="1" latinLnBrk="0" hangingPunct="1">
                        <a:defRPr sz="1350" b="1" kern="1200">
                          <a:solidFill>
                            <a:schemeClr val="lt1"/>
                          </a:solidFill>
                          <a:latin typeface="Franklin Gothic Book" panose="020B0503020102020204"/>
                        </a:defRPr>
                      </a:lvl5pPr>
                      <a:lvl6pPr marL="1714415" algn="l" defTabSz="685766" rtl="0" eaLnBrk="1" latinLnBrk="0" hangingPunct="1">
                        <a:defRPr sz="1350" b="1" kern="1200">
                          <a:solidFill>
                            <a:schemeClr val="lt1"/>
                          </a:solidFill>
                          <a:latin typeface="Franklin Gothic Book" panose="020B0503020102020204"/>
                        </a:defRPr>
                      </a:lvl6pPr>
                      <a:lvl7pPr marL="2057297" algn="l" defTabSz="685766" rtl="0" eaLnBrk="1" latinLnBrk="0" hangingPunct="1">
                        <a:defRPr sz="1350" b="1" kern="1200">
                          <a:solidFill>
                            <a:schemeClr val="lt1"/>
                          </a:solidFill>
                          <a:latin typeface="Franklin Gothic Book" panose="020B0503020102020204"/>
                        </a:defRPr>
                      </a:lvl7pPr>
                      <a:lvl8pPr marL="2400180" algn="l" defTabSz="685766" rtl="0" eaLnBrk="1" latinLnBrk="0" hangingPunct="1">
                        <a:defRPr sz="1350" b="1" kern="1200">
                          <a:solidFill>
                            <a:schemeClr val="lt1"/>
                          </a:solidFill>
                          <a:latin typeface="Franklin Gothic Book" panose="020B0503020102020204"/>
                        </a:defRPr>
                      </a:lvl8pPr>
                      <a:lvl9pPr marL="2743064" algn="l" defTabSz="685766" rtl="0" eaLnBrk="1" latinLnBrk="0" hangingPunct="1">
                        <a:defRPr sz="1350" b="1" kern="1200">
                          <a:solidFill>
                            <a:schemeClr val="lt1"/>
                          </a:solidFill>
                          <a:latin typeface="Franklin Gothic Book" panose="020B0503020102020204"/>
                        </a:defRPr>
                      </a:lvl9pPr>
                    </a:lstStyle>
                    <a:p>
                      <a:pPr>
                        <a:lnSpc>
                          <a:spcPts val="2300"/>
                        </a:lnSpc>
                        <a:spcAft>
                          <a:spcPts val="0"/>
                        </a:spcAft>
                      </a:pPr>
                      <a:r>
                        <a:rPr kumimoji="0" lang="zh-TW" altLang="en-US" sz="18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sym typeface="Wingdings" panose="05000000000000000000" pitchFamily="2" charset="2"/>
                        </a:rPr>
                        <a:t> </a:t>
                      </a:r>
                      <a:r>
                        <a:rPr lang="zh-TW" sz="1800" b="1" kern="100" dirty="0">
                          <a:solidFill>
                            <a:schemeClr val="tx1"/>
                          </a:solidFill>
                          <a:effectLst/>
                          <a:latin typeface="Microsoft YaHei" panose="020B0503020204020204" pitchFamily="34" charset="-122"/>
                          <a:ea typeface="Microsoft YaHei" panose="020B0503020204020204" pitchFamily="34" charset="-122"/>
                        </a:rPr>
                        <a:t>青年就業領航計畫（職場體驗）</a:t>
                      </a:r>
                      <a:r>
                        <a:rPr lang="en-US" sz="1800" b="1" kern="100" dirty="0">
                          <a:solidFill>
                            <a:schemeClr val="tx1"/>
                          </a:solidFill>
                          <a:effectLst/>
                          <a:latin typeface="Microsoft YaHei" panose="020B0503020204020204" pitchFamily="34" charset="-122"/>
                          <a:ea typeface="Microsoft YaHei" panose="020B0503020204020204" pitchFamily="34" charset="-122"/>
                        </a:rPr>
                        <a:t>      </a:t>
                      </a:r>
                    </a:p>
                    <a:p>
                      <a:pPr>
                        <a:lnSpc>
                          <a:spcPts val="2300"/>
                        </a:lnSpc>
                        <a:spcAft>
                          <a:spcPts val="0"/>
                        </a:spcAft>
                      </a:pPr>
                      <a:r>
                        <a:rPr kumimoji="0" lang="zh-TW" altLang="en-US" sz="18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sym typeface="Wingdings" panose="05000000000000000000" pitchFamily="2" charset="2"/>
                        </a:rPr>
                        <a:t> </a:t>
                      </a:r>
                      <a:r>
                        <a:rPr lang="zh-TW" sz="1800" b="1" kern="100" dirty="0">
                          <a:solidFill>
                            <a:schemeClr val="tx1"/>
                          </a:solidFill>
                          <a:effectLst/>
                          <a:latin typeface="Microsoft YaHei" panose="020B0503020204020204" pitchFamily="34" charset="-122"/>
                          <a:ea typeface="Microsoft YaHei" panose="020B0503020204020204" pitchFamily="34" charset="-122"/>
                        </a:rPr>
                        <a:t>青年體驗學習計畫（學習及國際體驗）</a:t>
                      </a:r>
                      <a:r>
                        <a:rPr lang="en-US" sz="1800" b="1" kern="100" dirty="0">
                          <a:solidFill>
                            <a:schemeClr val="tx1"/>
                          </a:solidFill>
                          <a:effectLst/>
                          <a:latin typeface="Microsoft YaHei" panose="020B0503020204020204" pitchFamily="34" charset="-122"/>
                          <a:ea typeface="Microsoft YaHei" panose="020B0503020204020204" pitchFamily="34" charset="-122"/>
                        </a:rPr>
                        <a:t>     </a:t>
                      </a:r>
                      <a:r>
                        <a:rPr lang="zh-TW" sz="2000" b="1" kern="100" dirty="0">
                          <a:solidFill>
                            <a:srgbClr val="C00000"/>
                          </a:solidFill>
                          <a:effectLst/>
                          <a:latin typeface="Microsoft YaHei" panose="020B0503020204020204" pitchFamily="34" charset="-122"/>
                          <a:ea typeface="Microsoft YaHei" panose="020B0503020204020204" pitchFamily="34" charset="-122"/>
                        </a:rPr>
                        <a:t>（限選一項）</a:t>
                      </a:r>
                      <a:endParaRPr lang="zh-TW" sz="1800" b="1" kern="100" dirty="0">
                        <a:solidFill>
                          <a:srgbClr val="C00000"/>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solidFill>
                      <a:srgbClr val="9BBB59">
                        <a:lumMod val="20000"/>
                        <a:lumOff val="80000"/>
                      </a:srgb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825895">
                <a:tc>
                  <a:txBody>
                    <a:bodyPr/>
                    <a:lstStyle>
                      <a:lvl1pPr marL="0" algn="l" defTabSz="685766" rtl="0" eaLnBrk="1" latinLnBrk="0" hangingPunct="1">
                        <a:defRPr sz="1350" b="1" kern="1200">
                          <a:solidFill>
                            <a:schemeClr val="lt1"/>
                          </a:solidFill>
                          <a:latin typeface="Franklin Gothic Book" panose="020B0503020102020204"/>
                        </a:defRPr>
                      </a:lvl1pPr>
                      <a:lvl2pPr marL="342884" algn="l" defTabSz="685766" rtl="0" eaLnBrk="1" latinLnBrk="0" hangingPunct="1">
                        <a:defRPr sz="1350" b="1" kern="1200">
                          <a:solidFill>
                            <a:schemeClr val="lt1"/>
                          </a:solidFill>
                          <a:latin typeface="Franklin Gothic Book" panose="020B0503020102020204"/>
                        </a:defRPr>
                      </a:lvl2pPr>
                      <a:lvl3pPr marL="685766" algn="l" defTabSz="685766" rtl="0" eaLnBrk="1" latinLnBrk="0" hangingPunct="1">
                        <a:defRPr sz="1350" b="1" kern="1200">
                          <a:solidFill>
                            <a:schemeClr val="lt1"/>
                          </a:solidFill>
                          <a:latin typeface="Franklin Gothic Book" panose="020B0503020102020204"/>
                        </a:defRPr>
                      </a:lvl3pPr>
                      <a:lvl4pPr marL="1028649" algn="l" defTabSz="685766" rtl="0" eaLnBrk="1" latinLnBrk="0" hangingPunct="1">
                        <a:defRPr sz="1350" b="1" kern="1200">
                          <a:solidFill>
                            <a:schemeClr val="lt1"/>
                          </a:solidFill>
                          <a:latin typeface="Franklin Gothic Book" panose="020B0503020102020204"/>
                        </a:defRPr>
                      </a:lvl4pPr>
                      <a:lvl5pPr marL="1371532" algn="l" defTabSz="685766" rtl="0" eaLnBrk="1" latinLnBrk="0" hangingPunct="1">
                        <a:defRPr sz="1350" b="1" kern="1200">
                          <a:solidFill>
                            <a:schemeClr val="lt1"/>
                          </a:solidFill>
                          <a:latin typeface="Franklin Gothic Book" panose="020B0503020102020204"/>
                        </a:defRPr>
                      </a:lvl5pPr>
                      <a:lvl6pPr marL="1714415" algn="l" defTabSz="685766" rtl="0" eaLnBrk="1" latinLnBrk="0" hangingPunct="1">
                        <a:defRPr sz="1350" b="1" kern="1200">
                          <a:solidFill>
                            <a:schemeClr val="lt1"/>
                          </a:solidFill>
                          <a:latin typeface="Franklin Gothic Book" panose="020B0503020102020204"/>
                        </a:defRPr>
                      </a:lvl6pPr>
                      <a:lvl7pPr marL="2057297" algn="l" defTabSz="685766" rtl="0" eaLnBrk="1" latinLnBrk="0" hangingPunct="1">
                        <a:defRPr sz="1350" b="1" kern="1200">
                          <a:solidFill>
                            <a:schemeClr val="lt1"/>
                          </a:solidFill>
                          <a:latin typeface="Franklin Gothic Book" panose="020B0503020102020204"/>
                        </a:defRPr>
                      </a:lvl7pPr>
                      <a:lvl8pPr marL="2400180" algn="l" defTabSz="685766" rtl="0" eaLnBrk="1" latinLnBrk="0" hangingPunct="1">
                        <a:defRPr sz="1350" b="1" kern="1200">
                          <a:solidFill>
                            <a:schemeClr val="lt1"/>
                          </a:solidFill>
                          <a:latin typeface="Franklin Gothic Book" panose="020B0503020102020204"/>
                        </a:defRPr>
                      </a:lvl8pPr>
                      <a:lvl9pPr marL="2743064" algn="l" defTabSz="685766" rtl="0" eaLnBrk="1" latinLnBrk="0" hangingPunct="1">
                        <a:defRPr sz="1350" b="1" kern="1200">
                          <a:solidFill>
                            <a:schemeClr val="lt1"/>
                          </a:solidFill>
                          <a:latin typeface="Franklin Gothic Book" panose="020B0503020102020204"/>
                        </a:defRPr>
                      </a:lvl9pPr>
                    </a:lstStyle>
                    <a:p>
                      <a:pPr algn="ctr">
                        <a:spcAft>
                          <a:spcPts val="0"/>
                        </a:spcAft>
                      </a:pPr>
                      <a:r>
                        <a:rPr lang="zh-TW" sz="1600" b="1" kern="100" dirty="0">
                          <a:effectLst/>
                          <a:latin typeface="Microsoft YaHei" panose="020B0503020204020204" pitchFamily="34" charset="-122"/>
                          <a:ea typeface="Microsoft YaHei" panose="020B0503020204020204" pitchFamily="34" charset="-122"/>
                        </a:rPr>
                        <a:t>參與期程</a:t>
                      </a:r>
                      <a:endParaRPr lang="zh-TW" sz="1600" b="1" kern="100" dirty="0">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gridSpan="3">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spcAft>
                          <a:spcPts val="0"/>
                        </a:spcAft>
                      </a:pPr>
                      <a:r>
                        <a:rPr kumimoji="0" lang="zh-TW" altLang="en-US"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sym typeface="Wingdings" panose="05000000000000000000" pitchFamily="2" charset="2"/>
                        </a:rPr>
                        <a:t></a:t>
                      </a:r>
                      <a:r>
                        <a:rPr lang="en-US" sz="1600" b="1" kern="100" dirty="0">
                          <a:solidFill>
                            <a:schemeClr val="tx1"/>
                          </a:solidFill>
                          <a:effectLst/>
                          <a:latin typeface="Microsoft YaHei" panose="020B0503020204020204" pitchFamily="34" charset="-122"/>
                          <a:ea typeface="Microsoft YaHei" panose="020B0503020204020204" pitchFamily="34" charset="-122"/>
                        </a:rPr>
                        <a:t>2</a:t>
                      </a:r>
                      <a:r>
                        <a:rPr lang="zh-TW" sz="1600" b="1" kern="100" dirty="0">
                          <a:solidFill>
                            <a:schemeClr val="tx1"/>
                          </a:solidFill>
                          <a:effectLst/>
                          <a:latin typeface="Microsoft YaHei" panose="020B0503020204020204" pitchFamily="34" charset="-122"/>
                          <a:ea typeface="Microsoft YaHei" panose="020B0503020204020204" pitchFamily="34" charset="-122"/>
                        </a:rPr>
                        <a:t>年</a:t>
                      </a:r>
                      <a:r>
                        <a:rPr lang="en-US" sz="1600" b="1" kern="100" dirty="0">
                          <a:solidFill>
                            <a:schemeClr val="tx1"/>
                          </a:solidFill>
                          <a:effectLst/>
                          <a:latin typeface="Microsoft YaHei" panose="020B0503020204020204" pitchFamily="34" charset="-122"/>
                          <a:ea typeface="Microsoft YaHei" panose="020B0503020204020204" pitchFamily="34" charset="-122"/>
                        </a:rPr>
                        <a:t>  </a:t>
                      </a:r>
                      <a:r>
                        <a:rPr kumimoji="0" lang="zh-TW" altLang="en-US"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sym typeface="Wingdings" panose="05000000000000000000" pitchFamily="2" charset="2"/>
                        </a:rPr>
                        <a:t></a:t>
                      </a:r>
                      <a:r>
                        <a:rPr lang="en-US" sz="1600" b="1" kern="100" dirty="0">
                          <a:solidFill>
                            <a:schemeClr val="tx1"/>
                          </a:solidFill>
                          <a:effectLst/>
                          <a:latin typeface="Microsoft YaHei" panose="020B0503020204020204" pitchFamily="34" charset="-122"/>
                          <a:ea typeface="Microsoft YaHei" panose="020B0503020204020204" pitchFamily="34" charset="-122"/>
                        </a:rPr>
                        <a:t>3</a:t>
                      </a:r>
                      <a:r>
                        <a:rPr lang="zh-TW" sz="1600" b="1" kern="100" dirty="0">
                          <a:solidFill>
                            <a:schemeClr val="tx1"/>
                          </a:solidFill>
                          <a:effectLst/>
                          <a:latin typeface="Microsoft YaHei" panose="020B0503020204020204" pitchFamily="34" charset="-122"/>
                          <a:ea typeface="Microsoft YaHei" panose="020B0503020204020204" pitchFamily="34" charset="-122"/>
                        </a:rPr>
                        <a:t>年</a:t>
                      </a:r>
                      <a:endParaRPr lang="zh-TW" sz="1600" b="1"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hMerge="1">
                  <a:txBody>
                    <a:bodyPr/>
                    <a:lstStyle/>
                    <a:p>
                      <a:endParaRPr lang="zh-TW" altLang="en-US"/>
                    </a:p>
                  </a:txBody>
                  <a:tcPr/>
                </a:tc>
                <a:tc hMerge="1">
                  <a:txBody>
                    <a:bodyPr/>
                    <a:lstStyle/>
                    <a:p>
                      <a:endParaRPr lang="zh-TW" altLang="en-US"/>
                    </a:p>
                  </a:txBody>
                  <a:tcPr/>
                </a:tc>
                <a:tc gridSpan="2">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marL="93345">
                        <a:lnSpc>
                          <a:spcPts val="2100"/>
                        </a:lnSpc>
                        <a:spcAft>
                          <a:spcPts val="0"/>
                        </a:spcAft>
                      </a:pPr>
                      <a:r>
                        <a:rPr lang="zh-TW" sz="1600" b="1" kern="100" dirty="0">
                          <a:solidFill>
                            <a:schemeClr val="tx1"/>
                          </a:solidFill>
                          <a:effectLst/>
                          <a:latin typeface="Microsoft YaHei" panose="020B0503020204020204" pitchFamily="34" charset="-122"/>
                          <a:ea typeface="Microsoft YaHei" panose="020B0503020204020204" pitchFamily="34" charset="-122"/>
                        </a:rPr>
                        <a:t>註：</a:t>
                      </a:r>
                      <a:r>
                        <a:rPr lang="en-US" sz="1600" b="1" kern="100" dirty="0">
                          <a:solidFill>
                            <a:schemeClr val="tx1"/>
                          </a:solidFill>
                          <a:effectLst/>
                          <a:latin typeface="Microsoft YaHei" panose="020B0503020204020204" pitchFamily="34" charset="-122"/>
                          <a:ea typeface="Microsoft YaHei" panose="020B0503020204020204" pitchFamily="34" charset="-122"/>
                        </a:rPr>
                        <a:t>1.</a:t>
                      </a:r>
                      <a:r>
                        <a:rPr lang="zh-TW" sz="1600" b="1" kern="100" dirty="0">
                          <a:solidFill>
                            <a:schemeClr val="tx1"/>
                          </a:solidFill>
                          <a:effectLst/>
                          <a:latin typeface="Microsoft YaHei" panose="020B0503020204020204" pitchFamily="34" charset="-122"/>
                          <a:ea typeface="Microsoft YaHei" panose="020B0503020204020204" pitchFamily="34" charset="-122"/>
                        </a:rPr>
                        <a:t>職場體驗至多發給</a:t>
                      </a:r>
                      <a:r>
                        <a:rPr lang="en-US" sz="1600" b="1" kern="100" dirty="0">
                          <a:solidFill>
                            <a:schemeClr val="tx1"/>
                          </a:solidFill>
                          <a:effectLst/>
                          <a:latin typeface="Microsoft YaHei" panose="020B0503020204020204" pitchFamily="34" charset="-122"/>
                          <a:ea typeface="Microsoft YaHei" panose="020B0503020204020204" pitchFamily="34" charset="-122"/>
                        </a:rPr>
                        <a:t>3</a:t>
                      </a:r>
                      <a:r>
                        <a:rPr lang="zh-TW" sz="1600" b="1" kern="100" dirty="0">
                          <a:solidFill>
                            <a:schemeClr val="tx1"/>
                          </a:solidFill>
                          <a:effectLst/>
                          <a:latin typeface="Microsoft YaHei" panose="020B0503020204020204" pitchFamily="34" charset="-122"/>
                          <a:ea typeface="Microsoft YaHei" panose="020B0503020204020204" pitchFamily="34" charset="-122"/>
                        </a:rPr>
                        <a:t>年儲蓄金</a:t>
                      </a:r>
                    </a:p>
                    <a:p>
                      <a:pPr marL="93345">
                        <a:lnSpc>
                          <a:spcPts val="2100"/>
                        </a:lnSpc>
                        <a:spcAft>
                          <a:spcPts val="0"/>
                        </a:spcAft>
                      </a:pPr>
                      <a:r>
                        <a:rPr lang="zh-TW" sz="1600" b="1" kern="100" dirty="0">
                          <a:solidFill>
                            <a:schemeClr val="tx1"/>
                          </a:solidFill>
                          <a:effectLst/>
                          <a:latin typeface="Microsoft YaHei" panose="020B0503020204020204" pitchFamily="34" charset="-122"/>
                          <a:ea typeface="Microsoft YaHei" panose="020B0503020204020204" pitchFamily="34" charset="-122"/>
                        </a:rPr>
                        <a:t>　　</a:t>
                      </a:r>
                      <a:r>
                        <a:rPr lang="en-US" sz="1600" b="1" kern="100" dirty="0">
                          <a:solidFill>
                            <a:schemeClr val="tx1"/>
                          </a:solidFill>
                          <a:effectLst/>
                          <a:latin typeface="Microsoft YaHei" panose="020B0503020204020204" pitchFamily="34" charset="-122"/>
                          <a:ea typeface="Microsoft YaHei" panose="020B0503020204020204" pitchFamily="34" charset="-122"/>
                        </a:rPr>
                        <a:t>2.</a:t>
                      </a:r>
                      <a:r>
                        <a:rPr lang="zh-TW" sz="1600" b="1" kern="100" dirty="0">
                          <a:solidFill>
                            <a:schemeClr val="tx1"/>
                          </a:solidFill>
                          <a:effectLst/>
                          <a:latin typeface="Microsoft YaHei" panose="020B0503020204020204" pitchFamily="34" charset="-122"/>
                          <a:ea typeface="Microsoft YaHei" panose="020B0503020204020204" pitchFamily="34" charset="-122"/>
                        </a:rPr>
                        <a:t>學習及國際體驗不發給儲蓄金</a:t>
                      </a:r>
                    </a:p>
                    <a:p>
                      <a:pPr marL="93345">
                        <a:lnSpc>
                          <a:spcPts val="2100"/>
                        </a:lnSpc>
                        <a:spcAft>
                          <a:spcPts val="0"/>
                        </a:spcAft>
                      </a:pPr>
                      <a:r>
                        <a:rPr lang="zh-TW" sz="1600" b="1" kern="100" dirty="0">
                          <a:solidFill>
                            <a:schemeClr val="tx1"/>
                          </a:solidFill>
                          <a:effectLst/>
                          <a:latin typeface="Microsoft YaHei" panose="020B0503020204020204" pitchFamily="34" charset="-122"/>
                          <a:ea typeface="Microsoft YaHei" panose="020B0503020204020204" pitchFamily="34" charset="-122"/>
                        </a:rPr>
                        <a:t>　　</a:t>
                      </a:r>
                      <a:r>
                        <a:rPr lang="en-US" sz="1600" b="1" kern="100" dirty="0">
                          <a:solidFill>
                            <a:schemeClr val="tx1"/>
                          </a:solidFill>
                          <a:effectLst/>
                          <a:latin typeface="Microsoft YaHei" panose="020B0503020204020204" pitchFamily="34" charset="-122"/>
                          <a:ea typeface="Microsoft YaHei" panose="020B0503020204020204" pitchFamily="34" charset="-122"/>
                        </a:rPr>
                        <a:t>3.</a:t>
                      </a:r>
                      <a:r>
                        <a:rPr lang="zh-TW" sz="1600" b="1" kern="100" dirty="0">
                          <a:solidFill>
                            <a:schemeClr val="tx1"/>
                          </a:solidFill>
                          <a:effectLst/>
                          <a:latin typeface="Microsoft YaHei" panose="020B0503020204020204" pitchFamily="34" charset="-122"/>
                          <a:ea typeface="Microsoft YaHei" panose="020B0503020204020204" pitchFamily="34" charset="-122"/>
                        </a:rPr>
                        <a:t>計畫執行期間皆可辦理兵役暫緩</a:t>
                      </a:r>
                      <a:r>
                        <a:rPr lang="zh-TW" altLang="en-US" sz="1600" b="1" kern="100" dirty="0">
                          <a:solidFill>
                            <a:schemeClr val="tx1"/>
                          </a:solidFill>
                          <a:effectLst/>
                          <a:latin typeface="Microsoft YaHei" panose="020B0503020204020204" pitchFamily="34" charset="-122"/>
                          <a:ea typeface="Microsoft YaHei" panose="020B0503020204020204" pitchFamily="34" charset="-122"/>
                        </a:rPr>
                        <a:t>徵</a:t>
                      </a:r>
                      <a:r>
                        <a:rPr lang="en-US" altLang="zh-TW" sz="1600" b="1" kern="100" dirty="0">
                          <a:solidFill>
                            <a:schemeClr val="tx1"/>
                          </a:solidFill>
                          <a:effectLst/>
                          <a:latin typeface="Microsoft YaHei" panose="020B0503020204020204" pitchFamily="34" charset="-122"/>
                          <a:ea typeface="Microsoft YaHei" panose="020B0503020204020204" pitchFamily="34" charset="-122"/>
                        </a:rPr>
                        <a:t>(</a:t>
                      </a:r>
                      <a:r>
                        <a:rPr lang="zh-TW" altLang="en-US" sz="1600" b="1" kern="100" dirty="0">
                          <a:solidFill>
                            <a:schemeClr val="tx1"/>
                          </a:solidFill>
                          <a:effectLst/>
                          <a:latin typeface="Microsoft YaHei" panose="020B0503020204020204" pitchFamily="34" charset="-122"/>
                          <a:ea typeface="Microsoft YaHei" panose="020B0503020204020204" pitchFamily="34" charset="-122"/>
                        </a:rPr>
                        <a:t>召</a:t>
                      </a:r>
                      <a:r>
                        <a:rPr lang="en-US" altLang="zh-TW" sz="1600" b="1" kern="100" dirty="0">
                          <a:solidFill>
                            <a:schemeClr val="tx1"/>
                          </a:solidFill>
                          <a:effectLst/>
                          <a:latin typeface="Microsoft YaHei" panose="020B0503020204020204" pitchFamily="34" charset="-122"/>
                          <a:ea typeface="Microsoft YaHei" panose="020B0503020204020204" pitchFamily="34" charset="-122"/>
                        </a:rPr>
                        <a:t>)</a:t>
                      </a:r>
                      <a:r>
                        <a:rPr lang="zh-TW" sz="1600" b="1" kern="100" dirty="0">
                          <a:solidFill>
                            <a:schemeClr val="tx1"/>
                          </a:solidFill>
                          <a:effectLst/>
                          <a:latin typeface="Microsoft YaHei" panose="020B0503020204020204" pitchFamily="34" charset="-122"/>
                          <a:ea typeface="Microsoft YaHei" panose="020B0503020204020204" pitchFamily="34" charset="-122"/>
                        </a:rPr>
                        <a:t>集</a:t>
                      </a:r>
                      <a:endParaRPr lang="zh-TW" sz="1600" b="1"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hMerge="1">
                  <a:txBody>
                    <a:bodyPr/>
                    <a:lstStyle/>
                    <a:p>
                      <a:endParaRPr lang="zh-TW" altLang="en-US"/>
                    </a:p>
                  </a:txBody>
                  <a:tcPr/>
                </a:tc>
                <a:extLst>
                  <a:ext uri="{0D108BD9-81ED-4DB2-BD59-A6C34878D82A}">
                    <a16:rowId xmlns:a16="http://schemas.microsoft.com/office/drawing/2014/main" val="10001"/>
                  </a:ext>
                </a:extLst>
              </a:tr>
              <a:tr h="463299">
                <a:tc rowSpan="2">
                  <a:txBody>
                    <a:bodyPr/>
                    <a:lstStyle>
                      <a:lvl1pPr marL="0" algn="l" defTabSz="685766" rtl="0" eaLnBrk="1" latinLnBrk="0" hangingPunct="1">
                        <a:defRPr sz="1350" b="1" kern="1200">
                          <a:solidFill>
                            <a:schemeClr val="lt1"/>
                          </a:solidFill>
                          <a:latin typeface="Franklin Gothic Book" panose="020B0503020102020204"/>
                        </a:defRPr>
                      </a:lvl1pPr>
                      <a:lvl2pPr marL="342884" algn="l" defTabSz="685766" rtl="0" eaLnBrk="1" latinLnBrk="0" hangingPunct="1">
                        <a:defRPr sz="1350" b="1" kern="1200">
                          <a:solidFill>
                            <a:schemeClr val="lt1"/>
                          </a:solidFill>
                          <a:latin typeface="Franklin Gothic Book" panose="020B0503020102020204"/>
                        </a:defRPr>
                      </a:lvl2pPr>
                      <a:lvl3pPr marL="685766" algn="l" defTabSz="685766" rtl="0" eaLnBrk="1" latinLnBrk="0" hangingPunct="1">
                        <a:defRPr sz="1350" b="1" kern="1200">
                          <a:solidFill>
                            <a:schemeClr val="lt1"/>
                          </a:solidFill>
                          <a:latin typeface="Franklin Gothic Book" panose="020B0503020102020204"/>
                        </a:defRPr>
                      </a:lvl3pPr>
                      <a:lvl4pPr marL="1028649" algn="l" defTabSz="685766" rtl="0" eaLnBrk="1" latinLnBrk="0" hangingPunct="1">
                        <a:defRPr sz="1350" b="1" kern="1200">
                          <a:solidFill>
                            <a:schemeClr val="lt1"/>
                          </a:solidFill>
                          <a:latin typeface="Franklin Gothic Book" panose="020B0503020102020204"/>
                        </a:defRPr>
                      </a:lvl4pPr>
                      <a:lvl5pPr marL="1371532" algn="l" defTabSz="685766" rtl="0" eaLnBrk="1" latinLnBrk="0" hangingPunct="1">
                        <a:defRPr sz="1350" b="1" kern="1200">
                          <a:solidFill>
                            <a:schemeClr val="lt1"/>
                          </a:solidFill>
                          <a:latin typeface="Franklin Gothic Book" panose="020B0503020102020204"/>
                        </a:defRPr>
                      </a:lvl5pPr>
                      <a:lvl6pPr marL="1714415" algn="l" defTabSz="685766" rtl="0" eaLnBrk="1" latinLnBrk="0" hangingPunct="1">
                        <a:defRPr sz="1350" b="1" kern="1200">
                          <a:solidFill>
                            <a:schemeClr val="lt1"/>
                          </a:solidFill>
                          <a:latin typeface="Franklin Gothic Book" panose="020B0503020102020204"/>
                        </a:defRPr>
                      </a:lvl6pPr>
                      <a:lvl7pPr marL="2057297" algn="l" defTabSz="685766" rtl="0" eaLnBrk="1" latinLnBrk="0" hangingPunct="1">
                        <a:defRPr sz="1350" b="1" kern="1200">
                          <a:solidFill>
                            <a:schemeClr val="lt1"/>
                          </a:solidFill>
                          <a:latin typeface="Franklin Gothic Book" panose="020B0503020102020204"/>
                        </a:defRPr>
                      </a:lvl7pPr>
                      <a:lvl8pPr marL="2400180" algn="l" defTabSz="685766" rtl="0" eaLnBrk="1" latinLnBrk="0" hangingPunct="1">
                        <a:defRPr sz="1350" b="1" kern="1200">
                          <a:solidFill>
                            <a:schemeClr val="lt1"/>
                          </a:solidFill>
                          <a:latin typeface="Franklin Gothic Book" panose="020B0503020102020204"/>
                        </a:defRPr>
                      </a:lvl8pPr>
                      <a:lvl9pPr marL="2743064" algn="l" defTabSz="685766" rtl="0" eaLnBrk="1" latinLnBrk="0" hangingPunct="1">
                        <a:defRPr sz="1350" b="1" kern="1200">
                          <a:solidFill>
                            <a:schemeClr val="lt1"/>
                          </a:solidFill>
                          <a:latin typeface="Franklin Gothic Book" panose="020B0503020102020204"/>
                        </a:defRPr>
                      </a:lvl9pPr>
                    </a:lstStyle>
                    <a:p>
                      <a:pPr algn="ctr">
                        <a:spcAft>
                          <a:spcPts val="0"/>
                        </a:spcAft>
                      </a:pPr>
                      <a:r>
                        <a:rPr lang="zh-TW" sz="1600" b="1" kern="100" dirty="0">
                          <a:effectLst/>
                          <a:latin typeface="Microsoft YaHei" panose="020B0503020204020204" pitchFamily="34" charset="-122"/>
                          <a:ea typeface="Microsoft YaHei" panose="020B0503020204020204" pitchFamily="34" charset="-122"/>
                        </a:rPr>
                        <a:t>電子信箱</a:t>
                      </a:r>
                      <a:endParaRPr lang="zh-TW" sz="1600" b="1" kern="100" dirty="0">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rowSpan="2" gridSpan="3">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lgn="ctr">
                        <a:lnSpc>
                          <a:spcPts val="1800"/>
                        </a:lnSpc>
                        <a:spcAft>
                          <a:spcPts val="0"/>
                        </a:spcAft>
                      </a:pPr>
                      <a:r>
                        <a:rPr lang="zh-TW" sz="1400" b="1" kern="100" dirty="0">
                          <a:solidFill>
                            <a:srgbClr val="FF0000"/>
                          </a:solidFill>
                          <a:effectLst/>
                          <a:latin typeface="Microsoft YaHei" panose="020B0503020204020204" pitchFamily="34" charset="-122"/>
                          <a:ea typeface="Microsoft YaHei" panose="020B0503020204020204" pitchFamily="34" charset="-122"/>
                        </a:rPr>
                        <a:t>（與</a:t>
                      </a:r>
                      <a:r>
                        <a:rPr lang="zh-TW" altLang="en-US" sz="1400" b="1" kern="100" dirty="0">
                          <a:solidFill>
                            <a:srgbClr val="FF0000"/>
                          </a:solidFill>
                          <a:effectLst/>
                          <a:latin typeface="Microsoft YaHei" panose="020B0503020204020204" pitchFamily="34" charset="-122"/>
                          <a:ea typeface="Microsoft YaHei" panose="020B0503020204020204" pitchFamily="34" charset="-122"/>
                        </a:rPr>
                        <a:t>重要資訊、</a:t>
                      </a:r>
                      <a:r>
                        <a:rPr lang="zh-TW" sz="1400" b="1" kern="100" dirty="0">
                          <a:solidFill>
                            <a:srgbClr val="FF0000"/>
                          </a:solidFill>
                          <a:effectLst/>
                          <a:latin typeface="Microsoft YaHei" panose="020B0503020204020204" pitchFamily="34" charset="-122"/>
                          <a:ea typeface="Microsoft YaHei" panose="020B0503020204020204" pitchFamily="34" charset="-122"/>
                        </a:rPr>
                        <a:t>未來儲蓄金發給、就學及兵役配套等有關，請正確填寫</a:t>
                      </a:r>
                      <a:r>
                        <a:rPr lang="zh-TW" altLang="en-US" sz="1400" b="1" kern="100" dirty="0">
                          <a:solidFill>
                            <a:srgbClr val="FF0000"/>
                          </a:solidFill>
                          <a:effectLst/>
                          <a:latin typeface="Microsoft YaHei" panose="020B0503020204020204" pitchFamily="34" charset="-122"/>
                          <a:ea typeface="Microsoft YaHei" panose="020B0503020204020204" pitchFamily="34" charset="-122"/>
                        </a:rPr>
                        <a:t>*勿留學校信箱</a:t>
                      </a:r>
                      <a:r>
                        <a:rPr lang="en-US" altLang="zh-TW" sz="1400" b="1" kern="100" dirty="0">
                          <a:solidFill>
                            <a:srgbClr val="FF0000"/>
                          </a:solidFill>
                          <a:effectLst/>
                          <a:latin typeface="Microsoft YaHei" panose="020B0503020204020204" pitchFamily="34" charset="-122"/>
                          <a:ea typeface="Microsoft YaHei" panose="020B0503020204020204" pitchFamily="34" charset="-122"/>
                        </a:rPr>
                        <a:t>)</a:t>
                      </a:r>
                      <a:endParaRPr lang="zh-TW" sz="1400" b="1" kern="100" dirty="0">
                        <a:solidFill>
                          <a:srgbClr val="FF0000"/>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rowSpan="2" hMerge="1">
                  <a:txBody>
                    <a:bodyPr/>
                    <a:lstStyle/>
                    <a:p>
                      <a:endParaRPr lang="zh-TW" altLang="en-US"/>
                    </a:p>
                  </a:txBody>
                  <a:tcPr/>
                </a:tc>
                <a:tc rowSpan="2" hMerge="1">
                  <a:txBody>
                    <a:bodyPr/>
                    <a:lstStyle/>
                    <a:p>
                      <a:endParaRPr lang="zh-TW" altLang="en-US"/>
                    </a:p>
                  </a:txBody>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lgn="ctr">
                        <a:spcAft>
                          <a:spcPts val="0"/>
                        </a:spcAft>
                      </a:pPr>
                      <a:r>
                        <a:rPr lang="zh-TW" sz="1600" b="1" kern="100" dirty="0">
                          <a:solidFill>
                            <a:schemeClr val="tx1"/>
                          </a:solidFill>
                          <a:effectLst/>
                          <a:latin typeface="Microsoft YaHei" panose="020B0503020204020204" pitchFamily="34" charset="-122"/>
                          <a:ea typeface="Microsoft YaHei" panose="020B0503020204020204" pitchFamily="34" charset="-122"/>
                        </a:rPr>
                        <a:t>市內電話</a:t>
                      </a:r>
                      <a:endParaRPr lang="zh-TW" sz="1600" b="1"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spcAft>
                          <a:spcPts val="0"/>
                        </a:spcAft>
                      </a:pPr>
                      <a:r>
                        <a:rPr lang="en-US" sz="1600" kern="100" dirty="0">
                          <a:solidFill>
                            <a:schemeClr val="tx1"/>
                          </a:solidFill>
                          <a:effectLst/>
                          <a:latin typeface="Microsoft YaHei" panose="020B0503020204020204" pitchFamily="34" charset="-122"/>
                          <a:ea typeface="Microsoft YaHei" panose="020B0503020204020204" pitchFamily="34" charset="-122"/>
                        </a:rPr>
                        <a:t> </a:t>
                      </a:r>
                      <a:endParaRPr lang="zh-TW" sz="160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357038">
                <a:tc vMerge="1">
                  <a:txBody>
                    <a:bodyPr/>
                    <a:lstStyle/>
                    <a:p>
                      <a:endParaRPr lang="zh-TW" altLang="en-US"/>
                    </a:p>
                  </a:txBody>
                  <a:tcPr/>
                </a:tc>
                <a:tc gridSpan="3"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lgn="ctr">
                        <a:spcAft>
                          <a:spcPts val="0"/>
                        </a:spcAft>
                      </a:pPr>
                      <a:r>
                        <a:rPr lang="zh-TW" sz="1600" b="1" kern="100" dirty="0">
                          <a:solidFill>
                            <a:schemeClr val="tx1"/>
                          </a:solidFill>
                          <a:effectLst/>
                          <a:latin typeface="Microsoft YaHei" panose="020B0503020204020204" pitchFamily="34" charset="-122"/>
                          <a:ea typeface="Microsoft YaHei" panose="020B0503020204020204" pitchFamily="34" charset="-122"/>
                        </a:rPr>
                        <a:t>行動電話</a:t>
                      </a:r>
                      <a:endParaRPr lang="zh-TW" sz="1600" b="1"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spcAft>
                          <a:spcPts val="0"/>
                        </a:spcAft>
                      </a:pPr>
                      <a:r>
                        <a:rPr lang="en-US" sz="1600" kern="100" dirty="0">
                          <a:solidFill>
                            <a:schemeClr val="tx1"/>
                          </a:solidFill>
                          <a:effectLst/>
                          <a:latin typeface="Microsoft YaHei" panose="020B0503020204020204" pitchFamily="34" charset="-122"/>
                          <a:ea typeface="Microsoft YaHei" panose="020B0503020204020204" pitchFamily="34" charset="-122"/>
                        </a:rPr>
                        <a:t> </a:t>
                      </a:r>
                      <a:endParaRPr lang="zh-TW" sz="160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357038">
                <a:tc>
                  <a:txBody>
                    <a:bodyPr/>
                    <a:lstStyle>
                      <a:lvl1pPr marL="0" algn="l" defTabSz="685766" rtl="0" eaLnBrk="1" latinLnBrk="0" hangingPunct="1">
                        <a:defRPr sz="1350" b="1" kern="1200">
                          <a:solidFill>
                            <a:schemeClr val="lt1"/>
                          </a:solidFill>
                          <a:latin typeface="Franklin Gothic Book" panose="020B0503020102020204"/>
                        </a:defRPr>
                      </a:lvl1pPr>
                      <a:lvl2pPr marL="342884" algn="l" defTabSz="685766" rtl="0" eaLnBrk="1" latinLnBrk="0" hangingPunct="1">
                        <a:defRPr sz="1350" b="1" kern="1200">
                          <a:solidFill>
                            <a:schemeClr val="lt1"/>
                          </a:solidFill>
                          <a:latin typeface="Franklin Gothic Book" panose="020B0503020102020204"/>
                        </a:defRPr>
                      </a:lvl2pPr>
                      <a:lvl3pPr marL="685766" algn="l" defTabSz="685766" rtl="0" eaLnBrk="1" latinLnBrk="0" hangingPunct="1">
                        <a:defRPr sz="1350" b="1" kern="1200">
                          <a:solidFill>
                            <a:schemeClr val="lt1"/>
                          </a:solidFill>
                          <a:latin typeface="Franklin Gothic Book" panose="020B0503020102020204"/>
                        </a:defRPr>
                      </a:lvl3pPr>
                      <a:lvl4pPr marL="1028649" algn="l" defTabSz="685766" rtl="0" eaLnBrk="1" latinLnBrk="0" hangingPunct="1">
                        <a:defRPr sz="1350" b="1" kern="1200">
                          <a:solidFill>
                            <a:schemeClr val="lt1"/>
                          </a:solidFill>
                          <a:latin typeface="Franklin Gothic Book" panose="020B0503020102020204"/>
                        </a:defRPr>
                      </a:lvl4pPr>
                      <a:lvl5pPr marL="1371532" algn="l" defTabSz="685766" rtl="0" eaLnBrk="1" latinLnBrk="0" hangingPunct="1">
                        <a:defRPr sz="1350" b="1" kern="1200">
                          <a:solidFill>
                            <a:schemeClr val="lt1"/>
                          </a:solidFill>
                          <a:latin typeface="Franklin Gothic Book" panose="020B0503020102020204"/>
                        </a:defRPr>
                      </a:lvl5pPr>
                      <a:lvl6pPr marL="1714415" algn="l" defTabSz="685766" rtl="0" eaLnBrk="1" latinLnBrk="0" hangingPunct="1">
                        <a:defRPr sz="1350" b="1" kern="1200">
                          <a:solidFill>
                            <a:schemeClr val="lt1"/>
                          </a:solidFill>
                          <a:latin typeface="Franklin Gothic Book" panose="020B0503020102020204"/>
                        </a:defRPr>
                      </a:lvl6pPr>
                      <a:lvl7pPr marL="2057297" algn="l" defTabSz="685766" rtl="0" eaLnBrk="1" latinLnBrk="0" hangingPunct="1">
                        <a:defRPr sz="1350" b="1" kern="1200">
                          <a:solidFill>
                            <a:schemeClr val="lt1"/>
                          </a:solidFill>
                          <a:latin typeface="Franklin Gothic Book" panose="020B0503020102020204"/>
                        </a:defRPr>
                      </a:lvl7pPr>
                      <a:lvl8pPr marL="2400180" algn="l" defTabSz="685766" rtl="0" eaLnBrk="1" latinLnBrk="0" hangingPunct="1">
                        <a:defRPr sz="1350" b="1" kern="1200">
                          <a:solidFill>
                            <a:schemeClr val="lt1"/>
                          </a:solidFill>
                          <a:latin typeface="Franklin Gothic Book" panose="020B0503020102020204"/>
                        </a:defRPr>
                      </a:lvl8pPr>
                      <a:lvl9pPr marL="2743064" algn="l" defTabSz="685766" rtl="0" eaLnBrk="1" latinLnBrk="0" hangingPunct="1">
                        <a:defRPr sz="1350" b="1" kern="1200">
                          <a:solidFill>
                            <a:schemeClr val="lt1"/>
                          </a:solidFill>
                          <a:latin typeface="Franklin Gothic Book" panose="020B0503020102020204"/>
                        </a:defRPr>
                      </a:lvl9pPr>
                    </a:lstStyle>
                    <a:p>
                      <a:pPr algn="ctr">
                        <a:spcAft>
                          <a:spcPts val="0"/>
                        </a:spcAft>
                      </a:pPr>
                      <a:r>
                        <a:rPr lang="zh-TW" altLang="en-US" sz="1600" b="1" kern="100" dirty="0">
                          <a:effectLst/>
                          <a:latin typeface="Microsoft YaHei" panose="020B0503020204020204" pitchFamily="34" charset="-122"/>
                          <a:ea typeface="Microsoft YaHei" panose="020B0503020204020204" pitchFamily="34" charset="-122"/>
                          <a:cs typeface="Times New Roman" panose="02020603050405020304" pitchFamily="18" charset="0"/>
                        </a:rPr>
                        <a:t>社群媒體</a:t>
                      </a:r>
                      <a:r>
                        <a:rPr lang="en-US" altLang="zh-TW" sz="1600" b="1" kern="100" dirty="0">
                          <a:effectLst/>
                          <a:latin typeface="Microsoft YaHei" panose="020B0503020204020204" pitchFamily="34" charset="-122"/>
                          <a:ea typeface="Microsoft YaHei" panose="020B0503020204020204" pitchFamily="34" charset="-122"/>
                          <a:cs typeface="Times New Roman" panose="02020603050405020304" pitchFamily="18" charset="0"/>
                        </a:rPr>
                        <a:t>ID</a:t>
                      </a:r>
                      <a:endParaRPr lang="zh-TW" sz="1600" b="1" kern="100" dirty="0">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r>
                        <a:rPr lang="en-US" altLang="zh-TW" sz="1600" b="1" kern="100" dirty="0">
                          <a:solidFill>
                            <a:schemeClr val="tx1"/>
                          </a:solidFill>
                          <a:effectLst/>
                          <a:latin typeface="Microsoft YaHei" panose="020B0503020204020204" pitchFamily="34" charset="-122"/>
                          <a:ea typeface="Microsoft YaHei" panose="020B0503020204020204" pitchFamily="34" charset="-122"/>
                        </a:rPr>
                        <a:t>Line</a:t>
                      </a:r>
                      <a:endParaRPr lang="zh-TW" sz="1600" b="1" kern="100" dirty="0">
                        <a:solidFill>
                          <a:schemeClr val="tx1"/>
                        </a:solidFill>
                        <a:effectLst/>
                        <a:latin typeface="Microsoft YaHei" panose="020B0503020204020204" pitchFamily="34" charset="-122"/>
                        <a:ea typeface="Microsoft YaHei"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gridSpan="2">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lgn="ctr">
                        <a:spcAft>
                          <a:spcPts val="0"/>
                        </a:spcAft>
                      </a:pPr>
                      <a:endParaRPr lang="zh-TW" sz="1600" b="1"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hMerge="1">
                  <a:txBody>
                    <a:bodyPr/>
                    <a:lstStyle/>
                    <a:p>
                      <a:pPr>
                        <a:spcAft>
                          <a:spcPts val="0"/>
                        </a:spcAft>
                      </a:pPr>
                      <a:endParaRPr lang="zh-TW" sz="1600" b="1"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lgn="ctr">
                        <a:spcAft>
                          <a:spcPts val="0"/>
                        </a:spcAft>
                      </a:pPr>
                      <a:r>
                        <a:rPr lang="zh-TW" altLang="en-US" sz="1600" b="1"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rPr>
                        <a:t>其他</a:t>
                      </a:r>
                      <a:r>
                        <a:rPr lang="en-US" altLang="zh-TW" sz="1600" b="1"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rPr>
                        <a:t>(</a:t>
                      </a:r>
                      <a:r>
                        <a:rPr lang="zh-TW" altLang="en-US" sz="1600" b="1"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rPr>
                        <a:t>    </a:t>
                      </a:r>
                      <a:r>
                        <a:rPr lang="en-US" altLang="zh-TW" sz="1600" b="1"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rPr>
                        <a:t>)</a:t>
                      </a:r>
                      <a:endParaRPr lang="zh-TW" sz="1600" b="1"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spcAft>
                          <a:spcPts val="0"/>
                        </a:spcAft>
                      </a:pPr>
                      <a:endParaRPr lang="zh-TW" sz="160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731770268"/>
                  </a:ext>
                </a:extLst>
              </a:tr>
              <a:tr h="304800">
                <a:tc rowSpan="2">
                  <a:txBody>
                    <a:bodyPr/>
                    <a:lstStyle>
                      <a:lvl1pPr marL="0" algn="l" defTabSz="685766" rtl="0" eaLnBrk="1" latinLnBrk="0" hangingPunct="1">
                        <a:defRPr sz="1350" b="1" kern="1200">
                          <a:solidFill>
                            <a:schemeClr val="lt1"/>
                          </a:solidFill>
                          <a:latin typeface="Franklin Gothic Book" panose="020B0503020102020204"/>
                        </a:defRPr>
                      </a:lvl1pPr>
                      <a:lvl2pPr marL="342884" algn="l" defTabSz="685766" rtl="0" eaLnBrk="1" latinLnBrk="0" hangingPunct="1">
                        <a:defRPr sz="1350" b="1" kern="1200">
                          <a:solidFill>
                            <a:schemeClr val="lt1"/>
                          </a:solidFill>
                          <a:latin typeface="Franklin Gothic Book" panose="020B0503020102020204"/>
                        </a:defRPr>
                      </a:lvl2pPr>
                      <a:lvl3pPr marL="685766" algn="l" defTabSz="685766" rtl="0" eaLnBrk="1" latinLnBrk="0" hangingPunct="1">
                        <a:defRPr sz="1350" b="1" kern="1200">
                          <a:solidFill>
                            <a:schemeClr val="lt1"/>
                          </a:solidFill>
                          <a:latin typeface="Franklin Gothic Book" panose="020B0503020102020204"/>
                        </a:defRPr>
                      </a:lvl3pPr>
                      <a:lvl4pPr marL="1028649" algn="l" defTabSz="685766" rtl="0" eaLnBrk="1" latinLnBrk="0" hangingPunct="1">
                        <a:defRPr sz="1350" b="1" kern="1200">
                          <a:solidFill>
                            <a:schemeClr val="lt1"/>
                          </a:solidFill>
                          <a:latin typeface="Franklin Gothic Book" panose="020B0503020102020204"/>
                        </a:defRPr>
                      </a:lvl4pPr>
                      <a:lvl5pPr marL="1371532" algn="l" defTabSz="685766" rtl="0" eaLnBrk="1" latinLnBrk="0" hangingPunct="1">
                        <a:defRPr sz="1350" b="1" kern="1200">
                          <a:solidFill>
                            <a:schemeClr val="lt1"/>
                          </a:solidFill>
                          <a:latin typeface="Franklin Gothic Book" panose="020B0503020102020204"/>
                        </a:defRPr>
                      </a:lvl5pPr>
                      <a:lvl6pPr marL="1714415" algn="l" defTabSz="685766" rtl="0" eaLnBrk="1" latinLnBrk="0" hangingPunct="1">
                        <a:defRPr sz="1350" b="1" kern="1200">
                          <a:solidFill>
                            <a:schemeClr val="lt1"/>
                          </a:solidFill>
                          <a:latin typeface="Franklin Gothic Book" panose="020B0503020102020204"/>
                        </a:defRPr>
                      </a:lvl6pPr>
                      <a:lvl7pPr marL="2057297" algn="l" defTabSz="685766" rtl="0" eaLnBrk="1" latinLnBrk="0" hangingPunct="1">
                        <a:defRPr sz="1350" b="1" kern="1200">
                          <a:solidFill>
                            <a:schemeClr val="lt1"/>
                          </a:solidFill>
                          <a:latin typeface="Franklin Gothic Book" panose="020B0503020102020204"/>
                        </a:defRPr>
                      </a:lvl7pPr>
                      <a:lvl8pPr marL="2400180" algn="l" defTabSz="685766" rtl="0" eaLnBrk="1" latinLnBrk="0" hangingPunct="1">
                        <a:defRPr sz="1350" b="1" kern="1200">
                          <a:solidFill>
                            <a:schemeClr val="lt1"/>
                          </a:solidFill>
                          <a:latin typeface="Franklin Gothic Book" panose="020B0503020102020204"/>
                        </a:defRPr>
                      </a:lvl8pPr>
                      <a:lvl9pPr marL="2743064" algn="l" defTabSz="685766" rtl="0" eaLnBrk="1" latinLnBrk="0" hangingPunct="1">
                        <a:defRPr sz="1350" b="1" kern="1200">
                          <a:solidFill>
                            <a:schemeClr val="lt1"/>
                          </a:solidFill>
                          <a:latin typeface="Franklin Gothic Book" panose="020B0503020102020204"/>
                        </a:defRPr>
                      </a:lvl9pPr>
                    </a:lstStyle>
                    <a:p>
                      <a:pPr algn="ctr">
                        <a:spcAft>
                          <a:spcPts val="0"/>
                        </a:spcAft>
                      </a:pPr>
                      <a:r>
                        <a:rPr lang="zh-TW" sz="1600" b="1" kern="100" spc="-150" dirty="0">
                          <a:solidFill>
                            <a:schemeClr val="bg1"/>
                          </a:solidFill>
                          <a:effectLst/>
                          <a:latin typeface="Microsoft YaHei" panose="020B0503020204020204" pitchFamily="34" charset="-122"/>
                          <a:ea typeface="Microsoft YaHei" panose="020B0503020204020204" pitchFamily="34" charset="-122"/>
                        </a:rPr>
                        <a:t>緊急聯絡人</a:t>
                      </a:r>
                      <a:r>
                        <a:rPr lang="en-US" altLang="zh-TW" sz="1600" b="1" kern="100" spc="-150" dirty="0">
                          <a:solidFill>
                            <a:schemeClr val="bg1"/>
                          </a:solidFill>
                          <a:effectLst/>
                          <a:latin typeface="Microsoft YaHei" panose="020B0503020204020204" pitchFamily="34" charset="-122"/>
                          <a:ea typeface="Microsoft YaHei" panose="020B0503020204020204" pitchFamily="34" charset="-122"/>
                        </a:rPr>
                        <a:t>1</a:t>
                      </a:r>
                      <a:endParaRPr lang="zh-TW" sz="1600" b="1" kern="100" spc="-150" dirty="0">
                        <a:solidFill>
                          <a:schemeClr val="bg1"/>
                        </a:solidFill>
                        <a:effectLst/>
                        <a:latin typeface="Microsoft YaHei" panose="020B0503020204020204" pitchFamily="34" charset="-122"/>
                        <a:ea typeface="Microsoft YaHei" panose="020B0503020204020204" pitchFamily="34" charset="-122"/>
                      </a:endParaRPr>
                    </a:p>
                    <a:p>
                      <a:pPr algn="ctr">
                        <a:spcAft>
                          <a:spcPts val="0"/>
                        </a:spcAft>
                      </a:pPr>
                      <a:r>
                        <a:rPr lang="zh-TW" sz="1600" b="1" kern="100" dirty="0">
                          <a:solidFill>
                            <a:schemeClr val="bg1"/>
                          </a:solidFill>
                          <a:effectLst/>
                          <a:latin typeface="Microsoft YaHei" panose="020B0503020204020204" pitchFamily="34" charset="-122"/>
                          <a:ea typeface="Microsoft YaHei" panose="020B0503020204020204" pitchFamily="34" charset="-122"/>
                        </a:rPr>
                        <a:t>姓</a:t>
                      </a:r>
                      <a:r>
                        <a:rPr lang="en-US" sz="1600" b="1" kern="100" dirty="0">
                          <a:solidFill>
                            <a:schemeClr val="bg1"/>
                          </a:solidFill>
                          <a:effectLst/>
                          <a:latin typeface="Microsoft YaHei" panose="020B0503020204020204" pitchFamily="34" charset="-122"/>
                          <a:ea typeface="Microsoft YaHei" panose="020B0503020204020204" pitchFamily="34" charset="-122"/>
                        </a:rPr>
                        <a:t>      </a:t>
                      </a:r>
                      <a:r>
                        <a:rPr lang="zh-TW" sz="1600" b="1" kern="100" dirty="0">
                          <a:solidFill>
                            <a:schemeClr val="bg1"/>
                          </a:solidFill>
                          <a:effectLst/>
                          <a:latin typeface="Microsoft YaHei" panose="020B0503020204020204" pitchFamily="34" charset="-122"/>
                          <a:ea typeface="Microsoft YaHei" panose="020B0503020204020204" pitchFamily="34" charset="-122"/>
                        </a:rPr>
                        <a:t>名</a:t>
                      </a:r>
                      <a:endParaRPr lang="zh-TW" sz="1600" b="1" kern="100" dirty="0">
                        <a:solidFill>
                          <a:schemeClr val="bg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rowSpan="2">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endParaRPr lang="zh-TW" sz="1600" b="1" kern="100" dirty="0">
                        <a:solidFill>
                          <a:schemeClr val="tx1"/>
                        </a:solidFill>
                        <a:effectLst/>
                        <a:latin typeface="Microsoft YaHei" panose="020B0503020204020204" pitchFamily="34" charset="-122"/>
                        <a:ea typeface="Microsoft YaHei"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rowSpan="2">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lgn="ctr">
                        <a:spcAft>
                          <a:spcPts val="0"/>
                        </a:spcAft>
                      </a:pPr>
                      <a:r>
                        <a:rPr lang="zh-TW" sz="1600" b="1" kern="100" dirty="0">
                          <a:solidFill>
                            <a:schemeClr val="tx1"/>
                          </a:solidFill>
                          <a:effectLst/>
                          <a:latin typeface="Microsoft YaHei" panose="020B0503020204020204" pitchFamily="34" charset="-122"/>
                          <a:ea typeface="Microsoft YaHei" panose="020B0503020204020204" pitchFamily="34" charset="-122"/>
                        </a:rPr>
                        <a:t>關係</a:t>
                      </a:r>
                      <a:endParaRPr lang="zh-TW" sz="1600" b="1"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rowSpan="2">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spcAft>
                          <a:spcPts val="0"/>
                        </a:spcAft>
                      </a:pPr>
                      <a:r>
                        <a:rPr lang="en-US" sz="1600" b="1" kern="100" dirty="0">
                          <a:solidFill>
                            <a:schemeClr val="tx1"/>
                          </a:solidFill>
                          <a:effectLst/>
                          <a:latin typeface="Microsoft YaHei" panose="020B0503020204020204" pitchFamily="34" charset="-122"/>
                          <a:ea typeface="Microsoft YaHei" panose="020B0503020204020204" pitchFamily="34" charset="-122"/>
                        </a:rPr>
                        <a:t> </a:t>
                      </a:r>
                      <a:endParaRPr lang="zh-TW" sz="1600" b="1"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lgn="ctr">
                        <a:spcAft>
                          <a:spcPts val="0"/>
                        </a:spcAft>
                      </a:pPr>
                      <a:r>
                        <a:rPr lang="zh-TW" sz="1600" b="1" kern="100" dirty="0">
                          <a:solidFill>
                            <a:schemeClr val="tx1"/>
                          </a:solidFill>
                          <a:effectLst/>
                          <a:latin typeface="Microsoft YaHei" panose="020B0503020204020204" pitchFamily="34" charset="-122"/>
                          <a:ea typeface="Microsoft YaHei" panose="020B0503020204020204" pitchFamily="34" charset="-122"/>
                        </a:rPr>
                        <a:t>市內電話</a:t>
                      </a:r>
                      <a:endParaRPr lang="zh-TW" sz="1600" b="1"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spcAft>
                          <a:spcPts val="0"/>
                        </a:spcAft>
                      </a:pPr>
                      <a:r>
                        <a:rPr lang="en-US" sz="1600" kern="100" dirty="0">
                          <a:solidFill>
                            <a:schemeClr val="tx1"/>
                          </a:solidFill>
                          <a:effectLst/>
                          <a:latin typeface="Microsoft YaHei" panose="020B0503020204020204" pitchFamily="34" charset="-122"/>
                          <a:ea typeface="Microsoft YaHei" panose="020B0503020204020204" pitchFamily="34" charset="-122"/>
                        </a:rPr>
                        <a:t> </a:t>
                      </a:r>
                      <a:endParaRPr lang="zh-TW" sz="160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4"/>
                  </a:ext>
                </a:extLst>
              </a:tr>
              <a:tr h="30480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zh-TW" altLang="zh-TW" sz="1600" b="1" kern="100" dirty="0">
                          <a:solidFill>
                            <a:schemeClr val="tx1"/>
                          </a:solidFill>
                          <a:effectLst/>
                          <a:latin typeface="Microsoft YaHei" panose="020B0503020204020204" pitchFamily="34" charset="-122"/>
                          <a:ea typeface="Microsoft YaHei" panose="020B0503020204020204" pitchFamily="34" charset="-122"/>
                        </a:rPr>
                        <a:t>行動電話</a:t>
                      </a:r>
                      <a:endParaRPr lang="zh-TW" altLang="zh-TW" sz="1600" b="1"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spcAft>
                          <a:spcPts val="0"/>
                        </a:spcAft>
                      </a:pPr>
                      <a:endParaRPr lang="zh-TW" sz="160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323603612"/>
                  </a:ext>
                </a:extLst>
              </a:tr>
              <a:tr h="304800">
                <a:tc rowSpan="2">
                  <a:txBody>
                    <a:bodyPr/>
                    <a:lstStyle/>
                    <a:p>
                      <a:pPr algn="ctr">
                        <a:spcAft>
                          <a:spcPts val="0"/>
                        </a:spcAft>
                      </a:pPr>
                      <a:r>
                        <a:rPr lang="zh-TW" altLang="zh-TW" sz="1600" b="1" kern="100" spc="-150" dirty="0">
                          <a:solidFill>
                            <a:schemeClr val="bg1"/>
                          </a:solidFill>
                          <a:effectLst/>
                          <a:latin typeface="Microsoft YaHei" panose="020B0503020204020204" pitchFamily="34" charset="-122"/>
                          <a:ea typeface="Microsoft YaHei" panose="020B0503020204020204" pitchFamily="34" charset="-122"/>
                        </a:rPr>
                        <a:t>緊急聯絡人</a:t>
                      </a:r>
                      <a:r>
                        <a:rPr lang="en-US" altLang="zh-TW" sz="1600" b="1" kern="100" spc="-150" dirty="0">
                          <a:solidFill>
                            <a:schemeClr val="bg1"/>
                          </a:solidFill>
                          <a:effectLst/>
                          <a:latin typeface="Microsoft YaHei" panose="020B0503020204020204" pitchFamily="34" charset="-122"/>
                          <a:ea typeface="Microsoft YaHei" panose="020B0503020204020204" pitchFamily="34" charset="-122"/>
                        </a:rPr>
                        <a:t>2</a:t>
                      </a:r>
                      <a:endParaRPr lang="zh-TW" altLang="zh-TW" sz="1600" b="1" kern="100" spc="-150" dirty="0">
                        <a:solidFill>
                          <a:schemeClr val="bg1"/>
                        </a:solidFill>
                        <a:effectLst/>
                        <a:latin typeface="Microsoft YaHei" panose="020B0503020204020204" pitchFamily="34" charset="-122"/>
                        <a:ea typeface="Microsoft YaHei" panose="020B0503020204020204" pitchFamily="34" charset="-122"/>
                      </a:endParaRPr>
                    </a:p>
                    <a:p>
                      <a:pPr algn="ctr">
                        <a:spcAft>
                          <a:spcPts val="0"/>
                        </a:spcAft>
                      </a:pPr>
                      <a:r>
                        <a:rPr lang="zh-TW" altLang="zh-TW" sz="1600" b="1" kern="100" dirty="0">
                          <a:solidFill>
                            <a:schemeClr val="bg1"/>
                          </a:solidFill>
                          <a:effectLst/>
                          <a:latin typeface="Microsoft YaHei" panose="020B0503020204020204" pitchFamily="34" charset="-122"/>
                          <a:ea typeface="Microsoft YaHei" panose="020B0503020204020204" pitchFamily="34" charset="-122"/>
                        </a:rPr>
                        <a:t>姓</a:t>
                      </a:r>
                      <a:r>
                        <a:rPr lang="en-US" altLang="zh-TW" sz="1600" b="1" kern="100" dirty="0">
                          <a:solidFill>
                            <a:schemeClr val="bg1"/>
                          </a:solidFill>
                          <a:effectLst/>
                          <a:latin typeface="Microsoft YaHei" panose="020B0503020204020204" pitchFamily="34" charset="-122"/>
                          <a:ea typeface="Microsoft YaHei" panose="020B0503020204020204" pitchFamily="34" charset="-122"/>
                        </a:rPr>
                        <a:t>      </a:t>
                      </a:r>
                      <a:r>
                        <a:rPr lang="zh-TW" altLang="zh-TW" sz="1600" b="1" kern="100" dirty="0">
                          <a:solidFill>
                            <a:schemeClr val="bg1"/>
                          </a:solidFill>
                          <a:effectLst/>
                          <a:latin typeface="Microsoft YaHei" panose="020B0503020204020204" pitchFamily="34" charset="-122"/>
                          <a:ea typeface="Microsoft YaHei" panose="020B0503020204020204" pitchFamily="34" charset="-122"/>
                        </a:rPr>
                        <a:t>名</a:t>
                      </a:r>
                      <a:endParaRPr lang="zh-TW" sz="1600" b="1" kern="100" dirty="0">
                        <a:solidFill>
                          <a:schemeClr val="bg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rowSpan="2">
                  <a:txBody>
                    <a:bodyPr/>
                    <a:lstStyle/>
                    <a:p>
                      <a:endParaRPr lang="zh-TW" sz="1600" b="1" kern="100" dirty="0">
                        <a:solidFill>
                          <a:schemeClr val="tx1"/>
                        </a:solidFill>
                        <a:effectLst/>
                        <a:latin typeface="Microsoft YaHei" panose="020B0503020204020204" pitchFamily="34" charset="-122"/>
                        <a:ea typeface="Microsoft YaHei"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rowSpan="2">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zh-TW" altLang="zh-TW" sz="1600" b="1" kern="100" dirty="0">
                          <a:solidFill>
                            <a:schemeClr val="tx1"/>
                          </a:solidFill>
                          <a:effectLst/>
                          <a:latin typeface="Microsoft YaHei" panose="020B0503020204020204" pitchFamily="34" charset="-122"/>
                          <a:ea typeface="Microsoft YaHei" panose="020B0503020204020204" pitchFamily="34" charset="-122"/>
                        </a:rPr>
                        <a:t>關係</a:t>
                      </a:r>
                      <a:endParaRPr lang="zh-TW" altLang="zh-TW" sz="1600" b="1"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rowSpan="2">
                  <a:txBody>
                    <a:bodyPr/>
                    <a:lstStyle/>
                    <a:p>
                      <a:pPr>
                        <a:spcAft>
                          <a:spcPts val="0"/>
                        </a:spcAft>
                      </a:pPr>
                      <a:endParaRPr lang="zh-TW" sz="1600" b="1"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lgn="ctr">
                        <a:spcAft>
                          <a:spcPts val="0"/>
                        </a:spcAft>
                      </a:pPr>
                      <a:r>
                        <a:rPr lang="zh-TW" sz="1600" b="1" kern="100" dirty="0">
                          <a:solidFill>
                            <a:schemeClr val="tx1"/>
                          </a:solidFill>
                          <a:effectLst/>
                          <a:latin typeface="Microsoft YaHei" panose="020B0503020204020204" pitchFamily="34" charset="-122"/>
                          <a:ea typeface="Microsoft YaHei" panose="020B0503020204020204" pitchFamily="34" charset="-122"/>
                        </a:rPr>
                        <a:t>市內電話</a:t>
                      </a:r>
                      <a:endParaRPr lang="zh-TW" sz="1600" b="1"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spcAft>
                          <a:spcPts val="0"/>
                        </a:spcAft>
                      </a:pPr>
                      <a:r>
                        <a:rPr lang="en-US" sz="1600" kern="100" dirty="0">
                          <a:solidFill>
                            <a:schemeClr val="tx1"/>
                          </a:solidFill>
                          <a:effectLst/>
                          <a:latin typeface="Microsoft YaHei" panose="020B0503020204020204" pitchFamily="34" charset="-122"/>
                          <a:ea typeface="Microsoft YaHei" panose="020B0503020204020204" pitchFamily="34" charset="-122"/>
                        </a:rPr>
                        <a:t> </a:t>
                      </a:r>
                      <a:endParaRPr lang="zh-TW" sz="160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5"/>
                  </a:ext>
                </a:extLst>
              </a:tr>
              <a:tr h="30480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zh-TW" altLang="zh-TW" sz="1600" b="1" kern="100" dirty="0">
                          <a:solidFill>
                            <a:schemeClr val="tx1"/>
                          </a:solidFill>
                          <a:effectLst/>
                          <a:latin typeface="Microsoft YaHei" panose="020B0503020204020204" pitchFamily="34" charset="-122"/>
                          <a:ea typeface="Microsoft YaHei" panose="020B0503020204020204" pitchFamily="34" charset="-122"/>
                        </a:rPr>
                        <a:t>行動電話</a:t>
                      </a:r>
                      <a:endParaRPr lang="zh-TW" altLang="zh-TW" sz="1600" b="1"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spcAft>
                          <a:spcPts val="0"/>
                        </a:spcAft>
                      </a:pPr>
                      <a:endParaRPr lang="zh-TW" sz="160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190978824"/>
                  </a:ext>
                </a:extLst>
              </a:tr>
              <a:tr h="369647">
                <a:tc>
                  <a:txBody>
                    <a:bodyPr/>
                    <a:lstStyle>
                      <a:lvl1pPr marL="0" algn="l" defTabSz="685766" rtl="0" eaLnBrk="1" latinLnBrk="0" hangingPunct="1">
                        <a:defRPr sz="1350" b="1" kern="1200">
                          <a:solidFill>
                            <a:schemeClr val="lt1"/>
                          </a:solidFill>
                          <a:latin typeface="Franklin Gothic Book" panose="020B0503020102020204"/>
                        </a:defRPr>
                      </a:lvl1pPr>
                      <a:lvl2pPr marL="342884" algn="l" defTabSz="685766" rtl="0" eaLnBrk="1" latinLnBrk="0" hangingPunct="1">
                        <a:defRPr sz="1350" b="1" kern="1200">
                          <a:solidFill>
                            <a:schemeClr val="lt1"/>
                          </a:solidFill>
                          <a:latin typeface="Franklin Gothic Book" panose="020B0503020102020204"/>
                        </a:defRPr>
                      </a:lvl2pPr>
                      <a:lvl3pPr marL="685766" algn="l" defTabSz="685766" rtl="0" eaLnBrk="1" latinLnBrk="0" hangingPunct="1">
                        <a:defRPr sz="1350" b="1" kern="1200">
                          <a:solidFill>
                            <a:schemeClr val="lt1"/>
                          </a:solidFill>
                          <a:latin typeface="Franklin Gothic Book" panose="020B0503020102020204"/>
                        </a:defRPr>
                      </a:lvl3pPr>
                      <a:lvl4pPr marL="1028649" algn="l" defTabSz="685766" rtl="0" eaLnBrk="1" latinLnBrk="0" hangingPunct="1">
                        <a:defRPr sz="1350" b="1" kern="1200">
                          <a:solidFill>
                            <a:schemeClr val="lt1"/>
                          </a:solidFill>
                          <a:latin typeface="Franklin Gothic Book" panose="020B0503020102020204"/>
                        </a:defRPr>
                      </a:lvl4pPr>
                      <a:lvl5pPr marL="1371532" algn="l" defTabSz="685766" rtl="0" eaLnBrk="1" latinLnBrk="0" hangingPunct="1">
                        <a:defRPr sz="1350" b="1" kern="1200">
                          <a:solidFill>
                            <a:schemeClr val="lt1"/>
                          </a:solidFill>
                          <a:latin typeface="Franklin Gothic Book" panose="020B0503020102020204"/>
                        </a:defRPr>
                      </a:lvl5pPr>
                      <a:lvl6pPr marL="1714415" algn="l" defTabSz="685766" rtl="0" eaLnBrk="1" latinLnBrk="0" hangingPunct="1">
                        <a:defRPr sz="1350" b="1" kern="1200">
                          <a:solidFill>
                            <a:schemeClr val="lt1"/>
                          </a:solidFill>
                          <a:latin typeface="Franklin Gothic Book" panose="020B0503020102020204"/>
                        </a:defRPr>
                      </a:lvl6pPr>
                      <a:lvl7pPr marL="2057297" algn="l" defTabSz="685766" rtl="0" eaLnBrk="1" latinLnBrk="0" hangingPunct="1">
                        <a:defRPr sz="1350" b="1" kern="1200">
                          <a:solidFill>
                            <a:schemeClr val="lt1"/>
                          </a:solidFill>
                          <a:latin typeface="Franklin Gothic Book" panose="020B0503020102020204"/>
                        </a:defRPr>
                      </a:lvl7pPr>
                      <a:lvl8pPr marL="2400180" algn="l" defTabSz="685766" rtl="0" eaLnBrk="1" latinLnBrk="0" hangingPunct="1">
                        <a:defRPr sz="1350" b="1" kern="1200">
                          <a:solidFill>
                            <a:schemeClr val="lt1"/>
                          </a:solidFill>
                          <a:latin typeface="Franklin Gothic Book" panose="020B0503020102020204"/>
                        </a:defRPr>
                      </a:lvl8pPr>
                      <a:lvl9pPr marL="2743064" algn="l" defTabSz="685766" rtl="0" eaLnBrk="1" latinLnBrk="0" hangingPunct="1">
                        <a:defRPr sz="1350" b="1" kern="1200">
                          <a:solidFill>
                            <a:schemeClr val="lt1"/>
                          </a:solidFill>
                          <a:latin typeface="Franklin Gothic Book" panose="020B0503020102020204"/>
                        </a:defRPr>
                      </a:lvl9pPr>
                    </a:lstStyle>
                    <a:p>
                      <a:pPr algn="ctr">
                        <a:spcAft>
                          <a:spcPts val="0"/>
                        </a:spcAft>
                      </a:pPr>
                      <a:r>
                        <a:rPr lang="zh-TW" sz="1600" b="1" kern="100" dirty="0">
                          <a:effectLst/>
                          <a:latin typeface="Microsoft YaHei" panose="020B0503020204020204" pitchFamily="34" charset="-122"/>
                          <a:ea typeface="Microsoft YaHei" panose="020B0503020204020204" pitchFamily="34" charset="-122"/>
                        </a:rPr>
                        <a:t>通訊地址</a:t>
                      </a:r>
                      <a:endParaRPr lang="zh-TW" sz="1600" b="1" kern="100" dirty="0">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gridSpan="5">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lnSpc>
                          <a:spcPts val="1800"/>
                        </a:lnSpc>
                        <a:spcAft>
                          <a:spcPts val="0"/>
                        </a:spcAft>
                      </a:pPr>
                      <a:r>
                        <a:rPr lang="zh-TW" altLang="zh-TW" sz="1600" b="1" kern="100" dirty="0">
                          <a:solidFill>
                            <a:schemeClr val="tx1"/>
                          </a:solidFill>
                          <a:effectLst/>
                          <a:latin typeface="標楷體" panose="03000509000000000000" pitchFamily="65" charset="-120"/>
                          <a:ea typeface="標楷體" panose="03000509000000000000" pitchFamily="65" charset="-120"/>
                          <a:cs typeface="+mn-cs"/>
                        </a:rPr>
                        <a:t>□□□</a:t>
                      </a:r>
                      <a:r>
                        <a:rPr lang="zh-TW" sz="1600" b="1" kern="100" spc="-100" dirty="0">
                          <a:solidFill>
                            <a:schemeClr val="tx1"/>
                          </a:solidFill>
                          <a:effectLst/>
                          <a:latin typeface="Microsoft YaHei" panose="020B0503020204020204" pitchFamily="34" charset="-122"/>
                          <a:ea typeface="Microsoft YaHei" panose="020B0503020204020204" pitchFamily="34" charset="-122"/>
                        </a:rPr>
                        <a:t>（郵遞區號）</a:t>
                      </a:r>
                      <a:r>
                        <a:rPr lang="en-US" sz="1600" b="1" kern="100" dirty="0">
                          <a:solidFill>
                            <a:schemeClr val="tx1"/>
                          </a:solidFill>
                          <a:effectLst/>
                          <a:latin typeface="Microsoft YaHei" panose="020B0503020204020204" pitchFamily="34" charset="-122"/>
                          <a:ea typeface="Microsoft YaHei" panose="020B0503020204020204" pitchFamily="34" charset="-122"/>
                        </a:rPr>
                        <a:t>  </a:t>
                      </a:r>
                      <a:r>
                        <a:rPr lang="zh-TW" altLang="en-US" sz="1600" b="1" kern="100" dirty="0">
                          <a:solidFill>
                            <a:schemeClr val="tx1"/>
                          </a:solidFill>
                          <a:effectLst/>
                          <a:latin typeface="Microsoft YaHei" panose="020B0503020204020204" pitchFamily="34" charset="-122"/>
                          <a:ea typeface="Microsoft YaHei" panose="020B0503020204020204" pitchFamily="34" charset="-122"/>
                        </a:rPr>
                        <a:t>   </a:t>
                      </a:r>
                      <a:r>
                        <a:rPr lang="en-US" sz="1600" b="1" kern="100" dirty="0">
                          <a:solidFill>
                            <a:schemeClr val="tx1"/>
                          </a:solidFill>
                          <a:effectLst/>
                          <a:latin typeface="Microsoft YaHei" panose="020B0503020204020204" pitchFamily="34" charset="-122"/>
                          <a:ea typeface="Microsoft YaHei" panose="020B0503020204020204" pitchFamily="34" charset="-122"/>
                        </a:rPr>
                        <a:t> </a:t>
                      </a:r>
                      <a:r>
                        <a:rPr lang="zh-TW" altLang="en-US" sz="1600" b="1" kern="100" dirty="0">
                          <a:solidFill>
                            <a:schemeClr val="tx1"/>
                          </a:solidFill>
                          <a:effectLst/>
                          <a:latin typeface="Microsoft YaHei" panose="020B0503020204020204" pitchFamily="34" charset="-122"/>
                          <a:ea typeface="Microsoft YaHei" panose="020B0503020204020204" pitchFamily="34" charset="-122"/>
                        </a:rPr>
                        <a:t> </a:t>
                      </a:r>
                      <a:r>
                        <a:rPr lang="en-US" sz="1600" b="1" kern="100" dirty="0">
                          <a:solidFill>
                            <a:schemeClr val="tx1"/>
                          </a:solidFill>
                          <a:effectLst/>
                          <a:latin typeface="Microsoft YaHei" panose="020B0503020204020204" pitchFamily="34" charset="-122"/>
                          <a:ea typeface="Microsoft YaHei" panose="020B0503020204020204" pitchFamily="34" charset="-122"/>
                        </a:rPr>
                        <a:t>  </a:t>
                      </a:r>
                      <a:r>
                        <a:rPr lang="zh-TW" sz="1600" b="1" kern="100" dirty="0">
                          <a:solidFill>
                            <a:schemeClr val="tx1"/>
                          </a:solidFill>
                          <a:effectLst/>
                          <a:latin typeface="Microsoft YaHei" panose="020B0503020204020204" pitchFamily="34" charset="-122"/>
                          <a:ea typeface="Microsoft YaHei" panose="020B0503020204020204" pitchFamily="34" charset="-122"/>
                        </a:rPr>
                        <a:t>縣</a:t>
                      </a:r>
                      <a:r>
                        <a:rPr lang="en-US" sz="1600" b="1" kern="100" dirty="0">
                          <a:solidFill>
                            <a:schemeClr val="tx1"/>
                          </a:solidFill>
                          <a:effectLst/>
                          <a:latin typeface="Microsoft YaHei" panose="020B0503020204020204" pitchFamily="34" charset="-122"/>
                          <a:ea typeface="Microsoft YaHei" panose="020B0503020204020204" pitchFamily="34" charset="-122"/>
                        </a:rPr>
                        <a:t> </a:t>
                      </a:r>
                      <a:r>
                        <a:rPr lang="zh-TW" altLang="en-US" sz="1600" b="1" kern="100" dirty="0">
                          <a:solidFill>
                            <a:schemeClr val="tx1"/>
                          </a:solidFill>
                          <a:effectLst/>
                          <a:latin typeface="Microsoft YaHei" panose="020B0503020204020204" pitchFamily="34" charset="-122"/>
                          <a:ea typeface="Microsoft YaHei" panose="020B0503020204020204" pitchFamily="34" charset="-122"/>
                        </a:rPr>
                        <a:t>     </a:t>
                      </a:r>
                      <a:r>
                        <a:rPr lang="en-US" sz="1600" b="1" kern="100" dirty="0">
                          <a:solidFill>
                            <a:schemeClr val="tx1"/>
                          </a:solidFill>
                          <a:effectLst/>
                          <a:latin typeface="Microsoft YaHei" panose="020B0503020204020204" pitchFamily="34" charset="-122"/>
                          <a:ea typeface="Microsoft YaHei" panose="020B0503020204020204" pitchFamily="34" charset="-122"/>
                        </a:rPr>
                        <a:t>  </a:t>
                      </a:r>
                      <a:r>
                        <a:rPr lang="zh-TW" sz="1600" b="1" kern="100" dirty="0">
                          <a:solidFill>
                            <a:schemeClr val="tx1"/>
                          </a:solidFill>
                          <a:effectLst/>
                          <a:latin typeface="Microsoft YaHei" panose="020B0503020204020204" pitchFamily="34" charset="-122"/>
                          <a:ea typeface="Microsoft YaHei" panose="020B0503020204020204" pitchFamily="34" charset="-122"/>
                        </a:rPr>
                        <a:t>區鄉</a:t>
                      </a:r>
                      <a:r>
                        <a:rPr lang="en-US" sz="1600" b="1" kern="100" dirty="0">
                          <a:solidFill>
                            <a:schemeClr val="tx1"/>
                          </a:solidFill>
                          <a:effectLst/>
                          <a:latin typeface="Microsoft YaHei" panose="020B0503020204020204" pitchFamily="34" charset="-122"/>
                          <a:ea typeface="Microsoft YaHei" panose="020B0503020204020204" pitchFamily="34" charset="-122"/>
                        </a:rPr>
                        <a:t> </a:t>
                      </a:r>
                      <a:r>
                        <a:rPr lang="zh-TW" altLang="en-US" sz="1600" b="1" kern="100" dirty="0">
                          <a:solidFill>
                            <a:schemeClr val="tx1"/>
                          </a:solidFill>
                          <a:effectLst/>
                          <a:latin typeface="Microsoft YaHei" panose="020B0503020204020204" pitchFamily="34" charset="-122"/>
                          <a:ea typeface="Microsoft YaHei" panose="020B0503020204020204" pitchFamily="34" charset="-122"/>
                        </a:rPr>
                        <a:t>   </a:t>
                      </a:r>
                      <a:r>
                        <a:rPr lang="en-US" sz="1600" b="1" kern="100" dirty="0">
                          <a:solidFill>
                            <a:schemeClr val="tx1"/>
                          </a:solidFill>
                          <a:effectLst/>
                          <a:latin typeface="Microsoft YaHei" panose="020B0503020204020204" pitchFamily="34" charset="-122"/>
                          <a:ea typeface="Microsoft YaHei" panose="020B0503020204020204" pitchFamily="34" charset="-122"/>
                        </a:rPr>
                        <a:t>    </a:t>
                      </a:r>
                      <a:r>
                        <a:rPr lang="zh-TW" sz="1600" b="1" kern="100" dirty="0">
                          <a:solidFill>
                            <a:schemeClr val="tx1"/>
                          </a:solidFill>
                          <a:effectLst/>
                          <a:latin typeface="Microsoft YaHei" panose="020B0503020204020204" pitchFamily="34" charset="-122"/>
                          <a:ea typeface="Microsoft YaHei" panose="020B0503020204020204" pitchFamily="34" charset="-122"/>
                        </a:rPr>
                        <a:t>里</a:t>
                      </a:r>
                      <a:r>
                        <a:rPr lang="en-US" sz="1600" b="1" kern="100" dirty="0">
                          <a:solidFill>
                            <a:schemeClr val="tx1"/>
                          </a:solidFill>
                          <a:effectLst/>
                          <a:latin typeface="Microsoft YaHei" panose="020B0503020204020204" pitchFamily="34" charset="-122"/>
                          <a:ea typeface="Microsoft YaHei" panose="020B0503020204020204" pitchFamily="34" charset="-122"/>
                        </a:rPr>
                        <a:t>  </a:t>
                      </a:r>
                      <a:r>
                        <a:rPr lang="zh-TW" altLang="en-US" sz="1600" b="1" kern="100" dirty="0">
                          <a:solidFill>
                            <a:schemeClr val="tx1"/>
                          </a:solidFill>
                          <a:effectLst/>
                          <a:latin typeface="Microsoft YaHei" panose="020B0503020204020204" pitchFamily="34" charset="-122"/>
                          <a:ea typeface="Microsoft YaHei" panose="020B0503020204020204" pitchFamily="34" charset="-122"/>
                        </a:rPr>
                        <a:t>  </a:t>
                      </a:r>
                      <a:r>
                        <a:rPr lang="en-US" sz="1600" b="1" kern="100" dirty="0">
                          <a:solidFill>
                            <a:schemeClr val="tx1"/>
                          </a:solidFill>
                          <a:effectLst/>
                          <a:latin typeface="Microsoft YaHei" panose="020B0503020204020204" pitchFamily="34" charset="-122"/>
                          <a:ea typeface="Microsoft YaHei" panose="020B0503020204020204" pitchFamily="34" charset="-122"/>
                        </a:rPr>
                        <a:t> </a:t>
                      </a:r>
                      <a:r>
                        <a:rPr lang="zh-TW" sz="1600" b="1" kern="100" dirty="0">
                          <a:solidFill>
                            <a:schemeClr val="tx1"/>
                          </a:solidFill>
                          <a:effectLst/>
                          <a:latin typeface="Microsoft YaHei" panose="020B0503020204020204" pitchFamily="34" charset="-122"/>
                          <a:ea typeface="Microsoft YaHei" panose="020B0503020204020204" pitchFamily="34" charset="-122"/>
                        </a:rPr>
                        <a:t>鄰</a:t>
                      </a:r>
                      <a:r>
                        <a:rPr lang="en-US" sz="1600" b="1" kern="100" dirty="0">
                          <a:solidFill>
                            <a:schemeClr val="tx1"/>
                          </a:solidFill>
                          <a:effectLst/>
                          <a:latin typeface="Microsoft YaHei" panose="020B0503020204020204" pitchFamily="34" charset="-122"/>
                          <a:ea typeface="Microsoft YaHei" panose="020B0503020204020204" pitchFamily="34" charset="-122"/>
                        </a:rPr>
                        <a:t>   </a:t>
                      </a:r>
                      <a:r>
                        <a:rPr lang="zh-TW" altLang="en-US" sz="1600" b="1" kern="100" dirty="0">
                          <a:solidFill>
                            <a:schemeClr val="tx1"/>
                          </a:solidFill>
                          <a:effectLst/>
                          <a:latin typeface="Microsoft YaHei" panose="020B0503020204020204" pitchFamily="34" charset="-122"/>
                          <a:ea typeface="Microsoft YaHei" panose="020B0503020204020204" pitchFamily="34" charset="-122"/>
                        </a:rPr>
                        <a:t> </a:t>
                      </a:r>
                      <a:r>
                        <a:rPr lang="en-US" sz="1600" b="1" kern="100" dirty="0">
                          <a:solidFill>
                            <a:schemeClr val="tx1"/>
                          </a:solidFill>
                          <a:effectLst/>
                          <a:latin typeface="Microsoft YaHei" panose="020B0503020204020204" pitchFamily="34" charset="-122"/>
                          <a:ea typeface="Microsoft YaHei" panose="020B0503020204020204" pitchFamily="34" charset="-122"/>
                        </a:rPr>
                        <a:t> </a:t>
                      </a:r>
                      <a:r>
                        <a:rPr lang="zh-TW" sz="1600" b="1" kern="100" dirty="0">
                          <a:solidFill>
                            <a:schemeClr val="tx1"/>
                          </a:solidFill>
                          <a:effectLst/>
                          <a:latin typeface="Microsoft YaHei" panose="020B0503020204020204" pitchFamily="34" charset="-122"/>
                          <a:ea typeface="Microsoft YaHei" panose="020B0503020204020204" pitchFamily="34" charset="-122"/>
                        </a:rPr>
                        <a:t>段</a:t>
                      </a:r>
                      <a:r>
                        <a:rPr lang="en-US" sz="1600" b="1" kern="100" dirty="0">
                          <a:solidFill>
                            <a:schemeClr val="tx1"/>
                          </a:solidFill>
                          <a:effectLst/>
                          <a:latin typeface="Microsoft YaHei" panose="020B0503020204020204" pitchFamily="34" charset="-122"/>
                          <a:ea typeface="Microsoft YaHei" panose="020B0503020204020204" pitchFamily="34" charset="-122"/>
                        </a:rPr>
                        <a:t>   </a:t>
                      </a:r>
                      <a:r>
                        <a:rPr lang="zh-TW" altLang="en-US" sz="1600" b="1" kern="100" dirty="0">
                          <a:solidFill>
                            <a:schemeClr val="tx1"/>
                          </a:solidFill>
                          <a:effectLst/>
                          <a:latin typeface="Microsoft YaHei" panose="020B0503020204020204" pitchFamily="34" charset="-122"/>
                          <a:ea typeface="Microsoft YaHei" panose="020B0503020204020204" pitchFamily="34" charset="-122"/>
                        </a:rPr>
                        <a:t>  </a:t>
                      </a:r>
                      <a:r>
                        <a:rPr lang="en-US" sz="1600" b="1" kern="100" dirty="0">
                          <a:solidFill>
                            <a:schemeClr val="tx1"/>
                          </a:solidFill>
                          <a:effectLst/>
                          <a:latin typeface="Microsoft YaHei" panose="020B0503020204020204" pitchFamily="34" charset="-122"/>
                          <a:ea typeface="Microsoft YaHei" panose="020B0503020204020204" pitchFamily="34" charset="-122"/>
                        </a:rPr>
                        <a:t> </a:t>
                      </a:r>
                      <a:r>
                        <a:rPr lang="zh-TW" sz="1600" b="1" kern="100" dirty="0">
                          <a:solidFill>
                            <a:schemeClr val="tx1"/>
                          </a:solidFill>
                          <a:effectLst/>
                          <a:latin typeface="Microsoft YaHei" panose="020B0503020204020204" pitchFamily="34" charset="-122"/>
                          <a:ea typeface="Microsoft YaHei" panose="020B0503020204020204" pitchFamily="34" charset="-122"/>
                        </a:rPr>
                        <a:t>號</a:t>
                      </a:r>
                      <a:r>
                        <a:rPr lang="en-US" sz="1600" b="1" kern="100" dirty="0">
                          <a:solidFill>
                            <a:schemeClr val="tx1"/>
                          </a:solidFill>
                          <a:effectLst/>
                          <a:latin typeface="Microsoft YaHei" panose="020B0503020204020204" pitchFamily="34" charset="-122"/>
                          <a:ea typeface="Microsoft YaHei" panose="020B0503020204020204" pitchFamily="34" charset="-122"/>
                        </a:rPr>
                        <a:t>  </a:t>
                      </a:r>
                      <a:r>
                        <a:rPr lang="zh-TW" altLang="en-US" sz="1600" b="1" kern="100" dirty="0">
                          <a:solidFill>
                            <a:schemeClr val="tx1"/>
                          </a:solidFill>
                          <a:effectLst/>
                          <a:latin typeface="Microsoft YaHei" panose="020B0503020204020204" pitchFamily="34" charset="-122"/>
                          <a:ea typeface="Microsoft YaHei" panose="020B0503020204020204" pitchFamily="34" charset="-122"/>
                        </a:rPr>
                        <a:t>  </a:t>
                      </a:r>
                      <a:r>
                        <a:rPr lang="en-US" sz="1600" b="1" kern="100" dirty="0">
                          <a:solidFill>
                            <a:schemeClr val="tx1"/>
                          </a:solidFill>
                          <a:effectLst/>
                          <a:latin typeface="Microsoft YaHei" panose="020B0503020204020204" pitchFamily="34" charset="-122"/>
                          <a:ea typeface="Microsoft YaHei" panose="020B0503020204020204" pitchFamily="34" charset="-122"/>
                        </a:rPr>
                        <a:t>  </a:t>
                      </a:r>
                      <a:r>
                        <a:rPr lang="zh-TW" sz="1600" b="1" kern="100" dirty="0">
                          <a:solidFill>
                            <a:schemeClr val="tx1"/>
                          </a:solidFill>
                          <a:effectLst/>
                          <a:latin typeface="Microsoft YaHei" panose="020B0503020204020204" pitchFamily="34" charset="-122"/>
                          <a:ea typeface="Microsoft YaHei" panose="020B0503020204020204" pitchFamily="34" charset="-122"/>
                        </a:rPr>
                        <a:t>樓</a:t>
                      </a:r>
                    </a:p>
                    <a:p>
                      <a:pPr>
                        <a:lnSpc>
                          <a:spcPts val="1800"/>
                        </a:lnSpc>
                        <a:spcAft>
                          <a:spcPts val="0"/>
                        </a:spcAft>
                      </a:pPr>
                      <a:r>
                        <a:rPr lang="en-US" sz="1600" b="1" kern="100" dirty="0">
                          <a:solidFill>
                            <a:schemeClr val="tx1"/>
                          </a:solidFill>
                          <a:effectLst/>
                          <a:latin typeface="Microsoft YaHei" panose="020B0503020204020204" pitchFamily="34" charset="-122"/>
                          <a:ea typeface="Microsoft YaHei" panose="020B0503020204020204" pitchFamily="34" charset="-122"/>
                        </a:rPr>
                        <a:t>               </a:t>
                      </a:r>
                      <a:r>
                        <a:rPr lang="zh-TW" altLang="en-US" sz="1600" b="1" kern="100" dirty="0">
                          <a:solidFill>
                            <a:schemeClr val="tx1"/>
                          </a:solidFill>
                          <a:effectLst/>
                          <a:latin typeface="Microsoft YaHei" panose="020B0503020204020204" pitchFamily="34" charset="-122"/>
                          <a:ea typeface="Microsoft YaHei" panose="020B0503020204020204" pitchFamily="34" charset="-122"/>
                        </a:rPr>
                        <a:t>                     </a:t>
                      </a:r>
                      <a:r>
                        <a:rPr lang="en-US" sz="1600" b="1" kern="100" dirty="0">
                          <a:solidFill>
                            <a:schemeClr val="tx1"/>
                          </a:solidFill>
                          <a:effectLst/>
                          <a:latin typeface="Microsoft YaHei" panose="020B0503020204020204" pitchFamily="34" charset="-122"/>
                          <a:ea typeface="Microsoft YaHei" panose="020B0503020204020204" pitchFamily="34" charset="-122"/>
                        </a:rPr>
                        <a:t>  </a:t>
                      </a:r>
                      <a:r>
                        <a:rPr lang="zh-TW" sz="1600" b="1" kern="100" dirty="0">
                          <a:solidFill>
                            <a:schemeClr val="tx1"/>
                          </a:solidFill>
                          <a:effectLst/>
                          <a:latin typeface="Microsoft YaHei" panose="020B0503020204020204" pitchFamily="34" charset="-122"/>
                          <a:ea typeface="Microsoft YaHei" panose="020B0503020204020204" pitchFamily="34" charset="-122"/>
                        </a:rPr>
                        <a:t>市</a:t>
                      </a:r>
                      <a:r>
                        <a:rPr lang="en-US" sz="1600" b="1" kern="100" dirty="0">
                          <a:solidFill>
                            <a:schemeClr val="tx1"/>
                          </a:solidFill>
                          <a:effectLst/>
                          <a:latin typeface="Microsoft YaHei" panose="020B0503020204020204" pitchFamily="34" charset="-122"/>
                          <a:ea typeface="Microsoft YaHei" panose="020B0503020204020204" pitchFamily="34" charset="-122"/>
                        </a:rPr>
                        <a:t>    </a:t>
                      </a:r>
                      <a:r>
                        <a:rPr lang="zh-TW" altLang="en-US" sz="1600" b="1" kern="100" dirty="0">
                          <a:solidFill>
                            <a:schemeClr val="tx1"/>
                          </a:solidFill>
                          <a:effectLst/>
                          <a:latin typeface="Microsoft YaHei" panose="020B0503020204020204" pitchFamily="34" charset="-122"/>
                          <a:ea typeface="Microsoft YaHei" panose="020B0503020204020204" pitchFamily="34" charset="-122"/>
                        </a:rPr>
                        <a:t>    </a:t>
                      </a:r>
                      <a:r>
                        <a:rPr lang="zh-TW" sz="1600" b="1" kern="100" dirty="0">
                          <a:solidFill>
                            <a:schemeClr val="tx1"/>
                          </a:solidFill>
                          <a:effectLst/>
                          <a:latin typeface="Microsoft YaHei" panose="020B0503020204020204" pitchFamily="34" charset="-122"/>
                          <a:ea typeface="Microsoft YaHei" panose="020B0503020204020204" pitchFamily="34" charset="-122"/>
                        </a:rPr>
                        <a:t>市鎮</a:t>
                      </a:r>
                      <a:r>
                        <a:rPr lang="en-US" sz="1600" b="1" kern="100" dirty="0">
                          <a:solidFill>
                            <a:schemeClr val="tx1"/>
                          </a:solidFill>
                          <a:effectLst/>
                          <a:latin typeface="Microsoft YaHei" panose="020B0503020204020204" pitchFamily="34" charset="-122"/>
                          <a:ea typeface="Microsoft YaHei" panose="020B0503020204020204" pitchFamily="34" charset="-122"/>
                        </a:rPr>
                        <a:t>   </a:t>
                      </a:r>
                      <a:r>
                        <a:rPr lang="zh-TW" altLang="en-US" sz="1600" b="1" kern="100" dirty="0">
                          <a:solidFill>
                            <a:schemeClr val="tx1"/>
                          </a:solidFill>
                          <a:effectLst/>
                          <a:latin typeface="Microsoft YaHei" panose="020B0503020204020204" pitchFamily="34" charset="-122"/>
                          <a:ea typeface="Microsoft YaHei" panose="020B0503020204020204" pitchFamily="34" charset="-122"/>
                        </a:rPr>
                        <a:t>   </a:t>
                      </a:r>
                      <a:r>
                        <a:rPr lang="en-US" sz="1600" b="1" kern="100" dirty="0">
                          <a:solidFill>
                            <a:schemeClr val="tx1"/>
                          </a:solidFill>
                          <a:effectLst/>
                          <a:latin typeface="Microsoft YaHei" panose="020B0503020204020204" pitchFamily="34" charset="-122"/>
                          <a:ea typeface="Microsoft YaHei" panose="020B0503020204020204" pitchFamily="34" charset="-122"/>
                        </a:rPr>
                        <a:t>  </a:t>
                      </a:r>
                      <a:r>
                        <a:rPr lang="zh-TW" sz="1600" b="1" kern="100" dirty="0">
                          <a:solidFill>
                            <a:schemeClr val="tx1"/>
                          </a:solidFill>
                          <a:effectLst/>
                          <a:latin typeface="Microsoft YaHei" panose="020B0503020204020204" pitchFamily="34" charset="-122"/>
                          <a:ea typeface="Microsoft YaHei" panose="020B0503020204020204" pitchFamily="34" charset="-122"/>
                        </a:rPr>
                        <a:t>村</a:t>
                      </a:r>
                      <a:endParaRPr lang="zh-TW" sz="1600" b="1"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6"/>
                  </a:ext>
                </a:extLst>
              </a:tr>
              <a:tr h="827547">
                <a:tc>
                  <a:txBody>
                    <a:bodyPr/>
                    <a:lstStyle>
                      <a:lvl1pPr marL="0" algn="l" defTabSz="685766" rtl="0" eaLnBrk="1" latinLnBrk="0" hangingPunct="1">
                        <a:defRPr sz="1350" b="1" kern="1200">
                          <a:solidFill>
                            <a:schemeClr val="lt1"/>
                          </a:solidFill>
                          <a:latin typeface="Franklin Gothic Book" panose="020B0503020102020204"/>
                        </a:defRPr>
                      </a:lvl1pPr>
                      <a:lvl2pPr marL="342884" algn="l" defTabSz="685766" rtl="0" eaLnBrk="1" latinLnBrk="0" hangingPunct="1">
                        <a:defRPr sz="1350" b="1" kern="1200">
                          <a:solidFill>
                            <a:schemeClr val="lt1"/>
                          </a:solidFill>
                          <a:latin typeface="Franklin Gothic Book" panose="020B0503020102020204"/>
                        </a:defRPr>
                      </a:lvl2pPr>
                      <a:lvl3pPr marL="685766" algn="l" defTabSz="685766" rtl="0" eaLnBrk="1" latinLnBrk="0" hangingPunct="1">
                        <a:defRPr sz="1350" b="1" kern="1200">
                          <a:solidFill>
                            <a:schemeClr val="lt1"/>
                          </a:solidFill>
                          <a:latin typeface="Franklin Gothic Book" panose="020B0503020102020204"/>
                        </a:defRPr>
                      </a:lvl3pPr>
                      <a:lvl4pPr marL="1028649" algn="l" defTabSz="685766" rtl="0" eaLnBrk="1" latinLnBrk="0" hangingPunct="1">
                        <a:defRPr sz="1350" b="1" kern="1200">
                          <a:solidFill>
                            <a:schemeClr val="lt1"/>
                          </a:solidFill>
                          <a:latin typeface="Franklin Gothic Book" panose="020B0503020102020204"/>
                        </a:defRPr>
                      </a:lvl4pPr>
                      <a:lvl5pPr marL="1371532" algn="l" defTabSz="685766" rtl="0" eaLnBrk="1" latinLnBrk="0" hangingPunct="1">
                        <a:defRPr sz="1350" b="1" kern="1200">
                          <a:solidFill>
                            <a:schemeClr val="lt1"/>
                          </a:solidFill>
                          <a:latin typeface="Franklin Gothic Book" panose="020B0503020102020204"/>
                        </a:defRPr>
                      </a:lvl5pPr>
                      <a:lvl6pPr marL="1714415" algn="l" defTabSz="685766" rtl="0" eaLnBrk="1" latinLnBrk="0" hangingPunct="1">
                        <a:defRPr sz="1350" b="1" kern="1200">
                          <a:solidFill>
                            <a:schemeClr val="lt1"/>
                          </a:solidFill>
                          <a:latin typeface="Franklin Gothic Book" panose="020B0503020102020204"/>
                        </a:defRPr>
                      </a:lvl6pPr>
                      <a:lvl7pPr marL="2057297" algn="l" defTabSz="685766" rtl="0" eaLnBrk="1" latinLnBrk="0" hangingPunct="1">
                        <a:defRPr sz="1350" b="1" kern="1200">
                          <a:solidFill>
                            <a:schemeClr val="lt1"/>
                          </a:solidFill>
                          <a:latin typeface="Franklin Gothic Book" panose="020B0503020102020204"/>
                        </a:defRPr>
                      </a:lvl7pPr>
                      <a:lvl8pPr marL="2400180" algn="l" defTabSz="685766" rtl="0" eaLnBrk="1" latinLnBrk="0" hangingPunct="1">
                        <a:defRPr sz="1350" b="1" kern="1200">
                          <a:solidFill>
                            <a:schemeClr val="lt1"/>
                          </a:solidFill>
                          <a:latin typeface="Franklin Gothic Book" panose="020B0503020102020204"/>
                        </a:defRPr>
                      </a:lvl8pPr>
                      <a:lvl9pPr marL="2743064" algn="l" defTabSz="685766" rtl="0" eaLnBrk="1" latinLnBrk="0" hangingPunct="1">
                        <a:defRPr sz="1350" b="1" kern="1200">
                          <a:solidFill>
                            <a:schemeClr val="lt1"/>
                          </a:solidFill>
                          <a:latin typeface="Franklin Gothic Book" panose="020B0503020102020204"/>
                        </a:defRPr>
                      </a:lvl9pPr>
                    </a:lstStyle>
                    <a:p>
                      <a:pPr algn="ctr">
                        <a:spcAft>
                          <a:spcPts val="0"/>
                        </a:spcAft>
                      </a:pPr>
                      <a:r>
                        <a:rPr lang="zh-TW" sz="1600" b="1" kern="100" dirty="0">
                          <a:effectLst/>
                          <a:latin typeface="Microsoft YaHei" panose="020B0503020204020204" pitchFamily="34" charset="-122"/>
                          <a:ea typeface="Microsoft YaHei" panose="020B0503020204020204" pitchFamily="34" charset="-122"/>
                        </a:rPr>
                        <a:t>戶籍地址</a:t>
                      </a:r>
                      <a:endParaRPr lang="zh-TW" sz="1600" b="1" kern="100" dirty="0">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gridSpan="5">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lgn="just">
                        <a:lnSpc>
                          <a:spcPts val="2300"/>
                        </a:lnSpc>
                        <a:spcAft>
                          <a:spcPts val="0"/>
                        </a:spcAft>
                      </a:pPr>
                      <a:r>
                        <a:rPr lang="zh-TW" altLang="zh-TW" sz="1600" b="1" kern="100" dirty="0">
                          <a:solidFill>
                            <a:schemeClr val="tx1"/>
                          </a:solidFill>
                          <a:effectLst/>
                          <a:latin typeface="標楷體" panose="03000509000000000000" pitchFamily="65" charset="-120"/>
                          <a:ea typeface="標楷體" panose="03000509000000000000" pitchFamily="65" charset="-120"/>
                          <a:cs typeface="+mn-cs"/>
                        </a:rPr>
                        <a:t>□</a:t>
                      </a:r>
                      <a:r>
                        <a:rPr lang="zh-TW" sz="1600" b="1" kern="100" dirty="0">
                          <a:solidFill>
                            <a:schemeClr val="tx1"/>
                          </a:solidFill>
                          <a:effectLst/>
                          <a:latin typeface="Microsoft YaHei" panose="020B0503020204020204" pitchFamily="34" charset="-122"/>
                          <a:ea typeface="Microsoft YaHei" panose="020B0503020204020204" pitchFamily="34" charset="-122"/>
                        </a:rPr>
                        <a:t>同上</a:t>
                      </a:r>
                    </a:p>
                    <a:p>
                      <a:pPr>
                        <a:lnSpc>
                          <a:spcPts val="2300"/>
                        </a:lnSpc>
                        <a:spcAft>
                          <a:spcPts val="0"/>
                        </a:spcAft>
                      </a:pPr>
                      <a:r>
                        <a:rPr lang="zh-TW" altLang="zh-TW" sz="1600" b="1" kern="100" dirty="0">
                          <a:solidFill>
                            <a:schemeClr val="tx1"/>
                          </a:solidFill>
                          <a:effectLst/>
                          <a:latin typeface="標楷體" panose="03000509000000000000" pitchFamily="65" charset="-120"/>
                          <a:ea typeface="標楷體" panose="03000509000000000000" pitchFamily="65" charset="-120"/>
                          <a:cs typeface="+mn-cs"/>
                        </a:rPr>
                        <a:t>□□□</a:t>
                      </a:r>
                      <a:r>
                        <a:rPr lang="zh-TW" altLang="zh-TW" sz="1600" b="1" kern="100" spc="-100" dirty="0">
                          <a:solidFill>
                            <a:schemeClr val="tx1"/>
                          </a:solidFill>
                          <a:effectLst/>
                          <a:latin typeface="Microsoft YaHei" panose="020B0503020204020204" pitchFamily="34" charset="-122"/>
                          <a:ea typeface="Microsoft YaHei" panose="020B0503020204020204" pitchFamily="34" charset="-122"/>
                        </a:rPr>
                        <a:t>（郵遞區號）</a:t>
                      </a:r>
                      <a:r>
                        <a:rPr lang="en-US" altLang="zh-TW" sz="1600" b="1" kern="100" dirty="0">
                          <a:solidFill>
                            <a:schemeClr val="tx1"/>
                          </a:solidFill>
                          <a:effectLst/>
                          <a:latin typeface="Microsoft YaHei" panose="020B0503020204020204" pitchFamily="34" charset="-122"/>
                          <a:ea typeface="Microsoft YaHei" panose="020B0503020204020204" pitchFamily="34" charset="-122"/>
                        </a:rPr>
                        <a:t> </a:t>
                      </a:r>
                      <a:r>
                        <a:rPr lang="zh-TW" altLang="en-US" sz="1600" b="1" kern="100" dirty="0">
                          <a:solidFill>
                            <a:schemeClr val="tx1"/>
                          </a:solidFill>
                          <a:effectLst/>
                          <a:latin typeface="Microsoft YaHei" panose="020B0503020204020204" pitchFamily="34" charset="-122"/>
                          <a:ea typeface="Microsoft YaHei" panose="020B0503020204020204" pitchFamily="34" charset="-122"/>
                        </a:rPr>
                        <a:t>  </a:t>
                      </a:r>
                      <a:r>
                        <a:rPr lang="en-US" altLang="zh-TW" sz="1600" b="1" kern="100" dirty="0">
                          <a:solidFill>
                            <a:schemeClr val="tx1"/>
                          </a:solidFill>
                          <a:effectLst/>
                          <a:latin typeface="Microsoft YaHei" panose="020B0503020204020204" pitchFamily="34" charset="-122"/>
                          <a:ea typeface="Microsoft YaHei" panose="020B0503020204020204" pitchFamily="34" charset="-122"/>
                        </a:rPr>
                        <a:t> </a:t>
                      </a:r>
                      <a:r>
                        <a:rPr lang="zh-TW" altLang="en-US" sz="1600" b="1" kern="100" dirty="0">
                          <a:solidFill>
                            <a:schemeClr val="tx1"/>
                          </a:solidFill>
                          <a:effectLst/>
                          <a:latin typeface="Microsoft YaHei" panose="020B0503020204020204" pitchFamily="34" charset="-122"/>
                          <a:ea typeface="Microsoft YaHei" panose="020B0503020204020204" pitchFamily="34" charset="-122"/>
                        </a:rPr>
                        <a:t>  </a:t>
                      </a:r>
                      <a:r>
                        <a:rPr lang="en-US" altLang="zh-TW" sz="1600" b="1" kern="100" dirty="0">
                          <a:solidFill>
                            <a:schemeClr val="tx1"/>
                          </a:solidFill>
                          <a:effectLst/>
                          <a:latin typeface="Microsoft YaHei" panose="020B0503020204020204" pitchFamily="34" charset="-122"/>
                          <a:ea typeface="Microsoft YaHei" panose="020B0503020204020204" pitchFamily="34" charset="-122"/>
                        </a:rPr>
                        <a:t>  </a:t>
                      </a:r>
                      <a:r>
                        <a:rPr lang="zh-TW" altLang="zh-TW" sz="1600" b="1" kern="100" dirty="0">
                          <a:solidFill>
                            <a:schemeClr val="tx1"/>
                          </a:solidFill>
                          <a:effectLst/>
                          <a:latin typeface="Microsoft YaHei" panose="020B0503020204020204" pitchFamily="34" charset="-122"/>
                          <a:ea typeface="Microsoft YaHei" panose="020B0503020204020204" pitchFamily="34" charset="-122"/>
                        </a:rPr>
                        <a:t>縣</a:t>
                      </a:r>
                      <a:r>
                        <a:rPr lang="en-US" altLang="zh-TW" sz="1600" b="1" kern="100" dirty="0">
                          <a:solidFill>
                            <a:schemeClr val="tx1"/>
                          </a:solidFill>
                          <a:effectLst/>
                          <a:latin typeface="Microsoft YaHei" panose="020B0503020204020204" pitchFamily="34" charset="-122"/>
                          <a:ea typeface="Microsoft YaHei" panose="020B0503020204020204" pitchFamily="34" charset="-122"/>
                        </a:rPr>
                        <a:t> </a:t>
                      </a:r>
                      <a:r>
                        <a:rPr lang="zh-TW" altLang="en-US" sz="1600" b="1" kern="100" dirty="0">
                          <a:solidFill>
                            <a:schemeClr val="tx1"/>
                          </a:solidFill>
                          <a:effectLst/>
                          <a:latin typeface="Microsoft YaHei" panose="020B0503020204020204" pitchFamily="34" charset="-122"/>
                          <a:ea typeface="Microsoft YaHei" panose="020B0503020204020204" pitchFamily="34" charset="-122"/>
                        </a:rPr>
                        <a:t>     </a:t>
                      </a:r>
                      <a:r>
                        <a:rPr lang="en-US" altLang="zh-TW" sz="1600" b="1" kern="100" dirty="0">
                          <a:solidFill>
                            <a:schemeClr val="tx1"/>
                          </a:solidFill>
                          <a:effectLst/>
                          <a:latin typeface="Microsoft YaHei" panose="020B0503020204020204" pitchFamily="34" charset="-122"/>
                          <a:ea typeface="Microsoft YaHei" panose="020B0503020204020204" pitchFamily="34" charset="-122"/>
                        </a:rPr>
                        <a:t>   </a:t>
                      </a:r>
                      <a:r>
                        <a:rPr lang="zh-TW" altLang="zh-TW" sz="1600" b="1" kern="100" dirty="0">
                          <a:solidFill>
                            <a:schemeClr val="tx1"/>
                          </a:solidFill>
                          <a:effectLst/>
                          <a:latin typeface="Microsoft YaHei" panose="020B0503020204020204" pitchFamily="34" charset="-122"/>
                          <a:ea typeface="Microsoft YaHei" panose="020B0503020204020204" pitchFamily="34" charset="-122"/>
                        </a:rPr>
                        <a:t>區鄉</a:t>
                      </a:r>
                      <a:r>
                        <a:rPr lang="en-US" altLang="zh-TW" sz="1600" b="1" kern="100" dirty="0">
                          <a:solidFill>
                            <a:schemeClr val="tx1"/>
                          </a:solidFill>
                          <a:effectLst/>
                          <a:latin typeface="Microsoft YaHei" panose="020B0503020204020204" pitchFamily="34" charset="-122"/>
                          <a:ea typeface="Microsoft YaHei" panose="020B0503020204020204" pitchFamily="34" charset="-122"/>
                        </a:rPr>
                        <a:t> </a:t>
                      </a:r>
                      <a:r>
                        <a:rPr lang="zh-TW" altLang="en-US" sz="1600" b="1" kern="100" dirty="0">
                          <a:solidFill>
                            <a:schemeClr val="tx1"/>
                          </a:solidFill>
                          <a:effectLst/>
                          <a:latin typeface="Microsoft YaHei" panose="020B0503020204020204" pitchFamily="34" charset="-122"/>
                          <a:ea typeface="Microsoft YaHei" panose="020B0503020204020204" pitchFamily="34" charset="-122"/>
                        </a:rPr>
                        <a:t>   </a:t>
                      </a:r>
                      <a:r>
                        <a:rPr lang="en-US" altLang="zh-TW" sz="1600" b="1" kern="100" dirty="0">
                          <a:solidFill>
                            <a:schemeClr val="tx1"/>
                          </a:solidFill>
                          <a:effectLst/>
                          <a:latin typeface="Microsoft YaHei" panose="020B0503020204020204" pitchFamily="34" charset="-122"/>
                          <a:ea typeface="Microsoft YaHei" panose="020B0503020204020204" pitchFamily="34" charset="-122"/>
                        </a:rPr>
                        <a:t>    </a:t>
                      </a:r>
                      <a:r>
                        <a:rPr lang="zh-TW" altLang="zh-TW" sz="1600" b="1" kern="100" dirty="0">
                          <a:solidFill>
                            <a:schemeClr val="tx1"/>
                          </a:solidFill>
                          <a:effectLst/>
                          <a:latin typeface="Microsoft YaHei" panose="020B0503020204020204" pitchFamily="34" charset="-122"/>
                          <a:ea typeface="Microsoft YaHei" panose="020B0503020204020204" pitchFamily="34" charset="-122"/>
                        </a:rPr>
                        <a:t>里</a:t>
                      </a:r>
                      <a:r>
                        <a:rPr lang="en-US" altLang="zh-TW" sz="1600" b="1" kern="100" dirty="0">
                          <a:solidFill>
                            <a:schemeClr val="tx1"/>
                          </a:solidFill>
                          <a:effectLst/>
                          <a:latin typeface="Microsoft YaHei" panose="020B0503020204020204" pitchFamily="34" charset="-122"/>
                          <a:ea typeface="Microsoft YaHei" panose="020B0503020204020204" pitchFamily="34" charset="-122"/>
                        </a:rPr>
                        <a:t>  </a:t>
                      </a:r>
                      <a:r>
                        <a:rPr lang="zh-TW" altLang="en-US" sz="1600" b="1" kern="100" dirty="0">
                          <a:solidFill>
                            <a:schemeClr val="tx1"/>
                          </a:solidFill>
                          <a:effectLst/>
                          <a:latin typeface="Microsoft YaHei" panose="020B0503020204020204" pitchFamily="34" charset="-122"/>
                          <a:ea typeface="Microsoft YaHei" panose="020B0503020204020204" pitchFamily="34" charset="-122"/>
                        </a:rPr>
                        <a:t>  </a:t>
                      </a:r>
                      <a:r>
                        <a:rPr lang="en-US" altLang="zh-TW" sz="1600" b="1" kern="100" dirty="0">
                          <a:solidFill>
                            <a:schemeClr val="tx1"/>
                          </a:solidFill>
                          <a:effectLst/>
                          <a:latin typeface="Microsoft YaHei" panose="020B0503020204020204" pitchFamily="34" charset="-122"/>
                          <a:ea typeface="Microsoft YaHei" panose="020B0503020204020204" pitchFamily="34" charset="-122"/>
                        </a:rPr>
                        <a:t> </a:t>
                      </a:r>
                      <a:r>
                        <a:rPr lang="zh-TW" altLang="zh-TW" sz="1600" b="1" kern="100" dirty="0">
                          <a:solidFill>
                            <a:schemeClr val="tx1"/>
                          </a:solidFill>
                          <a:effectLst/>
                          <a:latin typeface="Microsoft YaHei" panose="020B0503020204020204" pitchFamily="34" charset="-122"/>
                          <a:ea typeface="Microsoft YaHei" panose="020B0503020204020204" pitchFamily="34" charset="-122"/>
                        </a:rPr>
                        <a:t>鄰</a:t>
                      </a:r>
                      <a:r>
                        <a:rPr lang="en-US" altLang="zh-TW" sz="1600" b="1" kern="100" dirty="0">
                          <a:solidFill>
                            <a:schemeClr val="tx1"/>
                          </a:solidFill>
                          <a:effectLst/>
                          <a:latin typeface="Microsoft YaHei" panose="020B0503020204020204" pitchFamily="34" charset="-122"/>
                          <a:ea typeface="Microsoft YaHei" panose="020B0503020204020204" pitchFamily="34" charset="-122"/>
                        </a:rPr>
                        <a:t> </a:t>
                      </a:r>
                      <a:r>
                        <a:rPr lang="zh-TW" altLang="en-US" sz="1600" b="1" kern="100" dirty="0">
                          <a:solidFill>
                            <a:schemeClr val="tx1"/>
                          </a:solidFill>
                          <a:effectLst/>
                          <a:latin typeface="Microsoft YaHei" panose="020B0503020204020204" pitchFamily="34" charset="-122"/>
                          <a:ea typeface="Microsoft YaHei" panose="020B0503020204020204" pitchFamily="34" charset="-122"/>
                        </a:rPr>
                        <a:t> </a:t>
                      </a:r>
                      <a:r>
                        <a:rPr lang="en-US" altLang="zh-TW" sz="1600" b="1" kern="100" dirty="0">
                          <a:solidFill>
                            <a:schemeClr val="tx1"/>
                          </a:solidFill>
                          <a:effectLst/>
                          <a:latin typeface="Microsoft YaHei" panose="020B0503020204020204" pitchFamily="34" charset="-122"/>
                          <a:ea typeface="Microsoft YaHei" panose="020B0503020204020204" pitchFamily="34" charset="-122"/>
                        </a:rPr>
                        <a:t>   </a:t>
                      </a:r>
                      <a:r>
                        <a:rPr lang="zh-TW" altLang="zh-TW" sz="1600" b="1" kern="100" dirty="0">
                          <a:solidFill>
                            <a:schemeClr val="tx1"/>
                          </a:solidFill>
                          <a:effectLst/>
                          <a:latin typeface="Microsoft YaHei" panose="020B0503020204020204" pitchFamily="34" charset="-122"/>
                          <a:ea typeface="Microsoft YaHei" panose="020B0503020204020204" pitchFamily="34" charset="-122"/>
                        </a:rPr>
                        <a:t>段</a:t>
                      </a:r>
                      <a:r>
                        <a:rPr lang="en-US" altLang="zh-TW" sz="1600" b="1" kern="100" dirty="0">
                          <a:solidFill>
                            <a:schemeClr val="tx1"/>
                          </a:solidFill>
                          <a:effectLst/>
                          <a:latin typeface="Microsoft YaHei" panose="020B0503020204020204" pitchFamily="34" charset="-122"/>
                          <a:ea typeface="Microsoft YaHei" panose="020B0503020204020204" pitchFamily="34" charset="-122"/>
                        </a:rPr>
                        <a:t>   </a:t>
                      </a:r>
                      <a:r>
                        <a:rPr lang="zh-TW" altLang="en-US" sz="1600" b="1" kern="100" dirty="0">
                          <a:solidFill>
                            <a:schemeClr val="tx1"/>
                          </a:solidFill>
                          <a:effectLst/>
                          <a:latin typeface="Microsoft YaHei" panose="020B0503020204020204" pitchFamily="34" charset="-122"/>
                          <a:ea typeface="Microsoft YaHei" panose="020B0503020204020204" pitchFamily="34" charset="-122"/>
                        </a:rPr>
                        <a:t>  </a:t>
                      </a:r>
                      <a:r>
                        <a:rPr lang="en-US" altLang="zh-TW" sz="1600" b="1" kern="100" dirty="0">
                          <a:solidFill>
                            <a:schemeClr val="tx1"/>
                          </a:solidFill>
                          <a:effectLst/>
                          <a:latin typeface="Microsoft YaHei" panose="020B0503020204020204" pitchFamily="34" charset="-122"/>
                          <a:ea typeface="Microsoft YaHei" panose="020B0503020204020204" pitchFamily="34" charset="-122"/>
                        </a:rPr>
                        <a:t> </a:t>
                      </a:r>
                      <a:r>
                        <a:rPr lang="zh-TW" altLang="zh-TW" sz="1600" b="1" kern="100" dirty="0">
                          <a:solidFill>
                            <a:schemeClr val="tx1"/>
                          </a:solidFill>
                          <a:effectLst/>
                          <a:latin typeface="Microsoft YaHei" panose="020B0503020204020204" pitchFamily="34" charset="-122"/>
                          <a:ea typeface="Microsoft YaHei" panose="020B0503020204020204" pitchFamily="34" charset="-122"/>
                        </a:rPr>
                        <a:t>號</a:t>
                      </a:r>
                      <a:r>
                        <a:rPr lang="en-US" altLang="zh-TW" sz="1600" b="1" kern="100" dirty="0">
                          <a:solidFill>
                            <a:schemeClr val="tx1"/>
                          </a:solidFill>
                          <a:effectLst/>
                          <a:latin typeface="Microsoft YaHei" panose="020B0503020204020204" pitchFamily="34" charset="-122"/>
                          <a:ea typeface="Microsoft YaHei" panose="020B0503020204020204" pitchFamily="34" charset="-122"/>
                        </a:rPr>
                        <a:t>  </a:t>
                      </a:r>
                      <a:r>
                        <a:rPr lang="zh-TW" altLang="en-US" sz="1600" b="1" kern="100" dirty="0">
                          <a:solidFill>
                            <a:schemeClr val="tx1"/>
                          </a:solidFill>
                          <a:effectLst/>
                          <a:latin typeface="Microsoft YaHei" panose="020B0503020204020204" pitchFamily="34" charset="-122"/>
                          <a:ea typeface="Microsoft YaHei" panose="020B0503020204020204" pitchFamily="34" charset="-122"/>
                        </a:rPr>
                        <a:t>  </a:t>
                      </a:r>
                      <a:r>
                        <a:rPr lang="en-US" altLang="zh-TW" sz="1600" b="1" kern="100" dirty="0">
                          <a:solidFill>
                            <a:schemeClr val="tx1"/>
                          </a:solidFill>
                          <a:effectLst/>
                          <a:latin typeface="Microsoft YaHei" panose="020B0503020204020204" pitchFamily="34" charset="-122"/>
                          <a:ea typeface="Microsoft YaHei" panose="020B0503020204020204" pitchFamily="34" charset="-122"/>
                        </a:rPr>
                        <a:t>  </a:t>
                      </a:r>
                      <a:r>
                        <a:rPr lang="zh-TW" altLang="zh-TW" sz="1600" b="1" kern="100" dirty="0">
                          <a:solidFill>
                            <a:schemeClr val="tx1"/>
                          </a:solidFill>
                          <a:effectLst/>
                          <a:latin typeface="Microsoft YaHei" panose="020B0503020204020204" pitchFamily="34" charset="-122"/>
                          <a:ea typeface="Microsoft YaHei" panose="020B0503020204020204" pitchFamily="34" charset="-122"/>
                        </a:rPr>
                        <a:t>樓</a:t>
                      </a:r>
                    </a:p>
                    <a:p>
                      <a:pPr>
                        <a:lnSpc>
                          <a:spcPts val="1800"/>
                        </a:lnSpc>
                        <a:spcAft>
                          <a:spcPts val="0"/>
                        </a:spcAft>
                      </a:pPr>
                      <a:r>
                        <a:rPr lang="en-US" altLang="zh-TW" sz="1600" b="1" kern="100" dirty="0">
                          <a:solidFill>
                            <a:schemeClr val="tx1"/>
                          </a:solidFill>
                          <a:effectLst/>
                          <a:latin typeface="Microsoft YaHei" panose="020B0503020204020204" pitchFamily="34" charset="-122"/>
                          <a:ea typeface="Microsoft YaHei" panose="020B0503020204020204" pitchFamily="34" charset="-122"/>
                        </a:rPr>
                        <a:t>               </a:t>
                      </a:r>
                      <a:r>
                        <a:rPr lang="zh-TW" altLang="en-US" sz="1600" b="1" kern="100" dirty="0">
                          <a:solidFill>
                            <a:schemeClr val="tx1"/>
                          </a:solidFill>
                          <a:effectLst/>
                          <a:latin typeface="Microsoft YaHei" panose="020B0503020204020204" pitchFamily="34" charset="-122"/>
                          <a:ea typeface="Microsoft YaHei" panose="020B0503020204020204" pitchFamily="34" charset="-122"/>
                        </a:rPr>
                        <a:t>                    </a:t>
                      </a:r>
                      <a:r>
                        <a:rPr lang="en-US" altLang="zh-TW" sz="1600" b="1" kern="100" dirty="0">
                          <a:solidFill>
                            <a:schemeClr val="tx1"/>
                          </a:solidFill>
                          <a:effectLst/>
                          <a:latin typeface="Microsoft YaHei" panose="020B0503020204020204" pitchFamily="34" charset="-122"/>
                          <a:ea typeface="Microsoft YaHei" panose="020B0503020204020204" pitchFamily="34" charset="-122"/>
                        </a:rPr>
                        <a:t>  </a:t>
                      </a:r>
                      <a:r>
                        <a:rPr lang="zh-TW" altLang="zh-TW" sz="1600" b="1" kern="100" dirty="0">
                          <a:solidFill>
                            <a:schemeClr val="tx1"/>
                          </a:solidFill>
                          <a:effectLst/>
                          <a:latin typeface="Microsoft YaHei" panose="020B0503020204020204" pitchFamily="34" charset="-122"/>
                          <a:ea typeface="Microsoft YaHei" panose="020B0503020204020204" pitchFamily="34" charset="-122"/>
                        </a:rPr>
                        <a:t>市</a:t>
                      </a:r>
                      <a:r>
                        <a:rPr lang="en-US" altLang="zh-TW" sz="1600" b="1" kern="100" dirty="0">
                          <a:solidFill>
                            <a:schemeClr val="tx1"/>
                          </a:solidFill>
                          <a:effectLst/>
                          <a:latin typeface="Microsoft YaHei" panose="020B0503020204020204" pitchFamily="34" charset="-122"/>
                          <a:ea typeface="Microsoft YaHei" panose="020B0503020204020204" pitchFamily="34" charset="-122"/>
                        </a:rPr>
                        <a:t>   </a:t>
                      </a:r>
                      <a:r>
                        <a:rPr lang="zh-TW" altLang="en-US" sz="1600" b="1" kern="100" dirty="0">
                          <a:solidFill>
                            <a:schemeClr val="tx1"/>
                          </a:solidFill>
                          <a:effectLst/>
                          <a:latin typeface="Microsoft YaHei" panose="020B0503020204020204" pitchFamily="34" charset="-122"/>
                          <a:ea typeface="Microsoft YaHei" panose="020B0503020204020204" pitchFamily="34" charset="-122"/>
                        </a:rPr>
                        <a:t>      </a:t>
                      </a:r>
                      <a:r>
                        <a:rPr lang="zh-TW" altLang="zh-TW" sz="1600" b="1" kern="100" dirty="0">
                          <a:solidFill>
                            <a:schemeClr val="tx1"/>
                          </a:solidFill>
                          <a:effectLst/>
                          <a:latin typeface="Microsoft YaHei" panose="020B0503020204020204" pitchFamily="34" charset="-122"/>
                          <a:ea typeface="Microsoft YaHei" panose="020B0503020204020204" pitchFamily="34" charset="-122"/>
                        </a:rPr>
                        <a:t>市鎮</a:t>
                      </a:r>
                      <a:r>
                        <a:rPr lang="en-US" altLang="zh-TW" sz="1600" b="1" kern="100" dirty="0">
                          <a:solidFill>
                            <a:schemeClr val="tx1"/>
                          </a:solidFill>
                          <a:effectLst/>
                          <a:latin typeface="Microsoft YaHei" panose="020B0503020204020204" pitchFamily="34" charset="-122"/>
                          <a:ea typeface="Microsoft YaHei" panose="020B0503020204020204" pitchFamily="34" charset="-122"/>
                        </a:rPr>
                        <a:t>   </a:t>
                      </a:r>
                      <a:r>
                        <a:rPr lang="zh-TW" altLang="en-US" sz="1600" b="1" kern="100" dirty="0">
                          <a:solidFill>
                            <a:schemeClr val="tx1"/>
                          </a:solidFill>
                          <a:effectLst/>
                          <a:latin typeface="Microsoft YaHei" panose="020B0503020204020204" pitchFamily="34" charset="-122"/>
                          <a:ea typeface="Microsoft YaHei" panose="020B0503020204020204" pitchFamily="34" charset="-122"/>
                        </a:rPr>
                        <a:t>   </a:t>
                      </a:r>
                      <a:r>
                        <a:rPr lang="en-US" altLang="zh-TW" sz="1600" b="1" kern="100" dirty="0">
                          <a:solidFill>
                            <a:schemeClr val="tx1"/>
                          </a:solidFill>
                          <a:effectLst/>
                          <a:latin typeface="Microsoft YaHei" panose="020B0503020204020204" pitchFamily="34" charset="-122"/>
                          <a:ea typeface="Microsoft YaHei" panose="020B0503020204020204" pitchFamily="34" charset="-122"/>
                        </a:rPr>
                        <a:t>  </a:t>
                      </a:r>
                      <a:r>
                        <a:rPr lang="zh-TW" altLang="zh-TW" sz="1600" b="1" kern="100" dirty="0">
                          <a:solidFill>
                            <a:schemeClr val="tx1"/>
                          </a:solidFill>
                          <a:effectLst/>
                          <a:latin typeface="Microsoft YaHei" panose="020B0503020204020204" pitchFamily="34" charset="-122"/>
                          <a:ea typeface="Microsoft YaHei" panose="020B0503020204020204" pitchFamily="34" charset="-122"/>
                        </a:rPr>
                        <a:t>村</a:t>
                      </a:r>
                      <a:endParaRPr lang="zh-TW" altLang="zh-TW" sz="1600" b="1"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7"/>
                  </a:ext>
                </a:extLst>
              </a:tr>
            </a:tbl>
          </a:graphicData>
        </a:graphic>
      </p:graphicFrame>
      <p:sp>
        <p:nvSpPr>
          <p:cNvPr id="6" name="文字方塊 5">
            <a:extLst>
              <a:ext uri="{FF2B5EF4-FFF2-40B4-BE49-F238E27FC236}">
                <a16:creationId xmlns:a16="http://schemas.microsoft.com/office/drawing/2014/main" id="{64B6B7F6-AB3A-2CC9-2630-854FA7CF5D32}"/>
              </a:ext>
            </a:extLst>
          </p:cNvPr>
          <p:cNvSpPr txBox="1"/>
          <p:nvPr/>
        </p:nvSpPr>
        <p:spPr>
          <a:xfrm>
            <a:off x="938463" y="549261"/>
            <a:ext cx="4572000" cy="523220"/>
          </a:xfrm>
          <a:prstGeom prst="rect">
            <a:avLst/>
          </a:prstGeom>
          <a:noFill/>
        </p:spPr>
        <p:txBody>
          <a:bodyPr wrap="square">
            <a:spAutoFit/>
          </a:bodyPr>
          <a:lstStyle/>
          <a:p>
            <a:r>
              <a:rPr lang="zh-TW" altLang="en-US" sz="2800" b="1" dirty="0">
                <a:solidFill>
                  <a:schemeClr val="accent6">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一、基本資料表</a:t>
            </a:r>
            <a:r>
              <a:rPr lang="en-US" altLang="zh-TW" sz="1400" b="1" dirty="0">
                <a:solidFill>
                  <a:schemeClr val="accent6">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(2/2</a:t>
            </a:r>
            <a:r>
              <a:rPr lang="en-US" altLang="zh-TW" sz="1100" b="1" dirty="0">
                <a:latin typeface="Microsoft YaHei" panose="020B0503020204020204" pitchFamily="34" charset="-122"/>
                <a:ea typeface="Microsoft YaHei" panose="020B0503020204020204" pitchFamily="34" charset="-122"/>
              </a:rPr>
              <a:t>)</a:t>
            </a:r>
            <a:endParaRPr lang="zh-TW" altLang="en-US" sz="2800" dirty="0"/>
          </a:p>
        </p:txBody>
      </p:sp>
      <p:sp>
        <p:nvSpPr>
          <p:cNvPr id="3" name="投影片編號版面配置區 1">
            <a:extLst>
              <a:ext uri="{FF2B5EF4-FFF2-40B4-BE49-F238E27FC236}">
                <a16:creationId xmlns:a16="http://schemas.microsoft.com/office/drawing/2014/main" id="{6BD6E397-62BE-4F01-895C-F81E06139A82}"/>
              </a:ext>
            </a:extLst>
          </p:cNvPr>
          <p:cNvSpPr txBox="1">
            <a:spLocks/>
          </p:cNvSpPr>
          <p:nvPr/>
        </p:nvSpPr>
        <p:spPr>
          <a:xfrm>
            <a:off x="7296712" y="6311497"/>
            <a:ext cx="1600200" cy="273844"/>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7BDCC807-A8F6-4EBC-AA49-00484FC40CA0}" type="slidenum">
              <a:rPr kumimoji="0" lang="zh-TW" altLang="en-US" sz="1200" b="0" i="0" u="none" strike="noStrike" kern="1200" cap="none" spc="0" normalizeH="0" baseline="0" noProof="0">
                <a:ln>
                  <a:noFill/>
                </a:ln>
                <a:solidFill>
                  <a:srgbClr val="000000"/>
                </a:solidFill>
                <a:effectLst/>
                <a:uLnTx/>
                <a:uFillTx/>
                <a:latin typeface="Arial"/>
                <a:ea typeface="微软雅黑"/>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zh-TW" altLang="en-US" sz="1200" b="0" i="0" u="none" strike="noStrike" kern="1200" cap="none" spc="0" normalizeH="0" baseline="0" noProof="0" dirty="0">
              <a:ln>
                <a:noFill/>
              </a:ln>
              <a:solidFill>
                <a:srgbClr val="000000"/>
              </a:solidFill>
              <a:effectLst/>
              <a:uLnTx/>
              <a:uFillTx/>
              <a:latin typeface="Arial"/>
              <a:ea typeface="微软雅黑"/>
              <a:cs typeface="+mn-cs"/>
            </a:endParaRPr>
          </a:p>
        </p:txBody>
      </p:sp>
    </p:spTree>
    <p:extLst>
      <p:ext uri="{BB962C8B-B14F-4D97-AF65-F5344CB8AC3E}">
        <p14:creationId xmlns:p14="http://schemas.microsoft.com/office/powerpoint/2010/main" val="4147327002"/>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4">
            <a:extLst>
              <a:ext uri="{FF2B5EF4-FFF2-40B4-BE49-F238E27FC236}">
                <a16:creationId xmlns:a16="http://schemas.microsoft.com/office/drawing/2014/main" id="{1B74A25E-491E-4A85-91AC-D80DECDBEE0C}"/>
              </a:ext>
            </a:extLst>
          </p:cNvPr>
          <p:cNvSpPr txBox="1">
            <a:spLocks/>
          </p:cNvSpPr>
          <p:nvPr/>
        </p:nvSpPr>
        <p:spPr>
          <a:xfrm>
            <a:off x="2642177" y="2969781"/>
            <a:ext cx="4645314"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lvl="0"/>
            <a:r>
              <a:rPr lang="zh-TW" altLang="en-US" sz="4000" b="1" dirty="0">
                <a:solidFill>
                  <a:schemeClr val="bg1"/>
                </a:solidFill>
                <a:ea typeface="Arial"/>
                <a:cs typeface="Arial"/>
                <a:sym typeface="Arial"/>
              </a:rPr>
              <a:t>二、申請書內容</a:t>
            </a:r>
            <a:endParaRPr kumimoji="0" lang="zh-TW" altLang="en-US" sz="3300" b="0" i="0" u="none" strike="noStrike" kern="1200" cap="none" spc="0" normalizeH="0" baseline="0" noProof="0" dirty="0">
              <a:ln>
                <a:noFill/>
              </a:ln>
              <a:solidFill>
                <a:schemeClr val="bg1"/>
              </a:solidFill>
              <a:effectLst/>
              <a:uLnTx/>
              <a:uFillTx/>
              <a:latin typeface="Calibri Light" panose="020F0302020204030204"/>
              <a:ea typeface="新細明體" panose="02020500000000000000" pitchFamily="18" charset="-120"/>
            </a:endParaRPr>
          </a:p>
        </p:txBody>
      </p:sp>
      <p:sp>
        <p:nvSpPr>
          <p:cNvPr id="3" name="投影片編號版面配置區 1">
            <a:extLst>
              <a:ext uri="{FF2B5EF4-FFF2-40B4-BE49-F238E27FC236}">
                <a16:creationId xmlns:a16="http://schemas.microsoft.com/office/drawing/2014/main" id="{849ABA8E-27AA-40A5-BEDC-827D9681B179}"/>
              </a:ext>
            </a:extLst>
          </p:cNvPr>
          <p:cNvSpPr txBox="1">
            <a:spLocks/>
          </p:cNvSpPr>
          <p:nvPr/>
        </p:nvSpPr>
        <p:spPr>
          <a:xfrm>
            <a:off x="7296712" y="6311497"/>
            <a:ext cx="1600200" cy="273844"/>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7BDCC807-A8F6-4EBC-AA49-00484FC40CA0}" type="slidenum">
              <a:rPr kumimoji="0" lang="zh-TW" altLang="en-US" sz="1200" b="0" i="0" u="none" strike="noStrike" kern="1200" cap="none" spc="0" normalizeH="0" baseline="0" noProof="0">
                <a:ln>
                  <a:noFill/>
                </a:ln>
                <a:solidFill>
                  <a:srgbClr val="000000"/>
                </a:solidFill>
                <a:effectLst/>
                <a:uLnTx/>
                <a:uFillTx/>
                <a:latin typeface="Arial"/>
                <a:ea typeface="微软雅黑"/>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zh-TW" altLang="en-US" sz="1200" b="0" i="0" u="none" strike="noStrike" kern="1200" cap="none" spc="0" normalizeH="0" baseline="0" noProof="0" dirty="0">
              <a:ln>
                <a:noFill/>
              </a:ln>
              <a:solidFill>
                <a:srgbClr val="000000"/>
              </a:solidFill>
              <a:effectLst/>
              <a:uLnTx/>
              <a:uFillTx/>
              <a:latin typeface="Arial"/>
              <a:ea typeface="微软雅黑"/>
              <a:cs typeface="+mn-cs"/>
            </a:endParaRPr>
          </a:p>
        </p:txBody>
      </p:sp>
    </p:spTree>
    <p:extLst>
      <p:ext uri="{BB962C8B-B14F-4D97-AF65-F5344CB8AC3E}">
        <p14:creationId xmlns:p14="http://schemas.microsoft.com/office/powerpoint/2010/main" val="3216443632"/>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1">
            <a:extLst>
              <a:ext uri="{FF2B5EF4-FFF2-40B4-BE49-F238E27FC236}">
                <a16:creationId xmlns:a16="http://schemas.microsoft.com/office/drawing/2014/main" id="{29A929F1-2DE0-4327-B897-8A2A1E87E115}"/>
              </a:ext>
            </a:extLst>
          </p:cNvPr>
          <p:cNvSpPr txBox="1">
            <a:spLocks/>
          </p:cNvSpPr>
          <p:nvPr/>
        </p:nvSpPr>
        <p:spPr>
          <a:xfrm>
            <a:off x="7296712" y="6311497"/>
            <a:ext cx="1600200" cy="273844"/>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7BDCC807-A8F6-4EBC-AA49-00484FC40CA0}" type="slidenum">
              <a:rPr kumimoji="0" lang="zh-TW" altLang="en-US" sz="1200" b="0" i="0" u="none" strike="noStrike" kern="1200" cap="none" spc="0" normalizeH="0" baseline="0" noProof="0">
                <a:ln>
                  <a:noFill/>
                </a:ln>
                <a:solidFill>
                  <a:srgbClr val="000000"/>
                </a:solidFill>
                <a:effectLst/>
                <a:uLnTx/>
                <a:uFillTx/>
                <a:latin typeface="Arial"/>
                <a:ea typeface="微软雅黑"/>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zh-TW" altLang="en-US" sz="12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4" name="AutoShape 18">
            <a:extLst>
              <a:ext uri="{FF2B5EF4-FFF2-40B4-BE49-F238E27FC236}">
                <a16:creationId xmlns:a16="http://schemas.microsoft.com/office/drawing/2014/main" id="{6C0C3380-1ADB-4FDF-C0F8-AF205CCCE612}"/>
              </a:ext>
            </a:extLst>
          </p:cNvPr>
          <p:cNvSpPr>
            <a:spLocks noChangeArrowheads="1"/>
          </p:cNvSpPr>
          <p:nvPr/>
        </p:nvSpPr>
        <p:spPr bwMode="auto">
          <a:xfrm>
            <a:off x="833119" y="1641764"/>
            <a:ext cx="8024553" cy="4267200"/>
          </a:xfrm>
          <a:prstGeom prst="roundRect">
            <a:avLst>
              <a:gd name="adj" fmla="val 16667"/>
            </a:avLst>
          </a:prstGeom>
          <a:solidFill>
            <a:schemeClr val="bg1"/>
          </a:solidFill>
          <a:ln w="38100" algn="ctr">
            <a:solidFill>
              <a:srgbClr val="003300"/>
            </a:solidFill>
            <a:round/>
            <a:headEnd/>
            <a:tailEnd/>
          </a:ln>
        </p:spPr>
        <p:txBody>
          <a:bodyPr lIns="90000"/>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indent="0">
              <a:spcBef>
                <a:spcPts val="0"/>
              </a:spcBef>
              <a:buFontTx/>
              <a:buNone/>
              <a:defRPr/>
            </a:pPr>
            <a:endParaRPr lang="en-US" altLang="zh-TW" sz="800" dirty="0"/>
          </a:p>
          <a:p>
            <a:pPr marL="719138" indent="-719138" algn="just">
              <a:spcBef>
                <a:spcPts val="0"/>
              </a:spcBef>
              <a:buFontTx/>
              <a:buNone/>
              <a:defRPr/>
            </a:pPr>
            <a:r>
              <a:rPr lang="zh-TW" altLang="zh-TW" sz="2800" b="1" dirty="0">
                <a:latin typeface="Microsoft YaHei" panose="020B0503020204020204" pitchFamily="34" charset="-122"/>
                <a:ea typeface="Microsoft YaHei" panose="020B0503020204020204" pitchFamily="34" charset="-122"/>
              </a:rPr>
              <a:t>壹、自傳</a:t>
            </a:r>
            <a:endParaRPr lang="en-US" altLang="zh-TW" sz="2800" b="1" dirty="0">
              <a:latin typeface="Microsoft YaHei" panose="020B0503020204020204" pitchFamily="34" charset="-122"/>
              <a:ea typeface="Microsoft YaHei" panose="020B0503020204020204" pitchFamily="34" charset="-122"/>
            </a:endParaRPr>
          </a:p>
          <a:p>
            <a:pPr marL="719138" indent="-719138" algn="just">
              <a:spcBef>
                <a:spcPts val="0"/>
              </a:spcBef>
              <a:buFontTx/>
              <a:buNone/>
              <a:defRPr/>
            </a:pPr>
            <a:r>
              <a:rPr lang="zh-TW" altLang="en-US" sz="2400" b="1" dirty="0">
                <a:solidFill>
                  <a:srgbClr val="2261A6"/>
                </a:solidFill>
                <a:latin typeface="標楷體" panose="03000509000000000000" pitchFamily="65" charset="-120"/>
                <a:ea typeface="標楷體" panose="03000509000000000000" pitchFamily="65" charset="-120"/>
              </a:rPr>
              <a:t>  </a:t>
            </a:r>
            <a:r>
              <a:rPr lang="zh-TW" altLang="zh-TW" sz="2400" b="1" dirty="0">
                <a:solidFill>
                  <a:srgbClr val="2261A6"/>
                </a:solidFill>
                <a:latin typeface="標楷體" panose="03000509000000000000" pitchFamily="65" charset="-120"/>
                <a:ea typeface="標楷體" panose="03000509000000000000" pitchFamily="65" charset="-120"/>
              </a:rPr>
              <a:t>（簡述個人成長背景與現況、學習歷程特殊表現與經驗、自我期許及未來發展等，以</a:t>
            </a:r>
            <a:r>
              <a:rPr lang="en-US" altLang="zh-TW" sz="2400" b="1" dirty="0">
                <a:solidFill>
                  <a:srgbClr val="2261A6"/>
                </a:solidFill>
                <a:latin typeface="標楷體" panose="03000509000000000000" pitchFamily="65" charset="-120"/>
                <a:ea typeface="標楷體" panose="03000509000000000000" pitchFamily="65" charset="-120"/>
              </a:rPr>
              <a:t>200</a:t>
            </a:r>
            <a:r>
              <a:rPr lang="zh-TW" altLang="zh-TW" sz="2400" b="1" dirty="0">
                <a:solidFill>
                  <a:srgbClr val="2261A6"/>
                </a:solidFill>
                <a:latin typeface="標楷體" panose="03000509000000000000" pitchFamily="65" charset="-120"/>
                <a:ea typeface="標楷體" panose="03000509000000000000" pitchFamily="65" charset="-120"/>
              </a:rPr>
              <a:t>字以上為原則）</a:t>
            </a:r>
          </a:p>
          <a:p>
            <a:pPr marL="0" indent="0">
              <a:spcBef>
                <a:spcPts val="0"/>
              </a:spcBef>
              <a:buFontTx/>
              <a:buNone/>
              <a:defRPr/>
            </a:pPr>
            <a:endParaRPr lang="zh-TW" altLang="zh-TW" sz="2400" b="1" dirty="0">
              <a:latin typeface="Microsoft YaHei" panose="020B0503020204020204" pitchFamily="34" charset="-122"/>
              <a:ea typeface="Microsoft YaHei" panose="020B0503020204020204" pitchFamily="34" charset="-122"/>
            </a:endParaRPr>
          </a:p>
          <a:p>
            <a:pPr marL="719138" indent="-719138" algn="just">
              <a:spcBef>
                <a:spcPts val="0"/>
              </a:spcBef>
              <a:buNone/>
              <a:defRPr/>
            </a:pPr>
            <a:r>
              <a:rPr lang="zh-TW" altLang="zh-TW" sz="2800" b="1" dirty="0">
                <a:latin typeface="Microsoft YaHei" panose="020B0503020204020204" pitchFamily="34" charset="-122"/>
                <a:ea typeface="Microsoft YaHei" panose="020B0503020204020204" pitchFamily="34" charset="-122"/>
              </a:rPr>
              <a:t>貳、職場（學習及國際）探索規劃</a:t>
            </a:r>
          </a:p>
          <a:p>
            <a:pPr indent="-165100">
              <a:spcBef>
                <a:spcPts val="0"/>
              </a:spcBef>
              <a:buFont typeface="Wingdings" panose="05000000000000000000" pitchFamily="2" charset="2"/>
              <a:buChar char="u"/>
              <a:defRPr/>
            </a:pPr>
            <a:r>
              <a:rPr lang="zh-TW" altLang="zh-TW" sz="2400" b="1" dirty="0">
                <a:solidFill>
                  <a:srgbClr val="006600"/>
                </a:solidFill>
                <a:latin typeface="Microsoft YaHei" panose="020B0503020204020204" pitchFamily="34" charset="-122"/>
                <a:ea typeface="Microsoft YaHei" panose="020B0503020204020204" pitchFamily="34" charset="-122"/>
              </a:rPr>
              <a:t>職場體驗</a:t>
            </a:r>
          </a:p>
          <a:p>
            <a:pPr marL="541338" indent="106363">
              <a:lnSpc>
                <a:spcPts val="3200"/>
              </a:lnSpc>
              <a:spcBef>
                <a:spcPts val="0"/>
              </a:spcBef>
              <a:buSzPct val="153000"/>
              <a:defRPr/>
            </a:pPr>
            <a:r>
              <a:rPr lang="zh-TW" altLang="zh-TW" sz="2400" b="1" dirty="0">
                <a:solidFill>
                  <a:srgbClr val="006600"/>
                </a:solidFill>
                <a:latin typeface="Microsoft YaHei" panose="020B0503020204020204" pitchFamily="34" charset="-122"/>
                <a:ea typeface="Microsoft YaHei" panose="020B0503020204020204" pitchFamily="34" charset="-122"/>
              </a:rPr>
              <a:t>我想參與的產業類別：</a:t>
            </a:r>
            <a:r>
              <a:rPr lang="en-US" altLang="zh-TW" sz="2400" b="1" dirty="0">
                <a:solidFill>
                  <a:srgbClr val="006600"/>
                </a:solidFill>
                <a:latin typeface="Microsoft YaHei" panose="020B0503020204020204" pitchFamily="34" charset="-122"/>
                <a:ea typeface="Microsoft YaHei" panose="020B0503020204020204" pitchFamily="34" charset="-122"/>
              </a:rPr>
              <a:t>_____</a:t>
            </a:r>
            <a:r>
              <a:rPr lang="zh-TW" altLang="zh-TW" sz="2400" b="1" dirty="0">
                <a:solidFill>
                  <a:srgbClr val="006600"/>
                </a:solidFill>
                <a:latin typeface="Microsoft YaHei" panose="020B0503020204020204" pitchFamily="34" charset="-122"/>
                <a:ea typeface="Microsoft YaHei" panose="020B0503020204020204" pitchFamily="34" charset="-122"/>
              </a:rPr>
              <a:t>、</a:t>
            </a:r>
            <a:r>
              <a:rPr lang="en-US" altLang="zh-TW" sz="2400" b="1" dirty="0">
                <a:solidFill>
                  <a:srgbClr val="006600"/>
                </a:solidFill>
                <a:latin typeface="Microsoft YaHei" panose="020B0503020204020204" pitchFamily="34" charset="-122"/>
                <a:ea typeface="Microsoft YaHei" panose="020B0503020204020204" pitchFamily="34" charset="-122"/>
              </a:rPr>
              <a:t>_____</a:t>
            </a:r>
            <a:r>
              <a:rPr lang="zh-TW" altLang="zh-TW" sz="2400" b="1" dirty="0">
                <a:solidFill>
                  <a:srgbClr val="006600"/>
                </a:solidFill>
                <a:latin typeface="Microsoft YaHei" panose="020B0503020204020204" pitchFamily="34" charset="-122"/>
                <a:ea typeface="Microsoft YaHei" panose="020B0503020204020204" pitchFamily="34" charset="-122"/>
              </a:rPr>
              <a:t>、</a:t>
            </a:r>
            <a:r>
              <a:rPr lang="en-US" altLang="zh-TW" sz="2400" b="1" dirty="0">
                <a:solidFill>
                  <a:srgbClr val="006600"/>
                </a:solidFill>
                <a:latin typeface="Microsoft YaHei" panose="020B0503020204020204" pitchFamily="34" charset="-122"/>
                <a:ea typeface="Microsoft YaHei" panose="020B0503020204020204" pitchFamily="34" charset="-122"/>
              </a:rPr>
              <a:t>______</a:t>
            </a:r>
            <a:br>
              <a:rPr lang="en-US" altLang="zh-TW" sz="2400" b="1" dirty="0">
                <a:solidFill>
                  <a:srgbClr val="006600"/>
                </a:solidFill>
                <a:latin typeface="Microsoft YaHei" panose="020B0503020204020204" pitchFamily="34" charset="-122"/>
                <a:ea typeface="Microsoft YaHei" panose="020B0503020204020204" pitchFamily="34" charset="-122"/>
              </a:rPr>
            </a:br>
            <a:r>
              <a:rPr lang="zh-TW" altLang="zh-TW" sz="2400" b="1" dirty="0">
                <a:solidFill>
                  <a:srgbClr val="2261A6"/>
                </a:solidFill>
                <a:latin typeface="Microsoft YaHei" panose="020B0503020204020204" pitchFamily="34" charset="-122"/>
                <a:ea typeface="Microsoft YaHei" panose="020B0503020204020204" pitchFamily="34" charset="-122"/>
              </a:rPr>
              <a:t>（</a:t>
            </a:r>
            <a:r>
              <a:rPr lang="zh-TW" altLang="zh-TW" sz="2400" b="1" dirty="0">
                <a:solidFill>
                  <a:srgbClr val="2261A6"/>
                </a:solidFill>
                <a:latin typeface="標楷體" panose="03000509000000000000" pitchFamily="65" charset="-120"/>
                <a:ea typeface="標楷體" panose="03000509000000000000" pitchFamily="65" charset="-120"/>
              </a:rPr>
              <a:t>請依照下列表格填寫編號及行業類別，至多</a:t>
            </a:r>
            <a:r>
              <a:rPr lang="en-US" altLang="zh-TW" sz="2400" b="1" dirty="0">
                <a:solidFill>
                  <a:srgbClr val="2261A6"/>
                </a:solidFill>
                <a:latin typeface="標楷體" panose="03000509000000000000" pitchFamily="65" charset="-120"/>
                <a:ea typeface="標楷體" panose="03000509000000000000" pitchFamily="65" charset="-120"/>
              </a:rPr>
              <a:t>3</a:t>
            </a:r>
            <a:r>
              <a:rPr lang="zh-TW" altLang="zh-TW" sz="2400" b="1" dirty="0">
                <a:solidFill>
                  <a:srgbClr val="2261A6"/>
                </a:solidFill>
                <a:latin typeface="標楷體" panose="03000509000000000000" pitchFamily="65" charset="-120"/>
                <a:ea typeface="標楷體" panose="03000509000000000000" pitchFamily="65" charset="-120"/>
              </a:rPr>
              <a:t>項）</a:t>
            </a:r>
          </a:p>
        </p:txBody>
      </p:sp>
      <p:sp>
        <p:nvSpPr>
          <p:cNvPr id="6" name="Rectangle 23">
            <a:extLst>
              <a:ext uri="{FF2B5EF4-FFF2-40B4-BE49-F238E27FC236}">
                <a16:creationId xmlns:a16="http://schemas.microsoft.com/office/drawing/2014/main" id="{5D27B077-9DC8-89F3-936D-53D23F49C711}"/>
              </a:ext>
            </a:extLst>
          </p:cNvPr>
          <p:cNvSpPr>
            <a:spLocks noChangeArrowheads="1"/>
          </p:cNvSpPr>
          <p:nvPr/>
        </p:nvSpPr>
        <p:spPr bwMode="auto">
          <a:xfrm>
            <a:off x="925530" y="777270"/>
            <a:ext cx="3095325" cy="624606"/>
          </a:xfrm>
          <a:prstGeom prst="rect">
            <a:avLst/>
          </a:prstGeom>
          <a:solidFill>
            <a:schemeClr val="bg1"/>
          </a:solidFill>
          <a:ln w="57150">
            <a:noFill/>
            <a:prstDash val="solid"/>
          </a:ln>
        </p:spPr>
        <p:style>
          <a:lnRef idx="3">
            <a:schemeClr val="lt1"/>
          </a:lnRef>
          <a:fillRef idx="1">
            <a:schemeClr val="accent1"/>
          </a:fillRef>
          <a:effectRef idx="1">
            <a:schemeClr val="accent1"/>
          </a:effectRef>
          <a:fontRef idx="minor">
            <a:schemeClr val="lt1"/>
          </a:fontRef>
        </p:style>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2065338" lvl="2" indent="-2065338" algn="r">
              <a:defRPr/>
            </a:pPr>
            <a:r>
              <a:rPr lang="zh-TW" altLang="en-US" sz="32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二、申請書內容</a:t>
            </a:r>
            <a:endParaRPr lang="en-US" altLang="zh-TW" sz="12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97228404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3">
            <a:extLst>
              <a:ext uri="{FF2B5EF4-FFF2-40B4-BE49-F238E27FC236}">
                <a16:creationId xmlns:a16="http://schemas.microsoft.com/office/drawing/2014/main" id="{36B9CEFA-707A-4FE3-B124-0FDDB995221C}"/>
              </a:ext>
            </a:extLst>
          </p:cNvPr>
          <p:cNvSpPr txBox="1">
            <a:spLocks/>
          </p:cNvSpPr>
          <p:nvPr/>
        </p:nvSpPr>
        <p:spPr>
          <a:xfrm>
            <a:off x="628722" y="272659"/>
            <a:ext cx="7886700" cy="417710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68288" marR="0" lvl="0" indent="-268288" algn="just" defTabSz="685800" rtl="0" eaLnBrk="1" fontAlgn="auto" latinLnBrk="0" hangingPunct="1">
              <a:lnSpc>
                <a:spcPct val="100000"/>
              </a:lnSpc>
              <a:spcBef>
                <a:spcPts val="0"/>
              </a:spcBef>
              <a:spcAft>
                <a:spcPts val="0"/>
              </a:spcAft>
              <a:buClr>
                <a:srgbClr val="006600"/>
              </a:buClr>
              <a:buSzPts val="2800"/>
              <a:buFont typeface="Arial"/>
              <a:buChar char="•"/>
              <a:tabLst/>
              <a:defRPr/>
            </a:pPr>
            <a:r>
              <a:rPr kumimoji="0" lang="zh-TW" altLang="en-US" sz="2800" b="1" i="0" u="none" strike="noStrike" kern="1200" cap="none" spc="0" normalizeH="0" baseline="0" noProof="0" dirty="0">
                <a:ln>
                  <a:noFill/>
                </a:ln>
                <a:solidFill>
                  <a:srgbClr val="006600"/>
                </a:solidFill>
                <a:effectLst/>
                <a:uLnTx/>
                <a:uFillTx/>
                <a:latin typeface="Arial"/>
                <a:ea typeface="Arial"/>
                <a:cs typeface="Arial"/>
                <a:sym typeface="Arial"/>
              </a:rPr>
              <a:t>行業類別填寫參考資料</a:t>
            </a:r>
            <a:endParaRPr kumimoji="0" lang="en-US" altLang="zh-TW" sz="2800" b="1" i="0" u="none" strike="noStrike" kern="1200" cap="none" spc="0" normalizeH="0" baseline="0" noProof="0" dirty="0">
              <a:ln>
                <a:noFill/>
              </a:ln>
              <a:solidFill>
                <a:srgbClr val="006600"/>
              </a:solidFill>
              <a:effectLst/>
              <a:uLnTx/>
              <a:uFillTx/>
              <a:latin typeface="Arial"/>
              <a:ea typeface="Arial"/>
              <a:cs typeface="Arial"/>
              <a:sym typeface="Arial"/>
            </a:endParaRPr>
          </a:p>
          <a:p>
            <a:pPr marL="268288" indent="-268288" algn="just">
              <a:lnSpc>
                <a:spcPct val="100000"/>
              </a:lnSpc>
              <a:spcBef>
                <a:spcPts val="0"/>
              </a:spcBef>
              <a:buClr>
                <a:srgbClr val="006600"/>
              </a:buClr>
              <a:buSzPts val="2800"/>
              <a:buFont typeface="Arial"/>
              <a:buChar char="•"/>
            </a:pPr>
            <a:r>
              <a:rPr lang="zh-TW" altLang="en-US" sz="1600" b="1" dirty="0">
                <a:latin typeface="微軟正黑體" panose="020B0604030504040204" pitchFamily="34" charset="-120"/>
                <a:ea typeface="微軟正黑體" panose="020B0604030504040204" pitchFamily="34" charset="-120"/>
              </a:rPr>
              <a:t>行政院主計總處</a:t>
            </a:r>
            <a:r>
              <a:rPr lang="zh-TW" altLang="en-US" sz="1600" b="1" dirty="0">
                <a:latin typeface="新細明體" panose="02020500000000000000" pitchFamily="18" charset="-120"/>
              </a:rPr>
              <a:t>（</a:t>
            </a:r>
            <a:r>
              <a:rPr lang="en-US" altLang="zh-TW" sz="1600" b="1" dirty="0">
                <a:latin typeface="微軟正黑體" panose="020B0604030504040204" pitchFamily="34" charset="-120"/>
                <a:ea typeface="微軟正黑體" panose="020B0604030504040204" pitchFamily="34" charset="-120"/>
              </a:rPr>
              <a:t>2016</a:t>
            </a:r>
            <a:r>
              <a:rPr lang="zh-TW" altLang="en-US" sz="1600" b="1" dirty="0">
                <a:latin typeface="新細明體" panose="02020500000000000000" pitchFamily="18" charset="-120"/>
              </a:rPr>
              <a:t>）</a:t>
            </a:r>
            <a:r>
              <a:rPr lang="zh-TW" altLang="en-US" sz="1600" b="1" dirty="0">
                <a:latin typeface="微軟正黑體" panose="020B0604030504040204" pitchFamily="34" charset="-120"/>
                <a:ea typeface="微軟正黑體" panose="020B0604030504040204" pitchFamily="34" charset="-120"/>
              </a:rPr>
              <a:t>。行業標準分類。行政院主計總處。取自</a:t>
            </a:r>
            <a:r>
              <a:rPr lang="en-US" altLang="zh-TW" sz="1600" b="1" dirty="0">
                <a:latin typeface="微軟正黑體" panose="020B0604030504040204" pitchFamily="34" charset="-120"/>
                <a:ea typeface="微軟正黑體" panose="020B0604030504040204" pitchFamily="34" charset="-120"/>
                <a:hlinkClick r:id="rId3"/>
              </a:rPr>
              <a:t>https://www.dgbas.gov.tw/public/Attachment/51230162221KI9NIEKP.pdf</a:t>
            </a:r>
            <a:endParaRPr lang="en-US" altLang="zh-TW" sz="1600" b="1" dirty="0">
              <a:latin typeface="微軟正黑體" panose="020B0604030504040204" pitchFamily="34" charset="-120"/>
              <a:ea typeface="微軟正黑體" panose="020B0604030504040204" pitchFamily="34" charset="-120"/>
            </a:endParaRPr>
          </a:p>
          <a:p>
            <a:pPr marL="268288" marR="0" lvl="0" indent="-268288" algn="just" defTabSz="685800" rtl="0" eaLnBrk="1" fontAlgn="auto" latinLnBrk="0" hangingPunct="1">
              <a:lnSpc>
                <a:spcPct val="100000"/>
              </a:lnSpc>
              <a:spcBef>
                <a:spcPts val="0"/>
              </a:spcBef>
              <a:spcAft>
                <a:spcPts val="0"/>
              </a:spcAft>
              <a:buClr>
                <a:srgbClr val="006600"/>
              </a:buClr>
              <a:buSzPts val="2800"/>
              <a:buFont typeface="Arial"/>
              <a:buChar char="•"/>
              <a:tabLst/>
              <a:defRPr/>
            </a:pPr>
            <a:endParaRPr kumimoji="0" lang="en-US" altLang="zh-TW" sz="2400"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Arial"/>
              <a:sym typeface="Arial"/>
            </a:endParaRPr>
          </a:p>
          <a:p>
            <a:pPr marL="0" marR="0" lvl="0" indent="0" algn="l" defTabSz="685800" rtl="0" eaLnBrk="1" fontAlgn="auto" latinLnBrk="0" hangingPunct="1">
              <a:lnSpc>
                <a:spcPct val="100000"/>
              </a:lnSpc>
              <a:spcBef>
                <a:spcPts val="0"/>
              </a:spcBef>
              <a:spcAft>
                <a:spcPts val="0"/>
              </a:spcAft>
              <a:buClr>
                <a:sysClr val="windowText" lastClr="000000"/>
              </a:buClr>
              <a:buSzPts val="2400"/>
              <a:buFont typeface="Arial" panose="020B0604020202020204" pitchFamily="34" charset="0"/>
              <a:buNone/>
              <a:tabLst/>
              <a:defRPr/>
            </a:pPr>
            <a:endParaRPr kumimoji="0" lang="zh-TW" altLang="en-US" sz="2400"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Arial"/>
              <a:sym typeface="Arial"/>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zh-TW" altLang="en-US" sz="2400" b="0"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mn-cs"/>
            </a:endParaRPr>
          </a:p>
        </p:txBody>
      </p:sp>
      <p:sp>
        <p:nvSpPr>
          <p:cNvPr id="4" name="投影片編號版面配置區 1">
            <a:extLst>
              <a:ext uri="{FF2B5EF4-FFF2-40B4-BE49-F238E27FC236}">
                <a16:creationId xmlns:a16="http://schemas.microsoft.com/office/drawing/2014/main" id="{26EA3A1E-7ABB-48F1-930F-8A1825BDC11A}"/>
              </a:ext>
            </a:extLst>
          </p:cNvPr>
          <p:cNvSpPr txBox="1">
            <a:spLocks/>
          </p:cNvSpPr>
          <p:nvPr/>
        </p:nvSpPr>
        <p:spPr>
          <a:xfrm>
            <a:off x="7296712" y="6311497"/>
            <a:ext cx="1600200" cy="273844"/>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7BDCC807-A8F6-4EBC-AA49-00484FC40CA0}" type="slidenum">
              <a:rPr kumimoji="0" lang="zh-TW" altLang="en-US" sz="1200" b="0" i="0" u="none" strike="noStrike" kern="1200" cap="none" spc="0" normalizeH="0" baseline="0" noProof="0">
                <a:ln>
                  <a:noFill/>
                </a:ln>
                <a:solidFill>
                  <a:srgbClr val="000000"/>
                </a:solidFill>
                <a:effectLst/>
                <a:uLnTx/>
                <a:uFillTx/>
                <a:latin typeface="Arial"/>
                <a:ea typeface="微软雅黑"/>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zh-TW" altLang="en-US" sz="1200" b="0" i="0" u="none" strike="noStrike" kern="1200" cap="none" spc="0" normalizeH="0" baseline="0" noProof="0" dirty="0">
              <a:ln>
                <a:noFill/>
              </a:ln>
              <a:solidFill>
                <a:srgbClr val="000000"/>
              </a:solidFill>
              <a:effectLst/>
              <a:uLnTx/>
              <a:uFillTx/>
              <a:latin typeface="Arial"/>
              <a:ea typeface="微软雅黑"/>
              <a:cs typeface="+mn-cs"/>
            </a:endParaRPr>
          </a:p>
        </p:txBody>
      </p:sp>
      <p:graphicFrame>
        <p:nvGraphicFramePr>
          <p:cNvPr id="11" name="表格 10">
            <a:extLst>
              <a:ext uri="{FF2B5EF4-FFF2-40B4-BE49-F238E27FC236}">
                <a16:creationId xmlns:a16="http://schemas.microsoft.com/office/drawing/2014/main" id="{1E0BD445-18CD-9145-D3CB-4F2AD48C7C2A}"/>
              </a:ext>
            </a:extLst>
          </p:cNvPr>
          <p:cNvGraphicFramePr>
            <a:graphicFrameLocks noGrp="1"/>
          </p:cNvGraphicFramePr>
          <p:nvPr>
            <p:extLst>
              <p:ext uri="{D42A27DB-BD31-4B8C-83A1-F6EECF244321}">
                <p14:modId xmlns:p14="http://schemas.microsoft.com/office/powerpoint/2010/main" val="152684584"/>
              </p:ext>
            </p:extLst>
          </p:nvPr>
        </p:nvGraphicFramePr>
        <p:xfrm>
          <a:off x="478963" y="1311443"/>
          <a:ext cx="8036315" cy="5420362"/>
        </p:xfrm>
        <a:graphic>
          <a:graphicData uri="http://schemas.openxmlformats.org/drawingml/2006/table">
            <a:tbl>
              <a:tblPr firstRow="1" firstCol="1" bandRow="1"/>
              <a:tblGrid>
                <a:gridCol w="644491">
                  <a:extLst>
                    <a:ext uri="{9D8B030D-6E8A-4147-A177-3AD203B41FA5}">
                      <a16:colId xmlns:a16="http://schemas.microsoft.com/office/drawing/2014/main" val="20000"/>
                    </a:ext>
                  </a:extLst>
                </a:gridCol>
                <a:gridCol w="1576029">
                  <a:extLst>
                    <a:ext uri="{9D8B030D-6E8A-4147-A177-3AD203B41FA5}">
                      <a16:colId xmlns:a16="http://schemas.microsoft.com/office/drawing/2014/main" val="20001"/>
                    </a:ext>
                  </a:extLst>
                </a:gridCol>
                <a:gridCol w="5815795">
                  <a:extLst>
                    <a:ext uri="{9D8B030D-6E8A-4147-A177-3AD203B41FA5}">
                      <a16:colId xmlns:a16="http://schemas.microsoft.com/office/drawing/2014/main" val="20002"/>
                    </a:ext>
                  </a:extLst>
                </a:gridCol>
              </a:tblGrid>
              <a:tr h="335367">
                <a:tc>
                  <a:txBody>
                    <a:bodyPr/>
                    <a:lstStyle>
                      <a:lvl1pPr marL="0" algn="l" defTabSz="685766" rtl="0" eaLnBrk="1" latinLnBrk="0" hangingPunct="1">
                        <a:defRPr sz="1350" b="1" kern="1200">
                          <a:solidFill>
                            <a:schemeClr val="lt1"/>
                          </a:solidFill>
                          <a:latin typeface="Franklin Gothic Book" panose="020B0503020102020204"/>
                        </a:defRPr>
                      </a:lvl1pPr>
                      <a:lvl2pPr marL="342884" algn="l" defTabSz="685766" rtl="0" eaLnBrk="1" latinLnBrk="0" hangingPunct="1">
                        <a:defRPr sz="1350" b="1" kern="1200">
                          <a:solidFill>
                            <a:schemeClr val="lt1"/>
                          </a:solidFill>
                          <a:latin typeface="Franklin Gothic Book" panose="020B0503020102020204"/>
                        </a:defRPr>
                      </a:lvl2pPr>
                      <a:lvl3pPr marL="685766" algn="l" defTabSz="685766" rtl="0" eaLnBrk="1" latinLnBrk="0" hangingPunct="1">
                        <a:defRPr sz="1350" b="1" kern="1200">
                          <a:solidFill>
                            <a:schemeClr val="lt1"/>
                          </a:solidFill>
                          <a:latin typeface="Franklin Gothic Book" panose="020B0503020102020204"/>
                        </a:defRPr>
                      </a:lvl3pPr>
                      <a:lvl4pPr marL="1028649" algn="l" defTabSz="685766" rtl="0" eaLnBrk="1" latinLnBrk="0" hangingPunct="1">
                        <a:defRPr sz="1350" b="1" kern="1200">
                          <a:solidFill>
                            <a:schemeClr val="lt1"/>
                          </a:solidFill>
                          <a:latin typeface="Franklin Gothic Book" panose="020B0503020102020204"/>
                        </a:defRPr>
                      </a:lvl4pPr>
                      <a:lvl5pPr marL="1371532" algn="l" defTabSz="685766" rtl="0" eaLnBrk="1" latinLnBrk="0" hangingPunct="1">
                        <a:defRPr sz="1350" b="1" kern="1200">
                          <a:solidFill>
                            <a:schemeClr val="lt1"/>
                          </a:solidFill>
                          <a:latin typeface="Franklin Gothic Book" panose="020B0503020102020204"/>
                        </a:defRPr>
                      </a:lvl5pPr>
                      <a:lvl6pPr marL="1714415" algn="l" defTabSz="685766" rtl="0" eaLnBrk="1" latinLnBrk="0" hangingPunct="1">
                        <a:defRPr sz="1350" b="1" kern="1200">
                          <a:solidFill>
                            <a:schemeClr val="lt1"/>
                          </a:solidFill>
                          <a:latin typeface="Franklin Gothic Book" panose="020B0503020102020204"/>
                        </a:defRPr>
                      </a:lvl6pPr>
                      <a:lvl7pPr marL="2057297" algn="l" defTabSz="685766" rtl="0" eaLnBrk="1" latinLnBrk="0" hangingPunct="1">
                        <a:defRPr sz="1350" b="1" kern="1200">
                          <a:solidFill>
                            <a:schemeClr val="lt1"/>
                          </a:solidFill>
                          <a:latin typeface="Franklin Gothic Book" panose="020B0503020102020204"/>
                        </a:defRPr>
                      </a:lvl7pPr>
                      <a:lvl8pPr marL="2400180" algn="l" defTabSz="685766" rtl="0" eaLnBrk="1" latinLnBrk="0" hangingPunct="1">
                        <a:defRPr sz="1350" b="1" kern="1200">
                          <a:solidFill>
                            <a:schemeClr val="lt1"/>
                          </a:solidFill>
                          <a:latin typeface="Franklin Gothic Book" panose="020B0503020102020204"/>
                        </a:defRPr>
                      </a:lvl8pPr>
                      <a:lvl9pPr marL="2743064" algn="l" defTabSz="685766" rtl="0" eaLnBrk="1" latinLnBrk="0" hangingPunct="1">
                        <a:defRPr sz="1350" b="1" kern="1200">
                          <a:solidFill>
                            <a:schemeClr val="lt1"/>
                          </a:solidFill>
                          <a:latin typeface="Franklin Gothic Book" panose="020B0503020102020204"/>
                        </a:defRPr>
                      </a:lvl9pPr>
                    </a:lstStyle>
                    <a:p>
                      <a:pPr marL="0" algn="ctr" defTabSz="914400" rtl="0" eaLnBrk="1" latinLnBrk="0" hangingPunct="1">
                        <a:spcAft>
                          <a:spcPts val="0"/>
                        </a:spcAft>
                      </a:pPr>
                      <a:r>
                        <a:rPr lang="zh-TW" sz="2000" b="1" kern="0" dirty="0">
                          <a:solidFill>
                            <a:schemeClr val="tx1"/>
                          </a:solidFill>
                          <a:effectLst/>
                          <a:latin typeface="微軟正黑體" panose="020B0604030504040204" pitchFamily="34" charset="-120"/>
                          <a:ea typeface="微軟正黑體" panose="020B0604030504040204" pitchFamily="34" charset="-120"/>
                          <a:cs typeface="+mn-cs"/>
                        </a:rPr>
                        <a:t>代號</a:t>
                      </a:r>
                    </a:p>
                  </a:txBody>
                  <a:tcPr marL="16914" marR="16914"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685766" rtl="0" eaLnBrk="1" latinLnBrk="0" hangingPunct="1">
                        <a:defRPr sz="1350" b="1" kern="1200">
                          <a:solidFill>
                            <a:schemeClr val="lt1"/>
                          </a:solidFill>
                          <a:latin typeface="Franklin Gothic Book" panose="020B0503020102020204"/>
                        </a:defRPr>
                      </a:lvl1pPr>
                      <a:lvl2pPr marL="342884" algn="l" defTabSz="685766" rtl="0" eaLnBrk="1" latinLnBrk="0" hangingPunct="1">
                        <a:defRPr sz="1350" b="1" kern="1200">
                          <a:solidFill>
                            <a:schemeClr val="lt1"/>
                          </a:solidFill>
                          <a:latin typeface="Franklin Gothic Book" panose="020B0503020102020204"/>
                        </a:defRPr>
                      </a:lvl2pPr>
                      <a:lvl3pPr marL="685766" algn="l" defTabSz="685766" rtl="0" eaLnBrk="1" latinLnBrk="0" hangingPunct="1">
                        <a:defRPr sz="1350" b="1" kern="1200">
                          <a:solidFill>
                            <a:schemeClr val="lt1"/>
                          </a:solidFill>
                          <a:latin typeface="Franklin Gothic Book" panose="020B0503020102020204"/>
                        </a:defRPr>
                      </a:lvl3pPr>
                      <a:lvl4pPr marL="1028649" algn="l" defTabSz="685766" rtl="0" eaLnBrk="1" latinLnBrk="0" hangingPunct="1">
                        <a:defRPr sz="1350" b="1" kern="1200">
                          <a:solidFill>
                            <a:schemeClr val="lt1"/>
                          </a:solidFill>
                          <a:latin typeface="Franklin Gothic Book" panose="020B0503020102020204"/>
                        </a:defRPr>
                      </a:lvl4pPr>
                      <a:lvl5pPr marL="1371532" algn="l" defTabSz="685766" rtl="0" eaLnBrk="1" latinLnBrk="0" hangingPunct="1">
                        <a:defRPr sz="1350" b="1" kern="1200">
                          <a:solidFill>
                            <a:schemeClr val="lt1"/>
                          </a:solidFill>
                          <a:latin typeface="Franklin Gothic Book" panose="020B0503020102020204"/>
                        </a:defRPr>
                      </a:lvl5pPr>
                      <a:lvl6pPr marL="1714415" algn="l" defTabSz="685766" rtl="0" eaLnBrk="1" latinLnBrk="0" hangingPunct="1">
                        <a:defRPr sz="1350" b="1" kern="1200">
                          <a:solidFill>
                            <a:schemeClr val="lt1"/>
                          </a:solidFill>
                          <a:latin typeface="Franklin Gothic Book" panose="020B0503020102020204"/>
                        </a:defRPr>
                      </a:lvl6pPr>
                      <a:lvl7pPr marL="2057297" algn="l" defTabSz="685766" rtl="0" eaLnBrk="1" latinLnBrk="0" hangingPunct="1">
                        <a:defRPr sz="1350" b="1" kern="1200">
                          <a:solidFill>
                            <a:schemeClr val="lt1"/>
                          </a:solidFill>
                          <a:latin typeface="Franklin Gothic Book" panose="020B0503020102020204"/>
                        </a:defRPr>
                      </a:lvl7pPr>
                      <a:lvl8pPr marL="2400180" algn="l" defTabSz="685766" rtl="0" eaLnBrk="1" latinLnBrk="0" hangingPunct="1">
                        <a:defRPr sz="1350" b="1" kern="1200">
                          <a:solidFill>
                            <a:schemeClr val="lt1"/>
                          </a:solidFill>
                          <a:latin typeface="Franklin Gothic Book" panose="020B0503020102020204"/>
                        </a:defRPr>
                      </a:lvl8pPr>
                      <a:lvl9pPr marL="2743064" algn="l" defTabSz="685766" rtl="0" eaLnBrk="1" latinLnBrk="0" hangingPunct="1">
                        <a:defRPr sz="1350" b="1" kern="1200">
                          <a:solidFill>
                            <a:schemeClr val="lt1"/>
                          </a:solidFill>
                          <a:latin typeface="Franklin Gothic Book" panose="020B0503020102020204"/>
                        </a:defRPr>
                      </a:lvl9pPr>
                    </a:lstStyle>
                    <a:p>
                      <a:pPr marL="0" algn="ctr" defTabSz="914400" rtl="0" eaLnBrk="1" latinLnBrk="0" hangingPunct="1">
                        <a:spcAft>
                          <a:spcPts val="0"/>
                        </a:spcAft>
                      </a:pPr>
                      <a:r>
                        <a:rPr lang="zh-TW" sz="2000" b="1" kern="0" dirty="0">
                          <a:solidFill>
                            <a:schemeClr val="bg1"/>
                          </a:solidFill>
                          <a:effectLst/>
                          <a:latin typeface="微軟正黑體" panose="020B0604030504040204" pitchFamily="34" charset="-120"/>
                          <a:ea typeface="微軟正黑體" panose="020B0604030504040204" pitchFamily="34" charset="-120"/>
                          <a:cs typeface="+mn-cs"/>
                        </a:rPr>
                        <a:t>行業</a:t>
                      </a:r>
                      <a:r>
                        <a:rPr lang="zh-TW" altLang="en-US" sz="2000" b="1" kern="0" dirty="0">
                          <a:solidFill>
                            <a:schemeClr val="bg1"/>
                          </a:solidFill>
                          <a:effectLst/>
                          <a:latin typeface="微軟正黑體" panose="020B0604030504040204" pitchFamily="34" charset="-120"/>
                          <a:ea typeface="微軟正黑體" panose="020B0604030504040204" pitchFamily="34" charset="-120"/>
                          <a:cs typeface="+mn-cs"/>
                        </a:rPr>
                        <a:t>類別</a:t>
                      </a:r>
                    </a:p>
                  </a:txBody>
                  <a:tcPr marL="16914" marR="16914"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50000"/>
                      </a:srgbClr>
                    </a:solidFill>
                  </a:tcPr>
                </a:tc>
                <a:tc>
                  <a:txBody>
                    <a:bodyPr/>
                    <a:lstStyle>
                      <a:lvl1pPr marL="0" algn="l" defTabSz="685766" rtl="0" eaLnBrk="1" latinLnBrk="0" hangingPunct="1">
                        <a:defRPr sz="1350" b="1" kern="1200">
                          <a:solidFill>
                            <a:schemeClr val="lt1"/>
                          </a:solidFill>
                          <a:latin typeface="Franklin Gothic Book" panose="020B0503020102020204"/>
                        </a:defRPr>
                      </a:lvl1pPr>
                      <a:lvl2pPr marL="342884" algn="l" defTabSz="685766" rtl="0" eaLnBrk="1" latinLnBrk="0" hangingPunct="1">
                        <a:defRPr sz="1350" b="1" kern="1200">
                          <a:solidFill>
                            <a:schemeClr val="lt1"/>
                          </a:solidFill>
                          <a:latin typeface="Franklin Gothic Book" panose="020B0503020102020204"/>
                        </a:defRPr>
                      </a:lvl2pPr>
                      <a:lvl3pPr marL="685766" algn="l" defTabSz="685766" rtl="0" eaLnBrk="1" latinLnBrk="0" hangingPunct="1">
                        <a:defRPr sz="1350" b="1" kern="1200">
                          <a:solidFill>
                            <a:schemeClr val="lt1"/>
                          </a:solidFill>
                          <a:latin typeface="Franklin Gothic Book" panose="020B0503020102020204"/>
                        </a:defRPr>
                      </a:lvl3pPr>
                      <a:lvl4pPr marL="1028649" algn="l" defTabSz="685766" rtl="0" eaLnBrk="1" latinLnBrk="0" hangingPunct="1">
                        <a:defRPr sz="1350" b="1" kern="1200">
                          <a:solidFill>
                            <a:schemeClr val="lt1"/>
                          </a:solidFill>
                          <a:latin typeface="Franklin Gothic Book" panose="020B0503020102020204"/>
                        </a:defRPr>
                      </a:lvl4pPr>
                      <a:lvl5pPr marL="1371532" algn="l" defTabSz="685766" rtl="0" eaLnBrk="1" latinLnBrk="0" hangingPunct="1">
                        <a:defRPr sz="1350" b="1" kern="1200">
                          <a:solidFill>
                            <a:schemeClr val="lt1"/>
                          </a:solidFill>
                          <a:latin typeface="Franklin Gothic Book" panose="020B0503020102020204"/>
                        </a:defRPr>
                      </a:lvl5pPr>
                      <a:lvl6pPr marL="1714415" algn="l" defTabSz="685766" rtl="0" eaLnBrk="1" latinLnBrk="0" hangingPunct="1">
                        <a:defRPr sz="1350" b="1" kern="1200">
                          <a:solidFill>
                            <a:schemeClr val="lt1"/>
                          </a:solidFill>
                          <a:latin typeface="Franklin Gothic Book" panose="020B0503020102020204"/>
                        </a:defRPr>
                      </a:lvl6pPr>
                      <a:lvl7pPr marL="2057297" algn="l" defTabSz="685766" rtl="0" eaLnBrk="1" latinLnBrk="0" hangingPunct="1">
                        <a:defRPr sz="1350" b="1" kern="1200">
                          <a:solidFill>
                            <a:schemeClr val="lt1"/>
                          </a:solidFill>
                          <a:latin typeface="Franklin Gothic Book" panose="020B0503020102020204"/>
                        </a:defRPr>
                      </a:lvl7pPr>
                      <a:lvl8pPr marL="2400180" algn="l" defTabSz="685766" rtl="0" eaLnBrk="1" latinLnBrk="0" hangingPunct="1">
                        <a:defRPr sz="1350" b="1" kern="1200">
                          <a:solidFill>
                            <a:schemeClr val="lt1"/>
                          </a:solidFill>
                          <a:latin typeface="Franklin Gothic Book" panose="020B0503020102020204"/>
                        </a:defRPr>
                      </a:lvl8pPr>
                      <a:lvl9pPr marL="2743064" algn="l" defTabSz="685766" rtl="0" eaLnBrk="1" latinLnBrk="0" hangingPunct="1">
                        <a:defRPr sz="1350" b="1" kern="1200">
                          <a:solidFill>
                            <a:schemeClr val="lt1"/>
                          </a:solidFill>
                          <a:latin typeface="Franklin Gothic Book" panose="020B0503020102020204"/>
                        </a:defRPr>
                      </a:lvl9pPr>
                    </a:lstStyle>
                    <a:p>
                      <a:pPr marL="0" algn="ctr" defTabSz="914400" rtl="0" eaLnBrk="1" latinLnBrk="0" hangingPunct="1">
                        <a:spcAft>
                          <a:spcPts val="0"/>
                        </a:spcAft>
                      </a:pPr>
                      <a:r>
                        <a:rPr lang="zh-TW" sz="2000" b="1" kern="0" dirty="0">
                          <a:solidFill>
                            <a:schemeClr val="bg1"/>
                          </a:solidFill>
                          <a:effectLst/>
                          <a:latin typeface="微軟正黑體" panose="020B0604030504040204" pitchFamily="34" charset="-120"/>
                          <a:ea typeface="微軟正黑體" panose="020B0604030504040204" pitchFamily="34" charset="-120"/>
                          <a:cs typeface="+mn-cs"/>
                        </a:rPr>
                        <a:t>說明</a:t>
                      </a:r>
                    </a:p>
                  </a:txBody>
                  <a:tcPr marL="16914" marR="16914"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val="10000"/>
                  </a:ext>
                </a:extLst>
              </a:tr>
              <a:tr h="603660">
                <a:tc>
                  <a:txBody>
                    <a:bodyPr/>
                    <a:lstStyle>
                      <a:lvl1pPr marL="0" algn="l" defTabSz="685766" rtl="0" eaLnBrk="1" latinLnBrk="0" hangingPunct="1">
                        <a:defRPr sz="1350" b="1" kern="1200">
                          <a:solidFill>
                            <a:schemeClr val="lt1"/>
                          </a:solidFill>
                          <a:latin typeface="Franklin Gothic Book" panose="020B0503020102020204"/>
                        </a:defRPr>
                      </a:lvl1pPr>
                      <a:lvl2pPr marL="342884" algn="l" defTabSz="685766" rtl="0" eaLnBrk="1" latinLnBrk="0" hangingPunct="1">
                        <a:defRPr sz="1350" b="1" kern="1200">
                          <a:solidFill>
                            <a:schemeClr val="lt1"/>
                          </a:solidFill>
                          <a:latin typeface="Franklin Gothic Book" panose="020B0503020102020204"/>
                        </a:defRPr>
                      </a:lvl2pPr>
                      <a:lvl3pPr marL="685766" algn="l" defTabSz="685766" rtl="0" eaLnBrk="1" latinLnBrk="0" hangingPunct="1">
                        <a:defRPr sz="1350" b="1" kern="1200">
                          <a:solidFill>
                            <a:schemeClr val="lt1"/>
                          </a:solidFill>
                          <a:latin typeface="Franklin Gothic Book" panose="020B0503020102020204"/>
                        </a:defRPr>
                      </a:lvl3pPr>
                      <a:lvl4pPr marL="1028649" algn="l" defTabSz="685766" rtl="0" eaLnBrk="1" latinLnBrk="0" hangingPunct="1">
                        <a:defRPr sz="1350" b="1" kern="1200">
                          <a:solidFill>
                            <a:schemeClr val="lt1"/>
                          </a:solidFill>
                          <a:latin typeface="Franklin Gothic Book" panose="020B0503020102020204"/>
                        </a:defRPr>
                      </a:lvl4pPr>
                      <a:lvl5pPr marL="1371532" algn="l" defTabSz="685766" rtl="0" eaLnBrk="1" latinLnBrk="0" hangingPunct="1">
                        <a:defRPr sz="1350" b="1" kern="1200">
                          <a:solidFill>
                            <a:schemeClr val="lt1"/>
                          </a:solidFill>
                          <a:latin typeface="Franklin Gothic Book" panose="020B0503020102020204"/>
                        </a:defRPr>
                      </a:lvl5pPr>
                      <a:lvl6pPr marL="1714415" algn="l" defTabSz="685766" rtl="0" eaLnBrk="1" latinLnBrk="0" hangingPunct="1">
                        <a:defRPr sz="1350" b="1" kern="1200">
                          <a:solidFill>
                            <a:schemeClr val="lt1"/>
                          </a:solidFill>
                          <a:latin typeface="Franklin Gothic Book" panose="020B0503020102020204"/>
                        </a:defRPr>
                      </a:lvl6pPr>
                      <a:lvl7pPr marL="2057297" algn="l" defTabSz="685766" rtl="0" eaLnBrk="1" latinLnBrk="0" hangingPunct="1">
                        <a:defRPr sz="1350" b="1" kern="1200">
                          <a:solidFill>
                            <a:schemeClr val="lt1"/>
                          </a:solidFill>
                          <a:latin typeface="Franklin Gothic Book" panose="020B0503020102020204"/>
                        </a:defRPr>
                      </a:lvl7pPr>
                      <a:lvl8pPr marL="2400180" algn="l" defTabSz="685766" rtl="0" eaLnBrk="1" latinLnBrk="0" hangingPunct="1">
                        <a:defRPr sz="1350" b="1" kern="1200">
                          <a:solidFill>
                            <a:schemeClr val="lt1"/>
                          </a:solidFill>
                          <a:latin typeface="Franklin Gothic Book" panose="020B0503020102020204"/>
                        </a:defRPr>
                      </a:lvl8pPr>
                      <a:lvl9pPr marL="2743064" algn="l" defTabSz="685766" rtl="0" eaLnBrk="1" latinLnBrk="0" hangingPunct="1">
                        <a:defRPr sz="1350" b="1" kern="1200">
                          <a:solidFill>
                            <a:schemeClr val="lt1"/>
                          </a:solidFill>
                          <a:latin typeface="Franklin Gothic Book" panose="020B0503020102020204"/>
                        </a:defRPr>
                      </a:lvl9pPr>
                    </a:lstStyle>
                    <a:p>
                      <a:pPr algn="ctr">
                        <a:spcAft>
                          <a:spcPts val="0"/>
                        </a:spcAft>
                      </a:pPr>
                      <a:r>
                        <a:rPr lang="en-US" sz="1400" kern="0" dirty="0">
                          <a:solidFill>
                            <a:schemeClr val="tx1"/>
                          </a:solidFill>
                          <a:effectLst/>
                        </a:rPr>
                        <a:t>A</a:t>
                      </a:r>
                      <a:endParaRPr lang="zh-TW" sz="14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6914" marR="16914"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lgn="ctr">
                        <a:spcAft>
                          <a:spcPts val="0"/>
                        </a:spcAft>
                      </a:pPr>
                      <a:r>
                        <a:rPr lang="zh-TW" sz="1800" b="1" kern="0" dirty="0">
                          <a:solidFill>
                            <a:schemeClr val="tx1"/>
                          </a:solidFill>
                          <a:effectLst/>
                          <a:latin typeface="Microsoft YaHei" panose="020B0503020204020204" pitchFamily="34" charset="-122"/>
                          <a:ea typeface="Microsoft YaHei" panose="020B0503020204020204" pitchFamily="34" charset="-122"/>
                        </a:rPr>
                        <a:t>農、林、漁、牧業</a:t>
                      </a:r>
                      <a:endParaRPr lang="zh-TW" sz="1800" b="1"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16914" marR="16914"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spcAft>
                          <a:spcPts val="0"/>
                        </a:spcAft>
                      </a:pPr>
                      <a:r>
                        <a:rPr lang="zh-TW" sz="1400" b="1" kern="0" dirty="0">
                          <a:solidFill>
                            <a:schemeClr val="tx1"/>
                          </a:solidFill>
                          <a:effectLst/>
                          <a:latin typeface="微軟正黑體" panose="020B0604030504040204" pitchFamily="34" charset="-120"/>
                          <a:ea typeface="微軟正黑體" panose="020B0604030504040204" pitchFamily="34" charset="-120"/>
                        </a:rPr>
                        <a:t>從事農作物栽培、畜牧、農事及畜牧服務、造林、伐木及採集、漁撈及水產養殖等之行業。</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914" marR="16914"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704270">
                <a:tc>
                  <a:txBody>
                    <a:bodyPr/>
                    <a:lstStyle>
                      <a:lvl1pPr marL="0" algn="l" defTabSz="685766" rtl="0" eaLnBrk="1" latinLnBrk="0" hangingPunct="1">
                        <a:defRPr sz="1350" b="1" kern="1200">
                          <a:solidFill>
                            <a:schemeClr val="lt1"/>
                          </a:solidFill>
                          <a:latin typeface="Franklin Gothic Book" panose="020B0503020102020204"/>
                        </a:defRPr>
                      </a:lvl1pPr>
                      <a:lvl2pPr marL="342884" algn="l" defTabSz="685766" rtl="0" eaLnBrk="1" latinLnBrk="0" hangingPunct="1">
                        <a:defRPr sz="1350" b="1" kern="1200">
                          <a:solidFill>
                            <a:schemeClr val="lt1"/>
                          </a:solidFill>
                          <a:latin typeface="Franklin Gothic Book" panose="020B0503020102020204"/>
                        </a:defRPr>
                      </a:lvl2pPr>
                      <a:lvl3pPr marL="685766" algn="l" defTabSz="685766" rtl="0" eaLnBrk="1" latinLnBrk="0" hangingPunct="1">
                        <a:defRPr sz="1350" b="1" kern="1200">
                          <a:solidFill>
                            <a:schemeClr val="lt1"/>
                          </a:solidFill>
                          <a:latin typeface="Franklin Gothic Book" panose="020B0503020102020204"/>
                        </a:defRPr>
                      </a:lvl3pPr>
                      <a:lvl4pPr marL="1028649" algn="l" defTabSz="685766" rtl="0" eaLnBrk="1" latinLnBrk="0" hangingPunct="1">
                        <a:defRPr sz="1350" b="1" kern="1200">
                          <a:solidFill>
                            <a:schemeClr val="lt1"/>
                          </a:solidFill>
                          <a:latin typeface="Franklin Gothic Book" panose="020B0503020102020204"/>
                        </a:defRPr>
                      </a:lvl4pPr>
                      <a:lvl5pPr marL="1371532" algn="l" defTabSz="685766" rtl="0" eaLnBrk="1" latinLnBrk="0" hangingPunct="1">
                        <a:defRPr sz="1350" b="1" kern="1200">
                          <a:solidFill>
                            <a:schemeClr val="lt1"/>
                          </a:solidFill>
                          <a:latin typeface="Franklin Gothic Book" panose="020B0503020102020204"/>
                        </a:defRPr>
                      </a:lvl5pPr>
                      <a:lvl6pPr marL="1714415" algn="l" defTabSz="685766" rtl="0" eaLnBrk="1" latinLnBrk="0" hangingPunct="1">
                        <a:defRPr sz="1350" b="1" kern="1200">
                          <a:solidFill>
                            <a:schemeClr val="lt1"/>
                          </a:solidFill>
                          <a:latin typeface="Franklin Gothic Book" panose="020B0503020102020204"/>
                        </a:defRPr>
                      </a:lvl6pPr>
                      <a:lvl7pPr marL="2057297" algn="l" defTabSz="685766" rtl="0" eaLnBrk="1" latinLnBrk="0" hangingPunct="1">
                        <a:defRPr sz="1350" b="1" kern="1200">
                          <a:solidFill>
                            <a:schemeClr val="lt1"/>
                          </a:solidFill>
                          <a:latin typeface="Franklin Gothic Book" panose="020B0503020102020204"/>
                        </a:defRPr>
                      </a:lvl7pPr>
                      <a:lvl8pPr marL="2400180" algn="l" defTabSz="685766" rtl="0" eaLnBrk="1" latinLnBrk="0" hangingPunct="1">
                        <a:defRPr sz="1350" b="1" kern="1200">
                          <a:solidFill>
                            <a:schemeClr val="lt1"/>
                          </a:solidFill>
                          <a:latin typeface="Franklin Gothic Book" panose="020B0503020102020204"/>
                        </a:defRPr>
                      </a:lvl8pPr>
                      <a:lvl9pPr marL="2743064" algn="l" defTabSz="685766" rtl="0" eaLnBrk="1" latinLnBrk="0" hangingPunct="1">
                        <a:defRPr sz="1350" b="1" kern="1200">
                          <a:solidFill>
                            <a:schemeClr val="lt1"/>
                          </a:solidFill>
                          <a:latin typeface="Franklin Gothic Book" panose="020B0503020102020204"/>
                        </a:defRPr>
                      </a:lvl9pPr>
                    </a:lstStyle>
                    <a:p>
                      <a:pPr algn="ctr">
                        <a:spcAft>
                          <a:spcPts val="0"/>
                        </a:spcAft>
                      </a:pPr>
                      <a:r>
                        <a:rPr lang="en-US" sz="1400" kern="0" dirty="0">
                          <a:solidFill>
                            <a:schemeClr val="tx1"/>
                          </a:solidFill>
                          <a:effectLst/>
                        </a:rPr>
                        <a:t>B</a:t>
                      </a:r>
                      <a:endParaRPr lang="zh-TW" sz="14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6914" marR="16914"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lgn="ctr">
                        <a:spcAft>
                          <a:spcPts val="0"/>
                        </a:spcAft>
                      </a:pPr>
                      <a:r>
                        <a:rPr lang="zh-TW" sz="1800" b="1" kern="0" dirty="0">
                          <a:solidFill>
                            <a:schemeClr val="tx1"/>
                          </a:solidFill>
                          <a:effectLst/>
                          <a:latin typeface="Microsoft YaHei" panose="020B0503020204020204" pitchFamily="34" charset="-122"/>
                          <a:ea typeface="Microsoft YaHei" panose="020B0503020204020204" pitchFamily="34" charset="-122"/>
                        </a:rPr>
                        <a:t>礦業及土石採取業</a:t>
                      </a:r>
                      <a:endParaRPr lang="zh-TW" sz="1800" b="1"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16914" marR="16914"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spcAft>
                          <a:spcPts val="0"/>
                        </a:spcAft>
                      </a:pPr>
                      <a:r>
                        <a:rPr lang="zh-TW" sz="1400" b="1" kern="0" dirty="0">
                          <a:solidFill>
                            <a:schemeClr val="tx1"/>
                          </a:solidFill>
                          <a:effectLst/>
                          <a:latin typeface="微軟正黑體" panose="020B0604030504040204" pitchFamily="34" charset="-120"/>
                          <a:ea typeface="微軟正黑體" panose="020B0604030504040204" pitchFamily="34" charset="-120"/>
                        </a:rPr>
                        <a:t>從事石油、天然氣、砂、石及黏土等礦物及土石之探勘、採取、初步處理（如碎解、洗選等處理作業）及準備作業（如除土、開坑、掘鑿等礦場工程）等之行業。</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914" marR="16914"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521215">
                <a:tc>
                  <a:txBody>
                    <a:bodyPr/>
                    <a:lstStyle>
                      <a:lvl1pPr marL="0" algn="l" defTabSz="685766" rtl="0" eaLnBrk="1" latinLnBrk="0" hangingPunct="1">
                        <a:defRPr sz="1350" b="1" kern="1200">
                          <a:solidFill>
                            <a:schemeClr val="lt1"/>
                          </a:solidFill>
                          <a:latin typeface="Franklin Gothic Book" panose="020B0503020102020204"/>
                        </a:defRPr>
                      </a:lvl1pPr>
                      <a:lvl2pPr marL="342884" algn="l" defTabSz="685766" rtl="0" eaLnBrk="1" latinLnBrk="0" hangingPunct="1">
                        <a:defRPr sz="1350" b="1" kern="1200">
                          <a:solidFill>
                            <a:schemeClr val="lt1"/>
                          </a:solidFill>
                          <a:latin typeface="Franklin Gothic Book" panose="020B0503020102020204"/>
                        </a:defRPr>
                      </a:lvl2pPr>
                      <a:lvl3pPr marL="685766" algn="l" defTabSz="685766" rtl="0" eaLnBrk="1" latinLnBrk="0" hangingPunct="1">
                        <a:defRPr sz="1350" b="1" kern="1200">
                          <a:solidFill>
                            <a:schemeClr val="lt1"/>
                          </a:solidFill>
                          <a:latin typeface="Franklin Gothic Book" panose="020B0503020102020204"/>
                        </a:defRPr>
                      </a:lvl3pPr>
                      <a:lvl4pPr marL="1028649" algn="l" defTabSz="685766" rtl="0" eaLnBrk="1" latinLnBrk="0" hangingPunct="1">
                        <a:defRPr sz="1350" b="1" kern="1200">
                          <a:solidFill>
                            <a:schemeClr val="lt1"/>
                          </a:solidFill>
                          <a:latin typeface="Franklin Gothic Book" panose="020B0503020102020204"/>
                        </a:defRPr>
                      </a:lvl4pPr>
                      <a:lvl5pPr marL="1371532" algn="l" defTabSz="685766" rtl="0" eaLnBrk="1" latinLnBrk="0" hangingPunct="1">
                        <a:defRPr sz="1350" b="1" kern="1200">
                          <a:solidFill>
                            <a:schemeClr val="lt1"/>
                          </a:solidFill>
                          <a:latin typeface="Franklin Gothic Book" panose="020B0503020102020204"/>
                        </a:defRPr>
                      </a:lvl5pPr>
                      <a:lvl6pPr marL="1714415" algn="l" defTabSz="685766" rtl="0" eaLnBrk="1" latinLnBrk="0" hangingPunct="1">
                        <a:defRPr sz="1350" b="1" kern="1200">
                          <a:solidFill>
                            <a:schemeClr val="lt1"/>
                          </a:solidFill>
                          <a:latin typeface="Franklin Gothic Book" panose="020B0503020102020204"/>
                        </a:defRPr>
                      </a:lvl6pPr>
                      <a:lvl7pPr marL="2057297" algn="l" defTabSz="685766" rtl="0" eaLnBrk="1" latinLnBrk="0" hangingPunct="1">
                        <a:defRPr sz="1350" b="1" kern="1200">
                          <a:solidFill>
                            <a:schemeClr val="lt1"/>
                          </a:solidFill>
                          <a:latin typeface="Franklin Gothic Book" panose="020B0503020102020204"/>
                        </a:defRPr>
                      </a:lvl7pPr>
                      <a:lvl8pPr marL="2400180" algn="l" defTabSz="685766" rtl="0" eaLnBrk="1" latinLnBrk="0" hangingPunct="1">
                        <a:defRPr sz="1350" b="1" kern="1200">
                          <a:solidFill>
                            <a:schemeClr val="lt1"/>
                          </a:solidFill>
                          <a:latin typeface="Franklin Gothic Book" panose="020B0503020102020204"/>
                        </a:defRPr>
                      </a:lvl8pPr>
                      <a:lvl9pPr marL="2743064" algn="l" defTabSz="685766" rtl="0" eaLnBrk="1" latinLnBrk="0" hangingPunct="1">
                        <a:defRPr sz="1350" b="1" kern="1200">
                          <a:solidFill>
                            <a:schemeClr val="lt1"/>
                          </a:solidFill>
                          <a:latin typeface="Franklin Gothic Book" panose="020B0503020102020204"/>
                        </a:defRPr>
                      </a:lvl9pPr>
                    </a:lstStyle>
                    <a:p>
                      <a:pPr algn="ctr">
                        <a:spcAft>
                          <a:spcPts val="0"/>
                        </a:spcAft>
                      </a:pPr>
                      <a:r>
                        <a:rPr lang="en-US" sz="1400" kern="0" dirty="0">
                          <a:solidFill>
                            <a:schemeClr val="tx1"/>
                          </a:solidFill>
                          <a:effectLst/>
                        </a:rPr>
                        <a:t>C</a:t>
                      </a:r>
                      <a:endParaRPr lang="zh-TW" sz="14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6914" marR="16914"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lgn="ctr">
                        <a:spcAft>
                          <a:spcPts val="0"/>
                        </a:spcAft>
                      </a:pPr>
                      <a:r>
                        <a:rPr lang="zh-TW" sz="1800" b="1" kern="0" dirty="0">
                          <a:solidFill>
                            <a:schemeClr val="tx1"/>
                          </a:solidFill>
                          <a:effectLst/>
                          <a:latin typeface="Microsoft YaHei" panose="020B0503020204020204" pitchFamily="34" charset="-122"/>
                          <a:ea typeface="Microsoft YaHei" panose="020B0503020204020204" pitchFamily="34" charset="-122"/>
                        </a:rPr>
                        <a:t>製造業</a:t>
                      </a:r>
                      <a:endParaRPr lang="zh-TW" sz="1800" b="1"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16914" marR="16914"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spcAft>
                          <a:spcPts val="0"/>
                        </a:spcAft>
                      </a:pPr>
                      <a:r>
                        <a:rPr lang="zh-TW" sz="1400" b="1" kern="0" dirty="0">
                          <a:solidFill>
                            <a:schemeClr val="tx1"/>
                          </a:solidFill>
                          <a:effectLst/>
                          <a:latin typeface="微軟正黑體" panose="020B0604030504040204" pitchFamily="34" charset="-120"/>
                          <a:ea typeface="微軟正黑體" panose="020B0604030504040204" pitchFamily="34" charset="-120"/>
                        </a:rPr>
                        <a:t>從事以物理或化學方法，將材料、物質或零組件轉變成新產品，不論使用動力機械或人力，在工廠內或在家中作業，均歸入製造業。</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914" marR="16914"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603660">
                <a:tc>
                  <a:txBody>
                    <a:bodyPr/>
                    <a:lstStyle>
                      <a:lvl1pPr marL="0" algn="l" defTabSz="685766" rtl="0" eaLnBrk="1" latinLnBrk="0" hangingPunct="1">
                        <a:defRPr sz="1350" b="1" kern="1200">
                          <a:solidFill>
                            <a:schemeClr val="lt1"/>
                          </a:solidFill>
                          <a:latin typeface="Franklin Gothic Book" panose="020B0503020102020204"/>
                        </a:defRPr>
                      </a:lvl1pPr>
                      <a:lvl2pPr marL="342884" algn="l" defTabSz="685766" rtl="0" eaLnBrk="1" latinLnBrk="0" hangingPunct="1">
                        <a:defRPr sz="1350" b="1" kern="1200">
                          <a:solidFill>
                            <a:schemeClr val="lt1"/>
                          </a:solidFill>
                          <a:latin typeface="Franklin Gothic Book" panose="020B0503020102020204"/>
                        </a:defRPr>
                      </a:lvl2pPr>
                      <a:lvl3pPr marL="685766" algn="l" defTabSz="685766" rtl="0" eaLnBrk="1" latinLnBrk="0" hangingPunct="1">
                        <a:defRPr sz="1350" b="1" kern="1200">
                          <a:solidFill>
                            <a:schemeClr val="lt1"/>
                          </a:solidFill>
                          <a:latin typeface="Franklin Gothic Book" panose="020B0503020102020204"/>
                        </a:defRPr>
                      </a:lvl3pPr>
                      <a:lvl4pPr marL="1028649" algn="l" defTabSz="685766" rtl="0" eaLnBrk="1" latinLnBrk="0" hangingPunct="1">
                        <a:defRPr sz="1350" b="1" kern="1200">
                          <a:solidFill>
                            <a:schemeClr val="lt1"/>
                          </a:solidFill>
                          <a:latin typeface="Franklin Gothic Book" panose="020B0503020102020204"/>
                        </a:defRPr>
                      </a:lvl4pPr>
                      <a:lvl5pPr marL="1371532" algn="l" defTabSz="685766" rtl="0" eaLnBrk="1" latinLnBrk="0" hangingPunct="1">
                        <a:defRPr sz="1350" b="1" kern="1200">
                          <a:solidFill>
                            <a:schemeClr val="lt1"/>
                          </a:solidFill>
                          <a:latin typeface="Franklin Gothic Book" panose="020B0503020102020204"/>
                        </a:defRPr>
                      </a:lvl5pPr>
                      <a:lvl6pPr marL="1714415" algn="l" defTabSz="685766" rtl="0" eaLnBrk="1" latinLnBrk="0" hangingPunct="1">
                        <a:defRPr sz="1350" b="1" kern="1200">
                          <a:solidFill>
                            <a:schemeClr val="lt1"/>
                          </a:solidFill>
                          <a:latin typeface="Franklin Gothic Book" panose="020B0503020102020204"/>
                        </a:defRPr>
                      </a:lvl6pPr>
                      <a:lvl7pPr marL="2057297" algn="l" defTabSz="685766" rtl="0" eaLnBrk="1" latinLnBrk="0" hangingPunct="1">
                        <a:defRPr sz="1350" b="1" kern="1200">
                          <a:solidFill>
                            <a:schemeClr val="lt1"/>
                          </a:solidFill>
                          <a:latin typeface="Franklin Gothic Book" panose="020B0503020102020204"/>
                        </a:defRPr>
                      </a:lvl7pPr>
                      <a:lvl8pPr marL="2400180" algn="l" defTabSz="685766" rtl="0" eaLnBrk="1" latinLnBrk="0" hangingPunct="1">
                        <a:defRPr sz="1350" b="1" kern="1200">
                          <a:solidFill>
                            <a:schemeClr val="lt1"/>
                          </a:solidFill>
                          <a:latin typeface="Franklin Gothic Book" panose="020B0503020102020204"/>
                        </a:defRPr>
                      </a:lvl8pPr>
                      <a:lvl9pPr marL="2743064" algn="l" defTabSz="685766" rtl="0" eaLnBrk="1" latinLnBrk="0" hangingPunct="1">
                        <a:defRPr sz="1350" b="1" kern="1200">
                          <a:solidFill>
                            <a:schemeClr val="lt1"/>
                          </a:solidFill>
                          <a:latin typeface="Franklin Gothic Book" panose="020B0503020102020204"/>
                        </a:defRPr>
                      </a:lvl9pPr>
                    </a:lstStyle>
                    <a:p>
                      <a:pPr algn="ctr">
                        <a:spcAft>
                          <a:spcPts val="0"/>
                        </a:spcAft>
                      </a:pPr>
                      <a:r>
                        <a:rPr lang="en-US" sz="1400" kern="0" dirty="0">
                          <a:solidFill>
                            <a:schemeClr val="tx1"/>
                          </a:solidFill>
                          <a:effectLst/>
                        </a:rPr>
                        <a:t>D</a:t>
                      </a:r>
                      <a:endParaRPr lang="zh-TW" sz="14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6914" marR="16914"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lgn="ctr">
                        <a:spcAft>
                          <a:spcPts val="0"/>
                        </a:spcAft>
                      </a:pPr>
                      <a:r>
                        <a:rPr lang="zh-TW" sz="1800" b="1" kern="0" dirty="0">
                          <a:solidFill>
                            <a:schemeClr val="tx1"/>
                          </a:solidFill>
                          <a:effectLst/>
                          <a:latin typeface="Microsoft YaHei" panose="020B0503020204020204" pitchFamily="34" charset="-122"/>
                          <a:ea typeface="Microsoft YaHei" panose="020B0503020204020204" pitchFamily="34" charset="-122"/>
                        </a:rPr>
                        <a:t>電力及燃氣供應業</a:t>
                      </a:r>
                      <a:endParaRPr lang="zh-TW" sz="1800" b="1"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16914" marR="16914"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spcAft>
                          <a:spcPts val="0"/>
                        </a:spcAft>
                      </a:pPr>
                      <a:r>
                        <a:rPr lang="zh-TW" sz="1400" b="1" kern="0" dirty="0">
                          <a:solidFill>
                            <a:schemeClr val="tx1"/>
                          </a:solidFill>
                          <a:effectLst/>
                          <a:latin typeface="微軟正黑體" panose="020B0604030504040204" pitchFamily="34" charset="-120"/>
                          <a:ea typeface="微軟正黑體" panose="020B0604030504040204" pitchFamily="34" charset="-120"/>
                        </a:rPr>
                        <a:t>從事電力、氣體燃料及蒸汽供應之行業。</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914" marR="16914"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603660">
                <a:tc>
                  <a:txBody>
                    <a:bodyPr/>
                    <a:lstStyle>
                      <a:lvl1pPr marL="0" algn="l" defTabSz="685766" rtl="0" eaLnBrk="1" latinLnBrk="0" hangingPunct="1">
                        <a:defRPr sz="1350" b="1" kern="1200">
                          <a:solidFill>
                            <a:schemeClr val="lt1"/>
                          </a:solidFill>
                          <a:latin typeface="Franklin Gothic Book" panose="020B0503020102020204"/>
                        </a:defRPr>
                      </a:lvl1pPr>
                      <a:lvl2pPr marL="342884" algn="l" defTabSz="685766" rtl="0" eaLnBrk="1" latinLnBrk="0" hangingPunct="1">
                        <a:defRPr sz="1350" b="1" kern="1200">
                          <a:solidFill>
                            <a:schemeClr val="lt1"/>
                          </a:solidFill>
                          <a:latin typeface="Franklin Gothic Book" panose="020B0503020102020204"/>
                        </a:defRPr>
                      </a:lvl2pPr>
                      <a:lvl3pPr marL="685766" algn="l" defTabSz="685766" rtl="0" eaLnBrk="1" latinLnBrk="0" hangingPunct="1">
                        <a:defRPr sz="1350" b="1" kern="1200">
                          <a:solidFill>
                            <a:schemeClr val="lt1"/>
                          </a:solidFill>
                          <a:latin typeface="Franklin Gothic Book" panose="020B0503020102020204"/>
                        </a:defRPr>
                      </a:lvl3pPr>
                      <a:lvl4pPr marL="1028649" algn="l" defTabSz="685766" rtl="0" eaLnBrk="1" latinLnBrk="0" hangingPunct="1">
                        <a:defRPr sz="1350" b="1" kern="1200">
                          <a:solidFill>
                            <a:schemeClr val="lt1"/>
                          </a:solidFill>
                          <a:latin typeface="Franklin Gothic Book" panose="020B0503020102020204"/>
                        </a:defRPr>
                      </a:lvl4pPr>
                      <a:lvl5pPr marL="1371532" algn="l" defTabSz="685766" rtl="0" eaLnBrk="1" latinLnBrk="0" hangingPunct="1">
                        <a:defRPr sz="1350" b="1" kern="1200">
                          <a:solidFill>
                            <a:schemeClr val="lt1"/>
                          </a:solidFill>
                          <a:latin typeface="Franklin Gothic Book" panose="020B0503020102020204"/>
                        </a:defRPr>
                      </a:lvl5pPr>
                      <a:lvl6pPr marL="1714415" algn="l" defTabSz="685766" rtl="0" eaLnBrk="1" latinLnBrk="0" hangingPunct="1">
                        <a:defRPr sz="1350" b="1" kern="1200">
                          <a:solidFill>
                            <a:schemeClr val="lt1"/>
                          </a:solidFill>
                          <a:latin typeface="Franklin Gothic Book" panose="020B0503020102020204"/>
                        </a:defRPr>
                      </a:lvl6pPr>
                      <a:lvl7pPr marL="2057297" algn="l" defTabSz="685766" rtl="0" eaLnBrk="1" latinLnBrk="0" hangingPunct="1">
                        <a:defRPr sz="1350" b="1" kern="1200">
                          <a:solidFill>
                            <a:schemeClr val="lt1"/>
                          </a:solidFill>
                          <a:latin typeface="Franklin Gothic Book" panose="020B0503020102020204"/>
                        </a:defRPr>
                      </a:lvl7pPr>
                      <a:lvl8pPr marL="2400180" algn="l" defTabSz="685766" rtl="0" eaLnBrk="1" latinLnBrk="0" hangingPunct="1">
                        <a:defRPr sz="1350" b="1" kern="1200">
                          <a:solidFill>
                            <a:schemeClr val="lt1"/>
                          </a:solidFill>
                          <a:latin typeface="Franklin Gothic Book" panose="020B0503020102020204"/>
                        </a:defRPr>
                      </a:lvl8pPr>
                      <a:lvl9pPr marL="2743064" algn="l" defTabSz="685766" rtl="0" eaLnBrk="1" latinLnBrk="0" hangingPunct="1">
                        <a:defRPr sz="1350" b="1" kern="1200">
                          <a:solidFill>
                            <a:schemeClr val="lt1"/>
                          </a:solidFill>
                          <a:latin typeface="Franklin Gothic Book" panose="020B0503020102020204"/>
                        </a:defRPr>
                      </a:lvl9pPr>
                    </a:lstStyle>
                    <a:p>
                      <a:pPr algn="ctr">
                        <a:spcAft>
                          <a:spcPts val="0"/>
                        </a:spcAft>
                      </a:pPr>
                      <a:r>
                        <a:rPr lang="en-US" sz="1400" kern="0" dirty="0">
                          <a:solidFill>
                            <a:schemeClr val="tx1"/>
                          </a:solidFill>
                          <a:effectLst/>
                        </a:rPr>
                        <a:t>E</a:t>
                      </a:r>
                      <a:endParaRPr lang="zh-TW" sz="14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6914" marR="16914"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lgn="ctr">
                        <a:spcAft>
                          <a:spcPts val="0"/>
                        </a:spcAft>
                      </a:pPr>
                      <a:r>
                        <a:rPr lang="zh-TW" sz="1800" b="1" kern="0" dirty="0">
                          <a:solidFill>
                            <a:schemeClr val="tx1"/>
                          </a:solidFill>
                          <a:effectLst/>
                          <a:latin typeface="Microsoft YaHei" panose="020B0503020204020204" pitchFamily="34" charset="-122"/>
                          <a:ea typeface="Microsoft YaHei" panose="020B0503020204020204" pitchFamily="34" charset="-122"/>
                        </a:rPr>
                        <a:t>用水供應</a:t>
                      </a:r>
                      <a:endParaRPr lang="zh-TW" sz="1800" b="1" kern="100" dirty="0">
                        <a:solidFill>
                          <a:schemeClr val="tx1"/>
                        </a:solidFill>
                        <a:effectLst/>
                        <a:latin typeface="Microsoft YaHei" panose="020B0503020204020204" pitchFamily="34" charset="-122"/>
                        <a:ea typeface="Microsoft YaHei" panose="020B0503020204020204" pitchFamily="34" charset="-122"/>
                      </a:endParaRPr>
                    </a:p>
                    <a:p>
                      <a:pPr algn="ctr">
                        <a:spcAft>
                          <a:spcPts val="0"/>
                        </a:spcAft>
                      </a:pPr>
                      <a:r>
                        <a:rPr lang="zh-TW" sz="1800" b="1" kern="0" dirty="0">
                          <a:solidFill>
                            <a:schemeClr val="tx1"/>
                          </a:solidFill>
                          <a:effectLst/>
                          <a:latin typeface="Microsoft YaHei" panose="020B0503020204020204" pitchFamily="34" charset="-122"/>
                          <a:ea typeface="Microsoft YaHei" panose="020B0503020204020204" pitchFamily="34" charset="-122"/>
                        </a:rPr>
                        <a:t>及污染整治業</a:t>
                      </a:r>
                      <a:endParaRPr lang="zh-TW" sz="1800" b="1"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16914" marR="16914"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spcAft>
                          <a:spcPts val="0"/>
                        </a:spcAft>
                      </a:pPr>
                      <a:r>
                        <a:rPr lang="zh-TW" sz="1400" b="1" kern="0" dirty="0">
                          <a:solidFill>
                            <a:schemeClr val="tx1"/>
                          </a:solidFill>
                          <a:effectLst/>
                          <a:latin typeface="微軟正黑體" panose="020B0604030504040204" pitchFamily="34" charset="-120"/>
                          <a:ea typeface="微軟正黑體" panose="020B0604030504040204" pitchFamily="34" charset="-120"/>
                        </a:rPr>
                        <a:t>從事用水供應、廢水及污水處理、廢棄物清除及處理、污染整治之行業；資源回收物分類及處理成再生原料亦歸入本類。</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914" marR="16914"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r h="521215">
                <a:tc>
                  <a:txBody>
                    <a:bodyPr/>
                    <a:lstStyle>
                      <a:lvl1pPr marL="0" algn="l" defTabSz="685766" rtl="0" eaLnBrk="1" latinLnBrk="0" hangingPunct="1">
                        <a:defRPr sz="1350" b="1" kern="1200">
                          <a:solidFill>
                            <a:schemeClr val="lt1"/>
                          </a:solidFill>
                          <a:latin typeface="Franklin Gothic Book" panose="020B0503020102020204"/>
                        </a:defRPr>
                      </a:lvl1pPr>
                      <a:lvl2pPr marL="342884" algn="l" defTabSz="685766" rtl="0" eaLnBrk="1" latinLnBrk="0" hangingPunct="1">
                        <a:defRPr sz="1350" b="1" kern="1200">
                          <a:solidFill>
                            <a:schemeClr val="lt1"/>
                          </a:solidFill>
                          <a:latin typeface="Franklin Gothic Book" panose="020B0503020102020204"/>
                        </a:defRPr>
                      </a:lvl2pPr>
                      <a:lvl3pPr marL="685766" algn="l" defTabSz="685766" rtl="0" eaLnBrk="1" latinLnBrk="0" hangingPunct="1">
                        <a:defRPr sz="1350" b="1" kern="1200">
                          <a:solidFill>
                            <a:schemeClr val="lt1"/>
                          </a:solidFill>
                          <a:latin typeface="Franklin Gothic Book" panose="020B0503020102020204"/>
                        </a:defRPr>
                      </a:lvl3pPr>
                      <a:lvl4pPr marL="1028649" algn="l" defTabSz="685766" rtl="0" eaLnBrk="1" latinLnBrk="0" hangingPunct="1">
                        <a:defRPr sz="1350" b="1" kern="1200">
                          <a:solidFill>
                            <a:schemeClr val="lt1"/>
                          </a:solidFill>
                          <a:latin typeface="Franklin Gothic Book" panose="020B0503020102020204"/>
                        </a:defRPr>
                      </a:lvl4pPr>
                      <a:lvl5pPr marL="1371532" algn="l" defTabSz="685766" rtl="0" eaLnBrk="1" latinLnBrk="0" hangingPunct="1">
                        <a:defRPr sz="1350" b="1" kern="1200">
                          <a:solidFill>
                            <a:schemeClr val="lt1"/>
                          </a:solidFill>
                          <a:latin typeface="Franklin Gothic Book" panose="020B0503020102020204"/>
                        </a:defRPr>
                      </a:lvl5pPr>
                      <a:lvl6pPr marL="1714415" algn="l" defTabSz="685766" rtl="0" eaLnBrk="1" latinLnBrk="0" hangingPunct="1">
                        <a:defRPr sz="1350" b="1" kern="1200">
                          <a:solidFill>
                            <a:schemeClr val="lt1"/>
                          </a:solidFill>
                          <a:latin typeface="Franklin Gothic Book" panose="020B0503020102020204"/>
                        </a:defRPr>
                      </a:lvl6pPr>
                      <a:lvl7pPr marL="2057297" algn="l" defTabSz="685766" rtl="0" eaLnBrk="1" latinLnBrk="0" hangingPunct="1">
                        <a:defRPr sz="1350" b="1" kern="1200">
                          <a:solidFill>
                            <a:schemeClr val="lt1"/>
                          </a:solidFill>
                          <a:latin typeface="Franklin Gothic Book" panose="020B0503020102020204"/>
                        </a:defRPr>
                      </a:lvl7pPr>
                      <a:lvl8pPr marL="2400180" algn="l" defTabSz="685766" rtl="0" eaLnBrk="1" latinLnBrk="0" hangingPunct="1">
                        <a:defRPr sz="1350" b="1" kern="1200">
                          <a:solidFill>
                            <a:schemeClr val="lt1"/>
                          </a:solidFill>
                          <a:latin typeface="Franklin Gothic Book" panose="020B0503020102020204"/>
                        </a:defRPr>
                      </a:lvl8pPr>
                      <a:lvl9pPr marL="2743064" algn="l" defTabSz="685766" rtl="0" eaLnBrk="1" latinLnBrk="0" hangingPunct="1">
                        <a:defRPr sz="1350" b="1" kern="1200">
                          <a:solidFill>
                            <a:schemeClr val="lt1"/>
                          </a:solidFill>
                          <a:latin typeface="Franklin Gothic Book" panose="020B0503020102020204"/>
                        </a:defRPr>
                      </a:lvl9pPr>
                    </a:lstStyle>
                    <a:p>
                      <a:pPr algn="ctr">
                        <a:spcAft>
                          <a:spcPts val="0"/>
                        </a:spcAft>
                      </a:pPr>
                      <a:r>
                        <a:rPr lang="en-US" sz="1400" kern="0" dirty="0">
                          <a:solidFill>
                            <a:schemeClr val="tx1"/>
                          </a:solidFill>
                          <a:effectLst/>
                        </a:rPr>
                        <a:t>F</a:t>
                      </a:r>
                      <a:endParaRPr lang="zh-TW" sz="14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6914" marR="16914"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lgn="ctr">
                        <a:spcAft>
                          <a:spcPts val="0"/>
                        </a:spcAft>
                      </a:pPr>
                      <a:r>
                        <a:rPr lang="zh-TW" sz="1800" b="1" kern="0" dirty="0">
                          <a:solidFill>
                            <a:schemeClr val="tx1"/>
                          </a:solidFill>
                          <a:effectLst/>
                          <a:latin typeface="Microsoft YaHei" panose="020B0503020204020204" pitchFamily="34" charset="-122"/>
                          <a:ea typeface="Microsoft YaHei" panose="020B0503020204020204" pitchFamily="34" charset="-122"/>
                        </a:rPr>
                        <a:t>營建工程業</a:t>
                      </a:r>
                      <a:endParaRPr lang="zh-TW" sz="1800" b="1"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16914" marR="16914"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spcAft>
                          <a:spcPts val="0"/>
                        </a:spcAft>
                      </a:pPr>
                      <a:r>
                        <a:rPr lang="zh-TW" sz="1400" b="1" kern="0" dirty="0">
                          <a:solidFill>
                            <a:schemeClr val="tx1"/>
                          </a:solidFill>
                          <a:effectLst/>
                          <a:latin typeface="微軟正黑體" panose="020B0604030504040204" pitchFamily="34" charset="-120"/>
                          <a:ea typeface="微軟正黑體" panose="020B0604030504040204" pitchFamily="34" charset="-120"/>
                        </a:rPr>
                        <a:t>從事建築及土木工程之興建、改建、修繕等及其專門營造之行業；附操作員之營造設備租賃亦歸入本類。</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914" marR="16914"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6"/>
                  </a:ext>
                </a:extLst>
              </a:tr>
              <a:tr h="704270">
                <a:tc>
                  <a:txBody>
                    <a:bodyPr/>
                    <a:lstStyle>
                      <a:lvl1pPr marL="0" algn="l" defTabSz="685766" rtl="0" eaLnBrk="1" latinLnBrk="0" hangingPunct="1">
                        <a:defRPr sz="1350" b="1" kern="1200">
                          <a:solidFill>
                            <a:schemeClr val="lt1"/>
                          </a:solidFill>
                          <a:latin typeface="Franklin Gothic Book" panose="020B0503020102020204"/>
                        </a:defRPr>
                      </a:lvl1pPr>
                      <a:lvl2pPr marL="342884" algn="l" defTabSz="685766" rtl="0" eaLnBrk="1" latinLnBrk="0" hangingPunct="1">
                        <a:defRPr sz="1350" b="1" kern="1200">
                          <a:solidFill>
                            <a:schemeClr val="lt1"/>
                          </a:solidFill>
                          <a:latin typeface="Franklin Gothic Book" panose="020B0503020102020204"/>
                        </a:defRPr>
                      </a:lvl2pPr>
                      <a:lvl3pPr marL="685766" algn="l" defTabSz="685766" rtl="0" eaLnBrk="1" latinLnBrk="0" hangingPunct="1">
                        <a:defRPr sz="1350" b="1" kern="1200">
                          <a:solidFill>
                            <a:schemeClr val="lt1"/>
                          </a:solidFill>
                          <a:latin typeface="Franklin Gothic Book" panose="020B0503020102020204"/>
                        </a:defRPr>
                      </a:lvl3pPr>
                      <a:lvl4pPr marL="1028649" algn="l" defTabSz="685766" rtl="0" eaLnBrk="1" latinLnBrk="0" hangingPunct="1">
                        <a:defRPr sz="1350" b="1" kern="1200">
                          <a:solidFill>
                            <a:schemeClr val="lt1"/>
                          </a:solidFill>
                          <a:latin typeface="Franklin Gothic Book" panose="020B0503020102020204"/>
                        </a:defRPr>
                      </a:lvl4pPr>
                      <a:lvl5pPr marL="1371532" algn="l" defTabSz="685766" rtl="0" eaLnBrk="1" latinLnBrk="0" hangingPunct="1">
                        <a:defRPr sz="1350" b="1" kern="1200">
                          <a:solidFill>
                            <a:schemeClr val="lt1"/>
                          </a:solidFill>
                          <a:latin typeface="Franklin Gothic Book" panose="020B0503020102020204"/>
                        </a:defRPr>
                      </a:lvl5pPr>
                      <a:lvl6pPr marL="1714415" algn="l" defTabSz="685766" rtl="0" eaLnBrk="1" latinLnBrk="0" hangingPunct="1">
                        <a:defRPr sz="1350" b="1" kern="1200">
                          <a:solidFill>
                            <a:schemeClr val="lt1"/>
                          </a:solidFill>
                          <a:latin typeface="Franklin Gothic Book" panose="020B0503020102020204"/>
                        </a:defRPr>
                      </a:lvl6pPr>
                      <a:lvl7pPr marL="2057297" algn="l" defTabSz="685766" rtl="0" eaLnBrk="1" latinLnBrk="0" hangingPunct="1">
                        <a:defRPr sz="1350" b="1" kern="1200">
                          <a:solidFill>
                            <a:schemeClr val="lt1"/>
                          </a:solidFill>
                          <a:latin typeface="Franklin Gothic Book" panose="020B0503020102020204"/>
                        </a:defRPr>
                      </a:lvl7pPr>
                      <a:lvl8pPr marL="2400180" algn="l" defTabSz="685766" rtl="0" eaLnBrk="1" latinLnBrk="0" hangingPunct="1">
                        <a:defRPr sz="1350" b="1" kern="1200">
                          <a:solidFill>
                            <a:schemeClr val="lt1"/>
                          </a:solidFill>
                          <a:latin typeface="Franklin Gothic Book" panose="020B0503020102020204"/>
                        </a:defRPr>
                      </a:lvl8pPr>
                      <a:lvl9pPr marL="2743064" algn="l" defTabSz="685766" rtl="0" eaLnBrk="1" latinLnBrk="0" hangingPunct="1">
                        <a:defRPr sz="1350" b="1" kern="1200">
                          <a:solidFill>
                            <a:schemeClr val="lt1"/>
                          </a:solidFill>
                          <a:latin typeface="Franklin Gothic Book" panose="020B0503020102020204"/>
                        </a:defRPr>
                      </a:lvl9pPr>
                    </a:lstStyle>
                    <a:p>
                      <a:pPr algn="ctr">
                        <a:spcAft>
                          <a:spcPts val="0"/>
                        </a:spcAft>
                      </a:pPr>
                      <a:r>
                        <a:rPr lang="en-US" sz="1400" kern="0" dirty="0">
                          <a:solidFill>
                            <a:schemeClr val="tx1"/>
                          </a:solidFill>
                          <a:effectLst/>
                        </a:rPr>
                        <a:t>G</a:t>
                      </a:r>
                      <a:endParaRPr lang="zh-TW" sz="14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6914" marR="16914"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lgn="ctr">
                        <a:spcAft>
                          <a:spcPts val="0"/>
                        </a:spcAft>
                      </a:pPr>
                      <a:r>
                        <a:rPr lang="zh-TW" sz="1800" b="1" kern="0" dirty="0">
                          <a:solidFill>
                            <a:schemeClr val="tx1"/>
                          </a:solidFill>
                          <a:effectLst/>
                          <a:latin typeface="Microsoft YaHei" panose="020B0503020204020204" pitchFamily="34" charset="-122"/>
                          <a:ea typeface="Microsoft YaHei" panose="020B0503020204020204" pitchFamily="34" charset="-122"/>
                        </a:rPr>
                        <a:t>批發及零售業</a:t>
                      </a:r>
                      <a:endParaRPr lang="zh-TW" sz="1800" b="1"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16914" marR="16914"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spcAft>
                          <a:spcPts val="0"/>
                        </a:spcAft>
                      </a:pPr>
                      <a:r>
                        <a:rPr lang="zh-TW" sz="1400" b="1" kern="0" dirty="0">
                          <a:solidFill>
                            <a:schemeClr val="tx1"/>
                          </a:solidFill>
                          <a:effectLst/>
                          <a:latin typeface="微軟正黑體" panose="020B0604030504040204" pitchFamily="34" charset="-120"/>
                          <a:ea typeface="微軟正黑體" panose="020B0604030504040204" pitchFamily="34" charset="-120"/>
                        </a:rPr>
                        <a:t>從事有形商品之批發、零售、經紀及代理之行業；銷售商品所附帶不改變商品本質之簡單處理，如包裝、清洗、分級、摻混、運送、安裝、修理等亦歸入本類。</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914" marR="16914"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7"/>
                  </a:ext>
                </a:extLst>
              </a:tr>
              <a:tr h="521215">
                <a:tc>
                  <a:txBody>
                    <a:bodyPr/>
                    <a:lstStyle>
                      <a:lvl1pPr marL="0" algn="l" defTabSz="685766" rtl="0" eaLnBrk="1" latinLnBrk="0" hangingPunct="1">
                        <a:defRPr sz="1350" b="1" kern="1200">
                          <a:solidFill>
                            <a:schemeClr val="lt1"/>
                          </a:solidFill>
                          <a:latin typeface="Franklin Gothic Book" panose="020B0503020102020204"/>
                        </a:defRPr>
                      </a:lvl1pPr>
                      <a:lvl2pPr marL="342884" algn="l" defTabSz="685766" rtl="0" eaLnBrk="1" latinLnBrk="0" hangingPunct="1">
                        <a:defRPr sz="1350" b="1" kern="1200">
                          <a:solidFill>
                            <a:schemeClr val="lt1"/>
                          </a:solidFill>
                          <a:latin typeface="Franklin Gothic Book" panose="020B0503020102020204"/>
                        </a:defRPr>
                      </a:lvl2pPr>
                      <a:lvl3pPr marL="685766" algn="l" defTabSz="685766" rtl="0" eaLnBrk="1" latinLnBrk="0" hangingPunct="1">
                        <a:defRPr sz="1350" b="1" kern="1200">
                          <a:solidFill>
                            <a:schemeClr val="lt1"/>
                          </a:solidFill>
                          <a:latin typeface="Franklin Gothic Book" panose="020B0503020102020204"/>
                        </a:defRPr>
                      </a:lvl3pPr>
                      <a:lvl4pPr marL="1028649" algn="l" defTabSz="685766" rtl="0" eaLnBrk="1" latinLnBrk="0" hangingPunct="1">
                        <a:defRPr sz="1350" b="1" kern="1200">
                          <a:solidFill>
                            <a:schemeClr val="lt1"/>
                          </a:solidFill>
                          <a:latin typeface="Franklin Gothic Book" panose="020B0503020102020204"/>
                        </a:defRPr>
                      </a:lvl4pPr>
                      <a:lvl5pPr marL="1371532" algn="l" defTabSz="685766" rtl="0" eaLnBrk="1" latinLnBrk="0" hangingPunct="1">
                        <a:defRPr sz="1350" b="1" kern="1200">
                          <a:solidFill>
                            <a:schemeClr val="lt1"/>
                          </a:solidFill>
                          <a:latin typeface="Franklin Gothic Book" panose="020B0503020102020204"/>
                        </a:defRPr>
                      </a:lvl5pPr>
                      <a:lvl6pPr marL="1714415" algn="l" defTabSz="685766" rtl="0" eaLnBrk="1" latinLnBrk="0" hangingPunct="1">
                        <a:defRPr sz="1350" b="1" kern="1200">
                          <a:solidFill>
                            <a:schemeClr val="lt1"/>
                          </a:solidFill>
                          <a:latin typeface="Franklin Gothic Book" panose="020B0503020102020204"/>
                        </a:defRPr>
                      </a:lvl6pPr>
                      <a:lvl7pPr marL="2057297" algn="l" defTabSz="685766" rtl="0" eaLnBrk="1" latinLnBrk="0" hangingPunct="1">
                        <a:defRPr sz="1350" b="1" kern="1200">
                          <a:solidFill>
                            <a:schemeClr val="lt1"/>
                          </a:solidFill>
                          <a:latin typeface="Franklin Gothic Book" panose="020B0503020102020204"/>
                        </a:defRPr>
                      </a:lvl7pPr>
                      <a:lvl8pPr marL="2400180" algn="l" defTabSz="685766" rtl="0" eaLnBrk="1" latinLnBrk="0" hangingPunct="1">
                        <a:defRPr sz="1350" b="1" kern="1200">
                          <a:solidFill>
                            <a:schemeClr val="lt1"/>
                          </a:solidFill>
                          <a:latin typeface="Franklin Gothic Book" panose="020B0503020102020204"/>
                        </a:defRPr>
                      </a:lvl8pPr>
                      <a:lvl9pPr marL="2743064" algn="l" defTabSz="685766" rtl="0" eaLnBrk="1" latinLnBrk="0" hangingPunct="1">
                        <a:defRPr sz="1350" b="1" kern="1200">
                          <a:solidFill>
                            <a:schemeClr val="lt1"/>
                          </a:solidFill>
                          <a:latin typeface="Franklin Gothic Book" panose="020B0503020102020204"/>
                        </a:defRPr>
                      </a:lvl9pPr>
                    </a:lstStyle>
                    <a:p>
                      <a:pPr algn="ctr">
                        <a:spcAft>
                          <a:spcPts val="0"/>
                        </a:spcAft>
                      </a:pPr>
                      <a:r>
                        <a:rPr lang="en-US" sz="1400" kern="0" dirty="0">
                          <a:solidFill>
                            <a:schemeClr val="tx1"/>
                          </a:solidFill>
                          <a:effectLst/>
                        </a:rPr>
                        <a:t>H</a:t>
                      </a:r>
                      <a:endParaRPr lang="zh-TW" sz="14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6914" marR="16914"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lgn="ctr">
                        <a:spcAft>
                          <a:spcPts val="0"/>
                        </a:spcAft>
                      </a:pPr>
                      <a:r>
                        <a:rPr lang="zh-TW" sz="1800" b="1" kern="0" dirty="0">
                          <a:solidFill>
                            <a:schemeClr val="tx1"/>
                          </a:solidFill>
                          <a:effectLst/>
                          <a:latin typeface="Microsoft YaHei" panose="020B0503020204020204" pitchFamily="34" charset="-122"/>
                          <a:ea typeface="Microsoft YaHei" panose="020B0503020204020204" pitchFamily="34" charset="-122"/>
                        </a:rPr>
                        <a:t>運輸及倉儲業</a:t>
                      </a:r>
                      <a:endParaRPr lang="zh-TW" sz="1800" b="1"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16914" marR="16914"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spcAft>
                          <a:spcPts val="0"/>
                        </a:spcAft>
                      </a:pPr>
                      <a:r>
                        <a:rPr lang="zh-TW" sz="1400" b="1" kern="0" dirty="0">
                          <a:solidFill>
                            <a:schemeClr val="tx1"/>
                          </a:solidFill>
                          <a:effectLst/>
                          <a:latin typeface="微軟正黑體" panose="020B0604030504040204" pitchFamily="34" charset="-120"/>
                          <a:ea typeface="微軟正黑體" panose="020B0604030504040204" pitchFamily="34" charset="-120"/>
                        </a:rPr>
                        <a:t>從事以運輸工具提供客貨運輸及其運輸輔助、倉儲、郵政及快遞之行業；附駕駛之運輸設備租賃亦歸入本類。</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914" marR="16914"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8"/>
                  </a:ext>
                </a:extLst>
              </a:tr>
              <a:tr h="301830">
                <a:tc>
                  <a:txBody>
                    <a:bodyPr/>
                    <a:lstStyle>
                      <a:lvl1pPr marL="0" algn="l" defTabSz="685766" rtl="0" eaLnBrk="1" latinLnBrk="0" hangingPunct="1">
                        <a:defRPr sz="1350" b="1" kern="1200">
                          <a:solidFill>
                            <a:schemeClr val="lt1"/>
                          </a:solidFill>
                          <a:latin typeface="Franklin Gothic Book" panose="020B0503020102020204"/>
                        </a:defRPr>
                      </a:lvl1pPr>
                      <a:lvl2pPr marL="342884" algn="l" defTabSz="685766" rtl="0" eaLnBrk="1" latinLnBrk="0" hangingPunct="1">
                        <a:defRPr sz="1350" b="1" kern="1200">
                          <a:solidFill>
                            <a:schemeClr val="lt1"/>
                          </a:solidFill>
                          <a:latin typeface="Franklin Gothic Book" panose="020B0503020102020204"/>
                        </a:defRPr>
                      </a:lvl2pPr>
                      <a:lvl3pPr marL="685766" algn="l" defTabSz="685766" rtl="0" eaLnBrk="1" latinLnBrk="0" hangingPunct="1">
                        <a:defRPr sz="1350" b="1" kern="1200">
                          <a:solidFill>
                            <a:schemeClr val="lt1"/>
                          </a:solidFill>
                          <a:latin typeface="Franklin Gothic Book" panose="020B0503020102020204"/>
                        </a:defRPr>
                      </a:lvl3pPr>
                      <a:lvl4pPr marL="1028649" algn="l" defTabSz="685766" rtl="0" eaLnBrk="1" latinLnBrk="0" hangingPunct="1">
                        <a:defRPr sz="1350" b="1" kern="1200">
                          <a:solidFill>
                            <a:schemeClr val="lt1"/>
                          </a:solidFill>
                          <a:latin typeface="Franklin Gothic Book" panose="020B0503020102020204"/>
                        </a:defRPr>
                      </a:lvl4pPr>
                      <a:lvl5pPr marL="1371532" algn="l" defTabSz="685766" rtl="0" eaLnBrk="1" latinLnBrk="0" hangingPunct="1">
                        <a:defRPr sz="1350" b="1" kern="1200">
                          <a:solidFill>
                            <a:schemeClr val="lt1"/>
                          </a:solidFill>
                          <a:latin typeface="Franklin Gothic Book" panose="020B0503020102020204"/>
                        </a:defRPr>
                      </a:lvl5pPr>
                      <a:lvl6pPr marL="1714415" algn="l" defTabSz="685766" rtl="0" eaLnBrk="1" latinLnBrk="0" hangingPunct="1">
                        <a:defRPr sz="1350" b="1" kern="1200">
                          <a:solidFill>
                            <a:schemeClr val="lt1"/>
                          </a:solidFill>
                          <a:latin typeface="Franklin Gothic Book" panose="020B0503020102020204"/>
                        </a:defRPr>
                      </a:lvl6pPr>
                      <a:lvl7pPr marL="2057297" algn="l" defTabSz="685766" rtl="0" eaLnBrk="1" latinLnBrk="0" hangingPunct="1">
                        <a:defRPr sz="1350" b="1" kern="1200">
                          <a:solidFill>
                            <a:schemeClr val="lt1"/>
                          </a:solidFill>
                          <a:latin typeface="Franklin Gothic Book" panose="020B0503020102020204"/>
                        </a:defRPr>
                      </a:lvl7pPr>
                      <a:lvl8pPr marL="2400180" algn="l" defTabSz="685766" rtl="0" eaLnBrk="1" latinLnBrk="0" hangingPunct="1">
                        <a:defRPr sz="1350" b="1" kern="1200">
                          <a:solidFill>
                            <a:schemeClr val="lt1"/>
                          </a:solidFill>
                          <a:latin typeface="Franklin Gothic Book" panose="020B0503020102020204"/>
                        </a:defRPr>
                      </a:lvl8pPr>
                      <a:lvl9pPr marL="2743064" algn="l" defTabSz="685766" rtl="0" eaLnBrk="1" latinLnBrk="0" hangingPunct="1">
                        <a:defRPr sz="1350" b="1" kern="1200">
                          <a:solidFill>
                            <a:schemeClr val="lt1"/>
                          </a:solidFill>
                          <a:latin typeface="Franklin Gothic Book" panose="020B0503020102020204"/>
                        </a:defRPr>
                      </a:lvl9pPr>
                    </a:lstStyle>
                    <a:p>
                      <a:pPr algn="ctr">
                        <a:spcAft>
                          <a:spcPts val="0"/>
                        </a:spcAft>
                      </a:pPr>
                      <a:r>
                        <a:rPr lang="en-US" sz="1400" kern="0" dirty="0">
                          <a:solidFill>
                            <a:schemeClr val="tx1"/>
                          </a:solidFill>
                          <a:effectLst/>
                        </a:rPr>
                        <a:t>I</a:t>
                      </a:r>
                      <a:endParaRPr lang="zh-TW" sz="14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6914" marR="16914"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lgn="ctr">
                        <a:spcAft>
                          <a:spcPts val="0"/>
                        </a:spcAft>
                      </a:pPr>
                      <a:r>
                        <a:rPr lang="zh-TW" sz="1800" b="1" kern="0" dirty="0">
                          <a:solidFill>
                            <a:schemeClr val="tx1"/>
                          </a:solidFill>
                          <a:effectLst/>
                          <a:latin typeface="Microsoft YaHei" panose="020B0503020204020204" pitchFamily="34" charset="-122"/>
                          <a:ea typeface="Microsoft YaHei" panose="020B0503020204020204" pitchFamily="34" charset="-122"/>
                        </a:rPr>
                        <a:t>住宿及餐飲業</a:t>
                      </a:r>
                      <a:endParaRPr lang="zh-TW" sz="1800" b="1"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16914" marR="16914"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0" kern="1200">
                          <a:solidFill>
                            <a:schemeClr val="dk1"/>
                          </a:solidFill>
                          <a:latin typeface="Franklin Gothic Book" panose="020B0503020102020204"/>
                        </a:defRPr>
                      </a:lvl1pPr>
                      <a:lvl2pPr marL="342884" algn="l" defTabSz="685766" rtl="0" eaLnBrk="1" latinLnBrk="0" hangingPunct="1">
                        <a:defRPr sz="1350" kern="1200">
                          <a:solidFill>
                            <a:schemeClr val="dk1"/>
                          </a:solidFill>
                          <a:latin typeface="Franklin Gothic Book" panose="020B0503020102020204"/>
                        </a:defRPr>
                      </a:lvl2pPr>
                      <a:lvl3pPr marL="685766" algn="l" defTabSz="685766" rtl="0" eaLnBrk="1" latinLnBrk="0" hangingPunct="1">
                        <a:defRPr sz="1350" kern="1200">
                          <a:solidFill>
                            <a:schemeClr val="dk1"/>
                          </a:solidFill>
                          <a:latin typeface="Franklin Gothic Book" panose="020B0503020102020204"/>
                        </a:defRPr>
                      </a:lvl3pPr>
                      <a:lvl4pPr marL="1028649" algn="l" defTabSz="685766" rtl="0" eaLnBrk="1" latinLnBrk="0" hangingPunct="1">
                        <a:defRPr sz="1350" kern="1200">
                          <a:solidFill>
                            <a:schemeClr val="dk1"/>
                          </a:solidFill>
                          <a:latin typeface="Franklin Gothic Book" panose="020B0503020102020204"/>
                        </a:defRPr>
                      </a:lvl4pPr>
                      <a:lvl5pPr marL="1371532" algn="l" defTabSz="685766" rtl="0" eaLnBrk="1" latinLnBrk="0" hangingPunct="1">
                        <a:defRPr sz="1350" kern="1200">
                          <a:solidFill>
                            <a:schemeClr val="dk1"/>
                          </a:solidFill>
                          <a:latin typeface="Franklin Gothic Book" panose="020B0503020102020204"/>
                        </a:defRPr>
                      </a:lvl5pPr>
                      <a:lvl6pPr marL="1714415" algn="l" defTabSz="685766" rtl="0" eaLnBrk="1" latinLnBrk="0" hangingPunct="1">
                        <a:defRPr sz="1350" kern="1200">
                          <a:solidFill>
                            <a:schemeClr val="dk1"/>
                          </a:solidFill>
                          <a:latin typeface="Franklin Gothic Book" panose="020B0503020102020204"/>
                        </a:defRPr>
                      </a:lvl6pPr>
                      <a:lvl7pPr marL="2057297" algn="l" defTabSz="685766" rtl="0" eaLnBrk="1" latinLnBrk="0" hangingPunct="1">
                        <a:defRPr sz="1350" kern="1200">
                          <a:solidFill>
                            <a:schemeClr val="dk1"/>
                          </a:solidFill>
                          <a:latin typeface="Franklin Gothic Book" panose="020B0503020102020204"/>
                        </a:defRPr>
                      </a:lvl7pPr>
                      <a:lvl8pPr marL="2400180" algn="l" defTabSz="685766" rtl="0" eaLnBrk="1" latinLnBrk="0" hangingPunct="1">
                        <a:defRPr sz="1350" kern="1200">
                          <a:solidFill>
                            <a:schemeClr val="dk1"/>
                          </a:solidFill>
                          <a:latin typeface="Franklin Gothic Book" panose="020B0503020102020204"/>
                        </a:defRPr>
                      </a:lvl8pPr>
                      <a:lvl9pPr marL="2743064" algn="l" defTabSz="685766" rtl="0" eaLnBrk="1" latinLnBrk="0" hangingPunct="1">
                        <a:defRPr sz="1350" kern="1200">
                          <a:solidFill>
                            <a:schemeClr val="dk1"/>
                          </a:solidFill>
                          <a:latin typeface="Franklin Gothic Book" panose="020B0503020102020204"/>
                        </a:defRPr>
                      </a:lvl9pPr>
                    </a:lstStyle>
                    <a:p>
                      <a:pPr>
                        <a:spcAft>
                          <a:spcPts val="0"/>
                        </a:spcAft>
                      </a:pPr>
                      <a:r>
                        <a:rPr lang="zh-TW" sz="1400" b="1" kern="0" dirty="0">
                          <a:solidFill>
                            <a:schemeClr val="tx1"/>
                          </a:solidFill>
                          <a:effectLst/>
                          <a:latin typeface="微軟正黑體" panose="020B0604030504040204" pitchFamily="34" charset="-120"/>
                          <a:ea typeface="微軟正黑體" panose="020B0604030504040204" pitchFamily="34" charset="-120"/>
                        </a:rPr>
                        <a:t>從事短期或臨時性住宿服務及餐飲服務之行業。</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914" marR="16914"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137654773"/>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LIDE.DIAGRAM" val="0c63e10e-1c36-47e1-87db-86539f5a2bdd"/>
</p:tagLst>
</file>

<file path=ppt/tags/tag2.xml><?xml version="1.0" encoding="utf-8"?>
<p:tagLst xmlns:a="http://schemas.openxmlformats.org/drawingml/2006/main" xmlns:r="http://schemas.openxmlformats.org/officeDocument/2006/relationships" xmlns:p="http://schemas.openxmlformats.org/presentationml/2006/main">
  <p:tag name="ISLIDE.DIAGRAM" val="0c63e10e-1c36-47e1-87db-86539f5a2bdd"/>
</p:tagLst>
</file>

<file path=ppt/theme/theme1.xml><?xml version="1.0" encoding="utf-8"?>
<a:theme xmlns:a="http://schemas.openxmlformats.org/drawingml/2006/main" name="第一PPT，www.1ppt.com">
  <a:themeElements>
    <a:clrScheme name="016">
      <a:dk1>
        <a:srgbClr val="000000"/>
      </a:dk1>
      <a:lt1>
        <a:srgbClr val="FFFFFF"/>
      </a:lt1>
      <a:dk2>
        <a:srgbClr val="778495"/>
      </a:dk2>
      <a:lt2>
        <a:srgbClr val="F0F0F0"/>
      </a:lt2>
      <a:accent1>
        <a:srgbClr val="F34F56"/>
      </a:accent1>
      <a:accent2>
        <a:srgbClr val="F34F56"/>
      </a:accent2>
      <a:accent3>
        <a:srgbClr val="5A6C90"/>
      </a:accent3>
      <a:accent4>
        <a:srgbClr val="434F5A"/>
      </a:accent4>
      <a:accent5>
        <a:srgbClr val="A5A5A5"/>
      </a:accent5>
      <a:accent6>
        <a:srgbClr val="44546A"/>
      </a:accent6>
      <a:hlink>
        <a:srgbClr val="F34F56"/>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主题5" id="{B8EDB911-D765-4A7B-BBC7-40DBB672FBA6}" vid="{AECAB1C0-5DF6-436C-85E8-20094DBE11C0}"/>
    </a:ext>
  </a:extLst>
</a:theme>
</file>

<file path=ppt/theme/theme2.xml><?xml version="1.0" encoding="utf-8"?>
<a:theme xmlns:a="http://schemas.openxmlformats.org/drawingml/2006/main" name="自訂設計">
  <a:themeElements>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切割線">
  <a:themeElements>
    <a:clrScheme name="切割線">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切割線">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切割線">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4.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712</TotalTime>
  <Words>5187</Words>
  <Application>Microsoft Office PowerPoint</Application>
  <PresentationFormat>如螢幕大小 (4:3)</PresentationFormat>
  <Paragraphs>436</Paragraphs>
  <Slides>29</Slides>
  <Notes>29</Notes>
  <HiddenSlides>0</HiddenSlides>
  <MMClips>0</MMClips>
  <ScaleCrop>false</ScaleCrop>
  <HeadingPairs>
    <vt:vector size="6" baseType="variant">
      <vt:variant>
        <vt:lpstr>使用字型</vt:lpstr>
      </vt:variant>
      <vt:variant>
        <vt:i4>24</vt:i4>
      </vt:variant>
      <vt:variant>
        <vt:lpstr>佈景主題</vt:lpstr>
      </vt:variant>
      <vt:variant>
        <vt:i4>4</vt:i4>
      </vt:variant>
      <vt:variant>
        <vt:lpstr>投影片標題</vt:lpstr>
      </vt:variant>
      <vt:variant>
        <vt:i4>29</vt:i4>
      </vt:variant>
    </vt:vector>
  </HeadingPairs>
  <TitlesOfParts>
    <vt:vector size="57" baseType="lpstr">
      <vt:lpstr>等线</vt:lpstr>
      <vt:lpstr>等线 Light</vt:lpstr>
      <vt:lpstr>FontAwesome</vt:lpstr>
      <vt:lpstr>Gill Sans</vt:lpstr>
      <vt:lpstr>Lato Black</vt:lpstr>
      <vt:lpstr>Lato Hairline</vt:lpstr>
      <vt:lpstr>Lato Light</vt:lpstr>
      <vt:lpstr>Lato Regular</vt:lpstr>
      <vt:lpstr>Microsoft YaHei</vt:lpstr>
      <vt:lpstr>Microsoft YaHei</vt:lpstr>
      <vt:lpstr>宋体</vt:lpstr>
      <vt:lpstr>幼圆</vt:lpstr>
      <vt:lpstr>微軟正黑體</vt:lpstr>
      <vt:lpstr>新細明體</vt:lpstr>
      <vt:lpstr>標楷體</vt:lpstr>
      <vt:lpstr>Arial</vt:lpstr>
      <vt:lpstr>Calibri</vt:lpstr>
      <vt:lpstr>Calibri Light</vt:lpstr>
      <vt:lpstr>Century Gothic</vt:lpstr>
      <vt:lpstr>Franklin Gothic Book</vt:lpstr>
      <vt:lpstr>Impact</vt:lpstr>
      <vt:lpstr>Times New Roman</vt:lpstr>
      <vt:lpstr>Wingdings</vt:lpstr>
      <vt:lpstr>Wingdings 3</vt:lpstr>
      <vt:lpstr>第一PPT，www.1ppt.com</vt:lpstr>
      <vt:lpstr>自訂設計</vt:lpstr>
      <vt:lpstr>切割線</vt:lpstr>
      <vt:lpstr>Office 佈景主題</vt:lpstr>
      <vt:lpstr>PowerPoint 簡報</vt:lpstr>
      <vt:lpstr>「青年教育與就業儲蓄帳戶方案」 學生申請作業說明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生涯輔導與職涯探索 </vt:lpstr>
      <vt:lpstr>PowerPoint 簡報</vt:lpstr>
      <vt:lpstr>01</vt:lpstr>
      <vt:lpstr>生涯彩虹圖—18歲是人生探索關鍵期</vt:lpstr>
      <vt:lpstr>PowerPoint 簡報</vt:lpstr>
      <vt:lpstr>PowerPoint 簡報</vt:lpstr>
      <vt:lpstr>02</vt:lpstr>
      <vt:lpstr>生涯資訊類型—選擇參與職場/學習及國際體驗，把握機會! </vt:lpstr>
      <vt:lpstr>高中職生涯規劃歷程—累積多元社會歷練▪比別人快一步!</vt:lpstr>
      <vt:lpstr>職場試探的角色—心理準備很重要，參加本方案，就是正職人員!</vt:lpstr>
      <vt:lpstr>03</vt:lpstr>
      <vt:lpstr>職業試探5個目的</vt:lpstr>
      <vt:lpstr>職業試探方式—開始行動!  9步驟!</vt:lpstr>
      <vt:lpstr>職場體驗時觀察及記錄</vt:lpstr>
      <vt:lpstr>探索覺察、探索、分析與統整---省思及再行動</vt:lpstr>
      <vt:lpstr>成功生涯規劃者—選擇職場 / 學習及國際體驗是你人生重要的一步!</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周昕蓓</dc:creator>
  <cp:lastModifiedBy>陳珮郡</cp:lastModifiedBy>
  <cp:revision>76</cp:revision>
  <cp:lastPrinted>2021-11-24T12:17:25Z</cp:lastPrinted>
  <dcterms:modified xsi:type="dcterms:W3CDTF">2023-11-14T03:36:52Z</dcterms:modified>
</cp:coreProperties>
</file>