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8"/>
  </p:notesMasterIdLst>
  <p:sldIdLst>
    <p:sldId id="256" r:id="rId2"/>
    <p:sldId id="423" r:id="rId3"/>
    <p:sldId id="424" r:id="rId4"/>
    <p:sldId id="425" r:id="rId5"/>
    <p:sldId id="373" r:id="rId6"/>
    <p:sldId id="427" r:id="rId7"/>
  </p:sldIdLst>
  <p:sldSz cx="9906000" cy="6858000" type="A4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2318"/>
    <a:srgbClr val="76140C"/>
    <a:srgbClr val="FFC000"/>
    <a:srgbClr val="CCFFCC"/>
    <a:srgbClr val="009900"/>
    <a:srgbClr val="0000FF"/>
    <a:srgbClr val="002060"/>
    <a:srgbClr val="3333FF"/>
    <a:srgbClr val="1482AC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08" autoAdjust="0"/>
    <p:restoredTop sz="88812" autoAdjust="0"/>
  </p:normalViewPr>
  <p:slideViewPr>
    <p:cSldViewPr snapToGrid="0">
      <p:cViewPr>
        <p:scale>
          <a:sx n="89" d="100"/>
          <a:sy n="89" d="100"/>
        </p:scale>
        <p:origin x="312" y="37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A24988-5211-4535-9E34-A487E5A9A143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84F80C-C9A6-4EB2-895E-66120ABC276C}">
      <dgm:prSet phldrT="[文字]" custT="1"/>
      <dgm:spPr>
        <a:xfrm>
          <a:off x="2108255" y="298230"/>
          <a:ext cx="2265508" cy="2265508"/>
        </a:xfrm>
        <a:solidFill>
          <a:srgbClr val="FF9888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lIns="0" rIns="108000"/>
        <a:lstStyle/>
        <a:p>
          <a:r>
            <a:rPr lang="zh-TW" altLang="en-US" sz="20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策略</a:t>
          </a:r>
          <a:r>
            <a:rPr lang="en-US" altLang="zh-TW" sz="20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</a:t>
          </a:r>
          <a:endParaRPr lang="zh-TW" altLang="en-US" sz="2000" b="1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CFAC987E-1C86-4573-AED1-BEC02F2901FD}" type="parTrans" cxnId="{92BC9EB8-C269-4F5A-8061-FABE8597DA2F}">
      <dgm:prSet/>
      <dgm:spPr/>
      <dgm:t>
        <a:bodyPr/>
        <a:lstStyle/>
        <a:p>
          <a:endParaRPr lang="zh-TW" altLang="en-US"/>
        </a:p>
      </dgm:t>
    </dgm:pt>
    <dgm:pt modelId="{9AA150C4-2161-41F7-BFBF-D8FC3490D6CC}" type="sibTrans" cxnId="{92BC9EB8-C269-4F5A-8061-FABE8597DA2F}">
      <dgm:prSet/>
      <dgm:spPr/>
      <dgm:t>
        <a:bodyPr/>
        <a:lstStyle/>
        <a:p>
          <a:endParaRPr lang="zh-TW" altLang="en-US"/>
        </a:p>
      </dgm:t>
    </dgm:pt>
    <dgm:pt modelId="{DAE5C1AC-0097-49EF-AE85-3F4A94687E03}">
      <dgm:prSet phldrT="[文字]" custT="1"/>
      <dgm:spPr>
        <a:xfrm>
          <a:off x="1025206" y="0"/>
          <a:ext cx="2584667" cy="16742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9888"/>
          </a:solidFill>
          <a:prstDash val="solid"/>
        </a:ln>
        <a:effectLst/>
      </dgm:spPr>
      <dgm:t>
        <a:bodyPr lIns="82296" rIns="82296" anchor="t"/>
        <a:lstStyle/>
        <a:p>
          <a:pPr rtl="0">
            <a:lnSpc>
              <a:spcPts val="3000"/>
            </a:lnSpc>
            <a:spcAft>
              <a:spcPts val="600"/>
            </a:spcAft>
            <a:buNone/>
          </a:pPr>
          <a:r>
            <a:rPr kumimoji="0" lang="en-US" altLang="zh-TW" sz="2200" b="1" i="0" u="none" strike="noStrike" cap="none" spc="0" normalizeH="0" baseline="0" noProof="0" dirty="0">
              <a:ln/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   </a:t>
          </a:r>
          <a:r>
            <a:rPr kumimoji="0" lang="zh-TW" altLang="en-US" sz="2200" b="1" i="0" u="none" strike="noStrike" cap="none" spc="0" normalizeH="0" baseline="0" noProof="0" dirty="0">
              <a:ln/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擴增培育資通訊數位人才</a:t>
          </a:r>
          <a:endParaRPr lang="zh-TW" alt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微軟正黑體"/>
            <a:cs typeface="+mn-cs"/>
          </a:endParaRPr>
        </a:p>
      </dgm:t>
    </dgm:pt>
    <dgm:pt modelId="{6CFB62B9-7687-4B29-A6AA-9676956BEBDB}" type="parTrans" cxnId="{3FD7BF06-BAB4-45E1-B8F9-9B5D92BB2261}">
      <dgm:prSet/>
      <dgm:spPr/>
      <dgm:t>
        <a:bodyPr/>
        <a:lstStyle/>
        <a:p>
          <a:endParaRPr lang="zh-TW" altLang="en-US"/>
        </a:p>
      </dgm:t>
    </dgm:pt>
    <dgm:pt modelId="{FD2DA167-88DF-4AE2-819D-BED8D5C4C2FA}" type="sibTrans" cxnId="{3FD7BF06-BAB4-45E1-B8F9-9B5D92BB2261}">
      <dgm:prSet/>
      <dgm:spPr/>
      <dgm:t>
        <a:bodyPr/>
        <a:lstStyle/>
        <a:p>
          <a:endParaRPr lang="zh-TW" altLang="en-US"/>
        </a:p>
      </dgm:t>
    </dgm:pt>
    <dgm:pt modelId="{150405E3-3512-4468-A352-C0E70C8C63C3}">
      <dgm:prSet phldrT="[文字]" custT="1"/>
      <dgm:spPr>
        <a:xfrm rot="5400000">
          <a:off x="4478406" y="298230"/>
          <a:ext cx="2265508" cy="2265508"/>
        </a:xfrm>
        <a:solidFill>
          <a:schemeClr val="accent4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lIns="108000" rIns="0"/>
        <a:lstStyle/>
        <a:p>
          <a:r>
            <a:rPr lang="zh-TW" altLang="en-US" sz="20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策略</a:t>
          </a:r>
          <a:r>
            <a:rPr lang="en-US" altLang="zh-TW" sz="20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</a:t>
          </a:r>
          <a:endParaRPr lang="zh-TW" altLang="en-US" sz="2000" b="1" dirty="0">
            <a:solidFill>
              <a:sysClr val="window" lastClr="FFFFFF"/>
            </a:solidFill>
            <a:latin typeface="Arial"/>
            <a:ea typeface="微軟正黑體"/>
            <a:cs typeface="+mn-cs"/>
          </a:endParaRPr>
        </a:p>
      </dgm:t>
    </dgm:pt>
    <dgm:pt modelId="{878D7526-9F34-4C94-9F11-073C0FD069EC}" type="parTrans" cxnId="{32709070-2273-4B25-A461-29A4C14E6CBA}">
      <dgm:prSet/>
      <dgm:spPr/>
      <dgm:t>
        <a:bodyPr/>
        <a:lstStyle/>
        <a:p>
          <a:endParaRPr lang="zh-TW" altLang="en-US"/>
        </a:p>
      </dgm:t>
    </dgm:pt>
    <dgm:pt modelId="{1D025F28-65B4-4FA2-8756-905258502089}" type="sibTrans" cxnId="{32709070-2273-4B25-A461-29A4C14E6CBA}">
      <dgm:prSet/>
      <dgm:spPr/>
      <dgm:t>
        <a:bodyPr/>
        <a:lstStyle/>
        <a:p>
          <a:endParaRPr lang="zh-TW" altLang="en-US"/>
        </a:p>
      </dgm:t>
    </dgm:pt>
    <dgm:pt modelId="{1A182938-E83C-41F1-B8CB-D0D72D018ABD}">
      <dgm:prSet phldrT="[文字]" custT="1"/>
      <dgm:spPr>
        <a:xfrm>
          <a:off x="5256589" y="0"/>
          <a:ext cx="2584667" cy="16742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4"/>
          </a:solidFill>
          <a:prstDash val="solid"/>
        </a:ln>
        <a:effectLst/>
      </dgm:spPr>
      <dgm:t>
        <a:bodyPr lIns="0" rIns="0"/>
        <a:lstStyle/>
        <a:p>
          <a:pPr rtl="0">
            <a:lnSpc>
              <a:spcPct val="90000"/>
            </a:lnSpc>
            <a:spcBef>
              <a:spcPts val="600"/>
            </a:spcBef>
            <a:spcAft>
              <a:spcPct val="15000"/>
            </a:spcAft>
            <a:buNone/>
          </a:pPr>
          <a:r>
            <a:rPr kumimoji="0" lang="en-US" altLang="zh-TW" sz="2200" b="1" i="0" u="none" strike="noStrike" cap="none" spc="0" normalizeH="0" baseline="0" noProof="0" dirty="0">
              <a:ln/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  </a:t>
          </a:r>
          <a:r>
            <a:rPr kumimoji="0" lang="zh-TW" altLang="en-US" sz="2200" b="1" i="0" u="none" strike="noStrike" cap="none" spc="0" normalizeH="0" baseline="0" noProof="0" dirty="0">
              <a:ln/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學習成效檢核</a:t>
          </a:r>
          <a:endParaRPr lang="zh-TW" alt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微軟正黑體"/>
            <a:cs typeface="+mn-cs"/>
          </a:endParaRPr>
        </a:p>
      </dgm:t>
    </dgm:pt>
    <dgm:pt modelId="{24004FE2-2B76-436A-8229-75FC12BD6616}" type="parTrans" cxnId="{DCB2ECAF-C060-47DF-9A61-0EEFF4734FEC}">
      <dgm:prSet/>
      <dgm:spPr/>
      <dgm:t>
        <a:bodyPr/>
        <a:lstStyle/>
        <a:p>
          <a:endParaRPr lang="zh-TW" altLang="en-US"/>
        </a:p>
      </dgm:t>
    </dgm:pt>
    <dgm:pt modelId="{DDE57415-EDA7-4DD3-B98D-5C203C048558}" type="sibTrans" cxnId="{DCB2ECAF-C060-47DF-9A61-0EEFF4734FEC}">
      <dgm:prSet/>
      <dgm:spPr/>
      <dgm:t>
        <a:bodyPr/>
        <a:lstStyle/>
        <a:p>
          <a:endParaRPr lang="zh-TW" altLang="en-US"/>
        </a:p>
      </dgm:t>
    </dgm:pt>
    <dgm:pt modelId="{2694A320-E7C5-4FBC-85CC-D41F8D40D563}">
      <dgm:prSet phldrT="[文字]" custT="1"/>
      <dgm:spPr>
        <a:xfrm rot="10800000">
          <a:off x="4478406" y="2668381"/>
          <a:ext cx="2265508" cy="2265508"/>
        </a:xfrm>
        <a:solidFill>
          <a:srgbClr val="FFDB6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lIns="108000" rIns="0"/>
        <a:lstStyle/>
        <a:p>
          <a:r>
            <a:rPr lang="zh-TW" altLang="en-US" sz="20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策略</a:t>
          </a:r>
          <a:r>
            <a:rPr lang="en-US" altLang="zh-TW" sz="20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</a:t>
          </a:r>
          <a:endParaRPr lang="zh-TW" altLang="en-US" sz="2000" b="1" dirty="0">
            <a:solidFill>
              <a:sysClr val="window" lastClr="FFFFFF"/>
            </a:solidFill>
            <a:latin typeface="Arial"/>
            <a:ea typeface="微軟正黑體"/>
            <a:cs typeface="+mn-cs"/>
          </a:endParaRPr>
        </a:p>
      </dgm:t>
    </dgm:pt>
    <dgm:pt modelId="{0D3149AF-FE96-40D3-B60E-50F84D960E26}" type="parTrans" cxnId="{907571B8-CBA3-4B69-BDDB-D65E75139565}">
      <dgm:prSet/>
      <dgm:spPr/>
      <dgm:t>
        <a:bodyPr/>
        <a:lstStyle/>
        <a:p>
          <a:endParaRPr lang="zh-TW" altLang="en-US"/>
        </a:p>
      </dgm:t>
    </dgm:pt>
    <dgm:pt modelId="{E610D8AF-07CA-43F0-AF62-517060A52BB4}" type="sibTrans" cxnId="{907571B8-CBA3-4B69-BDDB-D65E75139565}">
      <dgm:prSet/>
      <dgm:spPr/>
      <dgm:t>
        <a:bodyPr/>
        <a:lstStyle/>
        <a:p>
          <a:endParaRPr lang="zh-TW" altLang="en-US"/>
        </a:p>
      </dgm:t>
    </dgm:pt>
    <dgm:pt modelId="{A3CC56EA-C17D-4228-A13C-A2E60F4213B0}">
      <dgm:prSet phldrT="[文字]" custT="1"/>
      <dgm:spPr>
        <a:xfrm>
          <a:off x="5242295" y="3557842"/>
          <a:ext cx="2584667" cy="16742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DB69"/>
          </a:solidFill>
          <a:prstDash val="solid"/>
        </a:ln>
        <a:effectLst/>
      </dgm:spPr>
      <dgm:t>
        <a:bodyPr/>
        <a:lstStyle/>
        <a:p>
          <a:pPr rtl="0">
            <a:lnSpc>
              <a:spcPts val="3300"/>
            </a:lnSpc>
            <a:buNone/>
          </a:pPr>
          <a:r>
            <a:rPr kumimoji="0" lang="en-US" altLang="zh-TW" sz="2400" b="1" i="0" u="none" strike="noStrike" cap="none" spc="0" normalizeH="0" baseline="0" dirty="0">
              <a:ln/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   </a:t>
          </a:r>
          <a:r>
            <a:rPr kumimoji="0" lang="zh-TW" altLang="en-US" sz="2200" b="1" i="0" u="none" strike="noStrike" cap="none" spc="0" normalizeH="0" baseline="0" dirty="0">
              <a:ln/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實習就業媒合促進供需接軌</a:t>
          </a:r>
        </a:p>
      </dgm:t>
    </dgm:pt>
    <dgm:pt modelId="{DC6B5C36-F977-4901-808D-3E5C78704F97}" type="parTrans" cxnId="{B02AC052-8A7E-403B-A1E4-EB02D68ECD55}">
      <dgm:prSet/>
      <dgm:spPr/>
      <dgm:t>
        <a:bodyPr/>
        <a:lstStyle/>
        <a:p>
          <a:endParaRPr lang="zh-TW" altLang="en-US"/>
        </a:p>
      </dgm:t>
    </dgm:pt>
    <dgm:pt modelId="{D1384489-78D1-4AF4-A4BA-A06965409F63}" type="sibTrans" cxnId="{B02AC052-8A7E-403B-A1E4-EB02D68ECD55}">
      <dgm:prSet/>
      <dgm:spPr/>
      <dgm:t>
        <a:bodyPr/>
        <a:lstStyle/>
        <a:p>
          <a:endParaRPr lang="zh-TW" altLang="en-US"/>
        </a:p>
      </dgm:t>
    </dgm:pt>
    <dgm:pt modelId="{4F0B16FD-675A-447F-A922-49432691C111}">
      <dgm:prSet phldrT="[文字]" custT="1"/>
      <dgm:spPr>
        <a:xfrm rot="16200000">
          <a:off x="2108255" y="2668381"/>
          <a:ext cx="2265508" cy="2265508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lIns="0" rIns="108000"/>
        <a:lstStyle/>
        <a:p>
          <a:r>
            <a:rPr lang="zh-TW" altLang="en-US" sz="20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策略</a:t>
          </a:r>
          <a:r>
            <a:rPr lang="en-US" altLang="zh-TW" sz="20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4</a:t>
          </a:r>
          <a:endParaRPr lang="zh-TW" altLang="en-US" sz="2000" b="1" dirty="0">
            <a:solidFill>
              <a:sysClr val="window" lastClr="FFFFFF"/>
            </a:solidFill>
            <a:latin typeface="Arial"/>
            <a:ea typeface="微軟正黑體"/>
            <a:cs typeface="+mn-cs"/>
          </a:endParaRPr>
        </a:p>
      </dgm:t>
    </dgm:pt>
    <dgm:pt modelId="{4AE5367A-2014-4B74-A522-59572CCEF22A}" type="parTrans" cxnId="{26A7951E-6034-4EA2-8FCE-974C91C12AA8}">
      <dgm:prSet/>
      <dgm:spPr/>
      <dgm:t>
        <a:bodyPr/>
        <a:lstStyle/>
        <a:p>
          <a:endParaRPr lang="zh-TW" altLang="en-US"/>
        </a:p>
      </dgm:t>
    </dgm:pt>
    <dgm:pt modelId="{CA138F9B-22E0-4EB3-A92F-115906F74271}" type="sibTrans" cxnId="{26A7951E-6034-4EA2-8FCE-974C91C12AA8}">
      <dgm:prSet/>
      <dgm:spPr/>
      <dgm:t>
        <a:bodyPr/>
        <a:lstStyle/>
        <a:p>
          <a:endParaRPr lang="zh-TW" altLang="en-US"/>
        </a:p>
      </dgm:t>
    </dgm:pt>
    <dgm:pt modelId="{BB42328B-A1FF-4C7A-8229-E5650F2923AC}">
      <dgm:prSet phldrT="[文字]" custT="1"/>
      <dgm:spPr>
        <a:xfrm>
          <a:off x="1025206" y="3557842"/>
          <a:ext cx="2584667" cy="16742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sq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lnSpc>
              <a:spcPts val="3300"/>
            </a:lnSpc>
            <a:buNone/>
          </a:pPr>
          <a:r>
            <a:rPr kumimoji="0" lang="en-US" altLang="zh-TW" sz="2200" b="1" i="0" u="none" strike="noStrike" cap="none" spc="0" normalizeH="0" baseline="0" noProof="0" dirty="0">
              <a:ln/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   </a:t>
          </a:r>
          <a:r>
            <a:rPr kumimoji="0" lang="zh-TW" altLang="en-US" sz="2200" b="1" i="0" u="none" strike="noStrike" cap="none" spc="0" normalizeH="0" baseline="0" noProof="0" dirty="0">
              <a:ln/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目標導向培育厚植人才品質</a:t>
          </a:r>
          <a:endParaRPr lang="zh-TW" alt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微軟正黑體"/>
            <a:cs typeface="+mn-cs"/>
          </a:endParaRPr>
        </a:p>
      </dgm:t>
    </dgm:pt>
    <dgm:pt modelId="{9EC419A6-CCC8-4124-A9DF-9B893220A7A4}" type="parTrans" cxnId="{6E4C18B2-810D-4F93-BF71-5FF7E0716508}">
      <dgm:prSet/>
      <dgm:spPr/>
      <dgm:t>
        <a:bodyPr/>
        <a:lstStyle/>
        <a:p>
          <a:endParaRPr lang="zh-TW" altLang="en-US"/>
        </a:p>
      </dgm:t>
    </dgm:pt>
    <dgm:pt modelId="{3EA9F21F-8876-420B-A6FD-88323999B4A2}" type="sibTrans" cxnId="{6E4C18B2-810D-4F93-BF71-5FF7E0716508}">
      <dgm:prSet/>
      <dgm:spPr/>
      <dgm:t>
        <a:bodyPr/>
        <a:lstStyle/>
        <a:p>
          <a:endParaRPr lang="zh-TW" altLang="en-US"/>
        </a:p>
      </dgm:t>
    </dgm:pt>
    <dgm:pt modelId="{57FFAA9A-FB53-4E65-8D88-1DB6ED18E6B9}">
      <dgm:prSet phldrT="[文字]" custT="1"/>
      <dgm:spPr>
        <a:xfrm>
          <a:off x="1025206" y="0"/>
          <a:ext cx="2584667" cy="16742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9888"/>
          </a:solidFill>
          <a:prstDash val="solid"/>
        </a:ln>
        <a:effectLst/>
      </dgm:spPr>
      <dgm:t>
        <a:bodyPr lIns="82296" rIns="82296" anchor="t"/>
        <a:lstStyle/>
        <a:p>
          <a:pPr rtl="0">
            <a:lnSpc>
              <a:spcPts val="2600"/>
            </a:lnSpc>
            <a:spcAft>
              <a:spcPts val="0"/>
            </a:spcAft>
          </a:pPr>
          <a:r>
            <a:rPr lang="zh-TW" alt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微軟正黑體"/>
              <a:cs typeface="+mn-cs"/>
            </a:rPr>
            <a:t>外加名額</a:t>
          </a:r>
        </a:p>
      </dgm:t>
    </dgm:pt>
    <dgm:pt modelId="{6B23834A-1102-4F4B-8A3C-9C2BB82C225D}" type="parTrans" cxnId="{89B6B738-E179-4453-AD48-6053656ABAE6}">
      <dgm:prSet/>
      <dgm:spPr/>
      <dgm:t>
        <a:bodyPr/>
        <a:lstStyle/>
        <a:p>
          <a:endParaRPr lang="zh-TW" altLang="en-US"/>
        </a:p>
      </dgm:t>
    </dgm:pt>
    <dgm:pt modelId="{F09430DE-8411-4393-A823-E26B8512F5B6}" type="sibTrans" cxnId="{89B6B738-E179-4453-AD48-6053656ABAE6}">
      <dgm:prSet/>
      <dgm:spPr/>
      <dgm:t>
        <a:bodyPr/>
        <a:lstStyle/>
        <a:p>
          <a:endParaRPr lang="zh-TW" altLang="en-US"/>
        </a:p>
      </dgm:t>
    </dgm:pt>
    <dgm:pt modelId="{46D94F8F-E684-49EB-95D4-553237669C07}">
      <dgm:prSet phldrT="[文字]" custT="1"/>
      <dgm:spPr>
        <a:xfrm>
          <a:off x="1025206" y="0"/>
          <a:ext cx="2584667" cy="16742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9888"/>
          </a:solidFill>
          <a:prstDash val="solid"/>
        </a:ln>
        <a:effectLst/>
      </dgm:spPr>
      <dgm:t>
        <a:bodyPr lIns="82296" rIns="82296" anchor="t"/>
        <a:lstStyle/>
        <a:p>
          <a:pPr rtl="0">
            <a:lnSpc>
              <a:spcPts val="2600"/>
            </a:lnSpc>
            <a:spcAft>
              <a:spcPts val="0"/>
            </a:spcAft>
          </a:pPr>
          <a:r>
            <a:rPr lang="zh-TW" alt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微軟正黑體"/>
              <a:cs typeface="+mn-cs"/>
            </a:rPr>
            <a:t>跨域培育</a:t>
          </a:r>
        </a:p>
      </dgm:t>
    </dgm:pt>
    <dgm:pt modelId="{B3D9B15D-ED59-41B1-A507-B3E4FC56F247}" type="parTrans" cxnId="{2294974B-7963-4A92-B64F-450C4BD19774}">
      <dgm:prSet/>
      <dgm:spPr/>
      <dgm:t>
        <a:bodyPr/>
        <a:lstStyle/>
        <a:p>
          <a:endParaRPr lang="zh-TW" altLang="en-US"/>
        </a:p>
      </dgm:t>
    </dgm:pt>
    <dgm:pt modelId="{322EF2A8-CCF2-4B97-8F80-28354E9CAA96}" type="sibTrans" cxnId="{2294974B-7963-4A92-B64F-450C4BD19774}">
      <dgm:prSet/>
      <dgm:spPr/>
      <dgm:t>
        <a:bodyPr/>
        <a:lstStyle/>
        <a:p>
          <a:endParaRPr lang="zh-TW" altLang="en-US"/>
        </a:p>
      </dgm:t>
    </dgm:pt>
    <dgm:pt modelId="{CFB2ABF9-7581-47DB-A225-CE69D18FCA05}">
      <dgm:prSet phldrT="[文字]" custT="1"/>
      <dgm:spPr>
        <a:xfrm>
          <a:off x="1025206" y="0"/>
          <a:ext cx="2584667" cy="16742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9888"/>
          </a:solidFill>
          <a:prstDash val="solid"/>
        </a:ln>
        <a:effectLst/>
      </dgm:spPr>
      <dgm:t>
        <a:bodyPr lIns="82296" rIns="82296" anchor="t"/>
        <a:lstStyle/>
        <a:p>
          <a:pPr rtl="0">
            <a:lnSpc>
              <a:spcPts val="2600"/>
            </a:lnSpc>
            <a:spcAft>
              <a:spcPts val="0"/>
            </a:spcAft>
          </a:pPr>
          <a:r>
            <a:rPr lang="zh-TW" alt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微軟正黑體"/>
              <a:cs typeface="+mn-cs"/>
            </a:rPr>
            <a:t>開放式大學</a:t>
          </a:r>
        </a:p>
      </dgm:t>
    </dgm:pt>
    <dgm:pt modelId="{2C5E2479-4127-433F-9EFA-8223BF4719E0}" type="parTrans" cxnId="{942B88B3-931A-4977-9E94-C13ECB703C41}">
      <dgm:prSet/>
      <dgm:spPr/>
      <dgm:t>
        <a:bodyPr/>
        <a:lstStyle/>
        <a:p>
          <a:endParaRPr lang="zh-TW" altLang="en-US"/>
        </a:p>
      </dgm:t>
    </dgm:pt>
    <dgm:pt modelId="{75528F32-C915-470E-B4ED-B1CA771780E8}" type="sibTrans" cxnId="{942B88B3-931A-4977-9E94-C13ECB703C41}">
      <dgm:prSet/>
      <dgm:spPr/>
      <dgm:t>
        <a:bodyPr/>
        <a:lstStyle/>
        <a:p>
          <a:endParaRPr lang="zh-TW" altLang="en-US"/>
        </a:p>
      </dgm:t>
    </dgm:pt>
    <dgm:pt modelId="{46259A9A-568E-4894-B64C-762C75A7F1A9}">
      <dgm:prSet phldrT="[文字]" custT="1"/>
      <dgm:spPr>
        <a:xfrm>
          <a:off x="5256589" y="0"/>
          <a:ext cx="2584667" cy="16742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4"/>
          </a:solidFill>
          <a:prstDash val="solid"/>
        </a:ln>
        <a:effectLst/>
      </dgm:spPr>
      <dgm:t>
        <a:bodyPr lIns="0" rIns="0"/>
        <a:lstStyle/>
        <a:p>
          <a:pPr rtl="0">
            <a:lnSpc>
              <a:spcPts val="26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微軟正黑體"/>
              <a:cs typeface="+mn-cs"/>
            </a:rPr>
            <a:t>專案開發歷程</a:t>
          </a:r>
        </a:p>
      </dgm:t>
    </dgm:pt>
    <dgm:pt modelId="{9C70E44C-0857-42D1-9258-2F300F4FEC70}" type="parTrans" cxnId="{A2A1916F-50D8-4C17-89D2-A8C99643141A}">
      <dgm:prSet/>
      <dgm:spPr/>
      <dgm:t>
        <a:bodyPr/>
        <a:lstStyle/>
        <a:p>
          <a:endParaRPr lang="zh-TW" altLang="en-US"/>
        </a:p>
      </dgm:t>
    </dgm:pt>
    <dgm:pt modelId="{C44F7381-2D78-413D-86DA-62991F30B8AC}" type="sibTrans" cxnId="{A2A1916F-50D8-4C17-89D2-A8C99643141A}">
      <dgm:prSet/>
      <dgm:spPr/>
      <dgm:t>
        <a:bodyPr/>
        <a:lstStyle/>
        <a:p>
          <a:endParaRPr lang="zh-TW" altLang="en-US"/>
        </a:p>
      </dgm:t>
    </dgm:pt>
    <dgm:pt modelId="{0B809A69-4E41-4DE3-864D-227C8498AE3D}">
      <dgm:prSet phldrT="[文字]" custT="1"/>
      <dgm:spPr>
        <a:xfrm>
          <a:off x="5256589" y="0"/>
          <a:ext cx="2584667" cy="16742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4"/>
          </a:solidFill>
          <a:prstDash val="solid"/>
        </a:ln>
        <a:effectLst/>
      </dgm:spPr>
      <dgm:t>
        <a:bodyPr lIns="0" rIns="0"/>
        <a:lstStyle/>
        <a:p>
          <a:pPr rtl="0">
            <a:lnSpc>
              <a:spcPts val="26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微軟正黑體"/>
              <a:cs typeface="+mn-cs"/>
            </a:rPr>
            <a:t>就業職能認證</a:t>
          </a:r>
        </a:p>
      </dgm:t>
    </dgm:pt>
    <dgm:pt modelId="{94AD6EAB-2DFD-4EC3-99AE-C6E8DF7BE499}" type="parTrans" cxnId="{FA9AA8A0-59B1-44FF-97FB-809C690E501E}">
      <dgm:prSet/>
      <dgm:spPr/>
      <dgm:t>
        <a:bodyPr/>
        <a:lstStyle/>
        <a:p>
          <a:endParaRPr lang="zh-TW" altLang="en-US"/>
        </a:p>
      </dgm:t>
    </dgm:pt>
    <dgm:pt modelId="{98889288-C6E7-42FE-B9F0-96BA7981BED3}" type="sibTrans" cxnId="{FA9AA8A0-59B1-44FF-97FB-809C690E501E}">
      <dgm:prSet/>
      <dgm:spPr/>
      <dgm:t>
        <a:bodyPr/>
        <a:lstStyle/>
        <a:p>
          <a:endParaRPr lang="zh-TW" altLang="en-US"/>
        </a:p>
      </dgm:t>
    </dgm:pt>
    <dgm:pt modelId="{4DAD35E1-9FAA-4709-AFD4-EFE612E40459}">
      <dgm:prSet phldrT="[文字]" custT="1"/>
      <dgm:spPr>
        <a:xfrm>
          <a:off x="5256589" y="0"/>
          <a:ext cx="2584667" cy="16742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4"/>
          </a:solidFill>
          <a:prstDash val="solid"/>
        </a:ln>
        <a:effectLst/>
      </dgm:spPr>
      <dgm:t>
        <a:bodyPr lIns="0" rIns="0"/>
        <a:lstStyle/>
        <a:p>
          <a:pPr rtl="0">
            <a:lnSpc>
              <a:spcPts val="26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微軟正黑體"/>
              <a:cs typeface="+mn-cs"/>
            </a:rPr>
            <a:t>程式能力檢測</a:t>
          </a:r>
        </a:p>
      </dgm:t>
    </dgm:pt>
    <dgm:pt modelId="{D7044EBC-0A34-4F1A-8D17-7D578FA84EAC}" type="parTrans" cxnId="{31658C98-23AB-4BBB-B52E-26BEE472FF0C}">
      <dgm:prSet/>
      <dgm:spPr/>
      <dgm:t>
        <a:bodyPr/>
        <a:lstStyle/>
        <a:p>
          <a:endParaRPr lang="zh-TW" altLang="en-US"/>
        </a:p>
      </dgm:t>
    </dgm:pt>
    <dgm:pt modelId="{442C6D92-2DB2-4644-A20B-E3AED3348FB0}" type="sibTrans" cxnId="{31658C98-23AB-4BBB-B52E-26BEE472FF0C}">
      <dgm:prSet/>
      <dgm:spPr/>
      <dgm:t>
        <a:bodyPr/>
        <a:lstStyle/>
        <a:p>
          <a:endParaRPr lang="zh-TW" altLang="en-US"/>
        </a:p>
      </dgm:t>
    </dgm:pt>
    <dgm:pt modelId="{A0D1B996-4E74-4EF1-88B8-CD9A21933328}" type="pres">
      <dgm:prSet presAssocID="{9AA24988-5211-4535-9E34-A487E5A9A14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D715E75-D1AA-442F-8B07-EBF698BBE0E6}" type="pres">
      <dgm:prSet presAssocID="{9AA24988-5211-4535-9E34-A487E5A9A143}" presName="children" presStyleCnt="0"/>
      <dgm:spPr/>
    </dgm:pt>
    <dgm:pt modelId="{9B138D56-5406-4D8B-87F3-E3E22E0A4EEF}" type="pres">
      <dgm:prSet presAssocID="{9AA24988-5211-4535-9E34-A487E5A9A143}" presName="child1group" presStyleCnt="0"/>
      <dgm:spPr/>
    </dgm:pt>
    <dgm:pt modelId="{DA6D8E5B-7CC2-4C96-AC75-CC3C73A65019}" type="pres">
      <dgm:prSet presAssocID="{9AA24988-5211-4535-9E34-A487E5A9A143}" presName="child1" presStyleLbl="bgAcc1" presStyleIdx="0" presStyleCnt="4" custScaleX="133124" custScaleY="127037" custLinFactNeighborX="-3201" custLinFactNeighborY="16416"/>
      <dgm:spPr>
        <a:prstGeom prst="roundRect">
          <a:avLst>
            <a:gd name="adj" fmla="val 10000"/>
          </a:avLst>
        </a:prstGeom>
      </dgm:spPr>
    </dgm:pt>
    <dgm:pt modelId="{7B7D5B83-1858-46A5-81E6-2BEE85E41A0B}" type="pres">
      <dgm:prSet presAssocID="{9AA24988-5211-4535-9E34-A487E5A9A143}" presName="child1Text" presStyleLbl="bgAcc1" presStyleIdx="0" presStyleCnt="4">
        <dgm:presLayoutVars>
          <dgm:bulletEnabled val="1"/>
        </dgm:presLayoutVars>
      </dgm:prSet>
      <dgm:spPr/>
    </dgm:pt>
    <dgm:pt modelId="{B01FBF5A-B4DC-41A0-BF39-E5BA7CE290D6}" type="pres">
      <dgm:prSet presAssocID="{9AA24988-5211-4535-9E34-A487E5A9A143}" presName="child2group" presStyleCnt="0"/>
      <dgm:spPr/>
    </dgm:pt>
    <dgm:pt modelId="{4A2CC4DD-6C3B-4A81-AAA9-0005F14E86B6}" type="pres">
      <dgm:prSet presAssocID="{9AA24988-5211-4535-9E34-A487E5A9A143}" presName="child2" presStyleLbl="bgAcc1" presStyleIdx="1" presStyleCnt="4" custScaleX="142606" custScaleY="126800" custLinFactNeighborX="4633" custLinFactNeighborY="17682"/>
      <dgm:spPr>
        <a:prstGeom prst="roundRect">
          <a:avLst>
            <a:gd name="adj" fmla="val 10000"/>
          </a:avLst>
        </a:prstGeom>
      </dgm:spPr>
    </dgm:pt>
    <dgm:pt modelId="{9B48D271-5BD5-4772-8DAD-D8B7D058BC14}" type="pres">
      <dgm:prSet presAssocID="{9AA24988-5211-4535-9E34-A487E5A9A143}" presName="child2Text" presStyleLbl="bgAcc1" presStyleIdx="1" presStyleCnt="4">
        <dgm:presLayoutVars>
          <dgm:bulletEnabled val="1"/>
        </dgm:presLayoutVars>
      </dgm:prSet>
      <dgm:spPr/>
    </dgm:pt>
    <dgm:pt modelId="{F8D5F0A8-4384-4196-B0AF-2ED19AFDDE30}" type="pres">
      <dgm:prSet presAssocID="{9AA24988-5211-4535-9E34-A487E5A9A143}" presName="child3group" presStyleCnt="0"/>
      <dgm:spPr/>
    </dgm:pt>
    <dgm:pt modelId="{53FEEBC8-6EFE-4337-A192-D6807843E8C0}" type="pres">
      <dgm:prSet presAssocID="{9AA24988-5211-4535-9E34-A487E5A9A143}" presName="child3" presStyleLbl="bgAcc1" presStyleIdx="2" presStyleCnt="4" custScaleX="141066" custScaleY="120563" custLinFactNeighborX="4999" custLinFactNeighborY="-45523"/>
      <dgm:spPr>
        <a:prstGeom prst="roundRect">
          <a:avLst>
            <a:gd name="adj" fmla="val 10000"/>
          </a:avLst>
        </a:prstGeom>
      </dgm:spPr>
    </dgm:pt>
    <dgm:pt modelId="{C75AA169-1000-44FB-B077-5CEF0B0F3072}" type="pres">
      <dgm:prSet presAssocID="{9AA24988-5211-4535-9E34-A487E5A9A143}" presName="child3Text" presStyleLbl="bgAcc1" presStyleIdx="2" presStyleCnt="4">
        <dgm:presLayoutVars>
          <dgm:bulletEnabled val="1"/>
        </dgm:presLayoutVars>
      </dgm:prSet>
      <dgm:spPr/>
    </dgm:pt>
    <dgm:pt modelId="{CA70EF5A-614F-450C-924C-67FBF81A30B9}" type="pres">
      <dgm:prSet presAssocID="{9AA24988-5211-4535-9E34-A487E5A9A143}" presName="child4group" presStyleCnt="0"/>
      <dgm:spPr/>
    </dgm:pt>
    <dgm:pt modelId="{899737CD-EAD9-450C-8E92-D3F5FA78811A}" type="pres">
      <dgm:prSet presAssocID="{9AA24988-5211-4535-9E34-A487E5A9A143}" presName="child4" presStyleLbl="bgAcc1" presStyleIdx="3" presStyleCnt="4" custScaleX="132327" custScaleY="121440" custLinFactNeighborX="-3605" custLinFactNeighborY="-47832"/>
      <dgm:spPr>
        <a:prstGeom prst="roundRect">
          <a:avLst>
            <a:gd name="adj" fmla="val 10000"/>
          </a:avLst>
        </a:prstGeom>
      </dgm:spPr>
    </dgm:pt>
    <dgm:pt modelId="{8533DFD6-AA1B-4EE8-AC98-2892074FC4EA}" type="pres">
      <dgm:prSet presAssocID="{9AA24988-5211-4535-9E34-A487E5A9A143}" presName="child4Text" presStyleLbl="bgAcc1" presStyleIdx="3" presStyleCnt="4">
        <dgm:presLayoutVars>
          <dgm:bulletEnabled val="1"/>
        </dgm:presLayoutVars>
      </dgm:prSet>
      <dgm:spPr/>
    </dgm:pt>
    <dgm:pt modelId="{907BDE8F-0A26-445F-B0D7-68E6011BFF85}" type="pres">
      <dgm:prSet presAssocID="{9AA24988-5211-4535-9E34-A487E5A9A143}" presName="childPlaceholder" presStyleCnt="0"/>
      <dgm:spPr/>
    </dgm:pt>
    <dgm:pt modelId="{EE460732-65F3-4228-9AFC-DCE7D854781F}" type="pres">
      <dgm:prSet presAssocID="{9AA24988-5211-4535-9E34-A487E5A9A143}" presName="circle" presStyleCnt="0"/>
      <dgm:spPr/>
    </dgm:pt>
    <dgm:pt modelId="{85ED440F-405D-4432-AF83-C786788563B3}" type="pres">
      <dgm:prSet presAssocID="{9AA24988-5211-4535-9E34-A487E5A9A143}" presName="quadrant1" presStyleLbl="node1" presStyleIdx="0" presStyleCnt="4" custScaleX="79028" custScaleY="80561" custLinFactNeighborX="11906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1725F75A-24ED-4A6B-80B1-21AFF20402FF}" type="pres">
      <dgm:prSet presAssocID="{9AA24988-5211-4535-9E34-A487E5A9A143}" presName="quadrant2" presStyleLbl="node1" presStyleIdx="1" presStyleCnt="4" custScaleX="76327" custScaleY="81142" custLinFactNeighborX="-14228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54C3A594-6828-4409-AD4C-898AC5E250CC}" type="pres">
      <dgm:prSet presAssocID="{9AA24988-5211-4535-9E34-A487E5A9A143}" presName="quadrant3" presStyleLbl="node1" presStyleIdx="2" presStyleCnt="4" custScaleX="75122" custScaleY="78991" custLinFactNeighborX="-13644" custLinFactNeighborY="-22946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32700547-3617-4E20-A24E-D6C50F4681DD}" type="pres">
      <dgm:prSet presAssocID="{9AA24988-5211-4535-9E34-A487E5A9A143}" presName="quadrant4" presStyleLbl="node1" presStyleIdx="3" presStyleCnt="4" custScaleX="79596" custScaleY="77808" custLinFactNeighborX="11609" custLinFactNeighborY="-23212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8BB49561-4DF6-42F7-AEDB-F373D4AE40B6}" type="pres">
      <dgm:prSet presAssocID="{9AA24988-5211-4535-9E34-A487E5A9A143}" presName="quadrantPlaceholder" presStyleCnt="0"/>
      <dgm:spPr/>
    </dgm:pt>
    <dgm:pt modelId="{8701BD0F-211E-4B75-8796-BCFD169BB8A0}" type="pres">
      <dgm:prSet presAssocID="{9AA24988-5211-4535-9E34-A487E5A9A143}" presName="center1" presStyleLbl="fgShp" presStyleIdx="0" presStyleCnt="2" custLinFactNeighborX="841" custLinFactNeighborY="-39650"/>
      <dgm:spPr>
        <a:xfrm>
          <a:off x="4034983" y="2145169"/>
          <a:ext cx="782202" cy="680175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9D5AF4A-431B-4C3C-A789-E05639069BE3}" type="pres">
      <dgm:prSet presAssocID="{9AA24988-5211-4535-9E34-A487E5A9A143}" presName="center2" presStyleLbl="fgShp" presStyleIdx="1" presStyleCnt="2" custLinFactNeighborY="-35781"/>
      <dgm:spPr>
        <a:xfrm rot="10800000">
          <a:off x="4034983" y="2406775"/>
          <a:ext cx="782202" cy="680175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8A852305-F75F-40CE-8DD1-ADC0FD37A133}" type="presOf" srcId="{2384F80C-C9A6-4EB2-895E-66120ABC276C}" destId="{85ED440F-405D-4432-AF83-C786788563B3}" srcOrd="0" destOrd="0" presId="urn:microsoft.com/office/officeart/2005/8/layout/cycle4"/>
    <dgm:cxn modelId="{3FD7BF06-BAB4-45E1-B8F9-9B5D92BB2261}" srcId="{2384F80C-C9A6-4EB2-895E-66120ABC276C}" destId="{DAE5C1AC-0097-49EF-AE85-3F4A94687E03}" srcOrd="0" destOrd="0" parTransId="{6CFB62B9-7687-4B29-A6AA-9676956BEBDB}" sibTransId="{FD2DA167-88DF-4AE2-819D-BED8D5C4C2FA}"/>
    <dgm:cxn modelId="{2B75801D-D123-4BD8-AAD3-24C309B1BB52}" type="presOf" srcId="{4DAD35E1-9FAA-4709-AFD4-EFE612E40459}" destId="{9B48D271-5BD5-4772-8DAD-D8B7D058BC14}" srcOrd="1" destOrd="3" presId="urn:microsoft.com/office/officeart/2005/8/layout/cycle4"/>
    <dgm:cxn modelId="{B843E91D-E1D1-429C-99ED-18381020890E}" type="presOf" srcId="{4DAD35E1-9FAA-4709-AFD4-EFE612E40459}" destId="{4A2CC4DD-6C3B-4A81-AAA9-0005F14E86B6}" srcOrd="0" destOrd="3" presId="urn:microsoft.com/office/officeart/2005/8/layout/cycle4"/>
    <dgm:cxn modelId="{26A7951E-6034-4EA2-8FCE-974C91C12AA8}" srcId="{9AA24988-5211-4535-9E34-A487E5A9A143}" destId="{4F0B16FD-675A-447F-A922-49432691C111}" srcOrd="3" destOrd="0" parTransId="{4AE5367A-2014-4B74-A522-59572CCEF22A}" sibTransId="{CA138F9B-22E0-4EB3-A92F-115906F74271}"/>
    <dgm:cxn modelId="{15187521-BAB8-43C5-829E-23E73B0B4E3D}" type="presOf" srcId="{CFB2ABF9-7581-47DB-A225-CE69D18FCA05}" destId="{DA6D8E5B-7CC2-4C96-AC75-CC3C73A65019}" srcOrd="0" destOrd="3" presId="urn:microsoft.com/office/officeart/2005/8/layout/cycle4"/>
    <dgm:cxn modelId="{E2DD982C-23DF-45D7-83C7-6767655BA5BF}" type="presOf" srcId="{1A182938-E83C-41F1-B8CB-D0D72D018ABD}" destId="{9B48D271-5BD5-4772-8DAD-D8B7D058BC14}" srcOrd="1" destOrd="0" presId="urn:microsoft.com/office/officeart/2005/8/layout/cycle4"/>
    <dgm:cxn modelId="{89B6B738-E179-4453-AD48-6053656ABAE6}" srcId="{DAE5C1AC-0097-49EF-AE85-3F4A94687E03}" destId="{57FFAA9A-FB53-4E65-8D88-1DB6ED18E6B9}" srcOrd="0" destOrd="0" parTransId="{6B23834A-1102-4F4B-8A3C-9C2BB82C225D}" sibTransId="{F09430DE-8411-4393-A823-E26B8512F5B6}"/>
    <dgm:cxn modelId="{89AF1439-24A8-4B7F-8386-A6570089A8CE}" type="presOf" srcId="{CFB2ABF9-7581-47DB-A225-CE69D18FCA05}" destId="{7B7D5B83-1858-46A5-81E6-2BEE85E41A0B}" srcOrd="1" destOrd="3" presId="urn:microsoft.com/office/officeart/2005/8/layout/cycle4"/>
    <dgm:cxn modelId="{BEC2763E-9033-4E8A-B70E-0AC0D458A891}" type="presOf" srcId="{2694A320-E7C5-4FBC-85CC-D41F8D40D563}" destId="{54C3A594-6828-4409-AD4C-898AC5E250CC}" srcOrd="0" destOrd="0" presId="urn:microsoft.com/office/officeart/2005/8/layout/cycle4"/>
    <dgm:cxn modelId="{585E2947-453E-4BB9-953B-BF6A590C0E2C}" type="presOf" srcId="{57FFAA9A-FB53-4E65-8D88-1DB6ED18E6B9}" destId="{7B7D5B83-1858-46A5-81E6-2BEE85E41A0B}" srcOrd="1" destOrd="1" presId="urn:microsoft.com/office/officeart/2005/8/layout/cycle4"/>
    <dgm:cxn modelId="{ABF1324B-F3DA-4143-A04B-1B69A6E6B398}" type="presOf" srcId="{9AA24988-5211-4535-9E34-A487E5A9A143}" destId="{A0D1B996-4E74-4EF1-88B8-CD9A21933328}" srcOrd="0" destOrd="0" presId="urn:microsoft.com/office/officeart/2005/8/layout/cycle4"/>
    <dgm:cxn modelId="{2294974B-7963-4A92-B64F-450C4BD19774}" srcId="{DAE5C1AC-0097-49EF-AE85-3F4A94687E03}" destId="{46D94F8F-E684-49EB-95D4-553237669C07}" srcOrd="1" destOrd="0" parTransId="{B3D9B15D-ED59-41B1-A507-B3E4FC56F247}" sibTransId="{322EF2A8-CCF2-4B97-8F80-28354E9CAA96}"/>
    <dgm:cxn modelId="{B02AC052-8A7E-403B-A1E4-EB02D68ECD55}" srcId="{2694A320-E7C5-4FBC-85CC-D41F8D40D563}" destId="{A3CC56EA-C17D-4228-A13C-A2E60F4213B0}" srcOrd="0" destOrd="0" parTransId="{DC6B5C36-F977-4901-808D-3E5C78704F97}" sibTransId="{D1384489-78D1-4AF4-A4BA-A06965409F63}"/>
    <dgm:cxn modelId="{8410775E-3B45-40AE-8961-F56DD35D9C69}" type="presOf" srcId="{DAE5C1AC-0097-49EF-AE85-3F4A94687E03}" destId="{DA6D8E5B-7CC2-4C96-AC75-CC3C73A65019}" srcOrd="0" destOrd="0" presId="urn:microsoft.com/office/officeart/2005/8/layout/cycle4"/>
    <dgm:cxn modelId="{E68DE060-CB80-4A2E-A570-0624E6411EA9}" type="presOf" srcId="{0B809A69-4E41-4DE3-864D-227C8498AE3D}" destId="{9B48D271-5BD5-4772-8DAD-D8B7D058BC14}" srcOrd="1" destOrd="2" presId="urn:microsoft.com/office/officeart/2005/8/layout/cycle4"/>
    <dgm:cxn modelId="{9D0DAB6B-A9CA-4C27-9C9A-16C14E9F6765}" type="presOf" srcId="{A3CC56EA-C17D-4228-A13C-A2E60F4213B0}" destId="{53FEEBC8-6EFE-4337-A192-D6807843E8C0}" srcOrd="0" destOrd="0" presId="urn:microsoft.com/office/officeart/2005/8/layout/cycle4"/>
    <dgm:cxn modelId="{7043996E-D86E-4892-8B8A-27E6763589BD}" type="presOf" srcId="{0B809A69-4E41-4DE3-864D-227C8498AE3D}" destId="{4A2CC4DD-6C3B-4A81-AAA9-0005F14E86B6}" srcOrd="0" destOrd="2" presId="urn:microsoft.com/office/officeart/2005/8/layout/cycle4"/>
    <dgm:cxn modelId="{A2A1916F-50D8-4C17-89D2-A8C99643141A}" srcId="{1A182938-E83C-41F1-B8CB-D0D72D018ABD}" destId="{46259A9A-568E-4894-B64C-762C75A7F1A9}" srcOrd="0" destOrd="0" parTransId="{9C70E44C-0857-42D1-9258-2F300F4FEC70}" sibTransId="{C44F7381-2D78-413D-86DA-62991F30B8AC}"/>
    <dgm:cxn modelId="{D4A70870-411A-4BF5-A119-F284B522B97C}" type="presOf" srcId="{A3CC56EA-C17D-4228-A13C-A2E60F4213B0}" destId="{C75AA169-1000-44FB-B077-5CEF0B0F3072}" srcOrd="1" destOrd="0" presId="urn:microsoft.com/office/officeart/2005/8/layout/cycle4"/>
    <dgm:cxn modelId="{32709070-2273-4B25-A461-29A4C14E6CBA}" srcId="{9AA24988-5211-4535-9E34-A487E5A9A143}" destId="{150405E3-3512-4468-A352-C0E70C8C63C3}" srcOrd="1" destOrd="0" parTransId="{878D7526-9F34-4C94-9F11-073C0FD069EC}" sibTransId="{1D025F28-65B4-4FA2-8756-905258502089}"/>
    <dgm:cxn modelId="{C3D23E76-3481-4622-BBDA-5C37F8B54A65}" type="presOf" srcId="{150405E3-3512-4468-A352-C0E70C8C63C3}" destId="{1725F75A-24ED-4A6B-80B1-21AFF20402FF}" srcOrd="0" destOrd="0" presId="urn:microsoft.com/office/officeart/2005/8/layout/cycle4"/>
    <dgm:cxn modelId="{8D71AB83-18E2-4D42-B3EE-690D6A7E3676}" type="presOf" srcId="{BB42328B-A1FF-4C7A-8229-E5650F2923AC}" destId="{899737CD-EAD9-450C-8E92-D3F5FA78811A}" srcOrd="0" destOrd="0" presId="urn:microsoft.com/office/officeart/2005/8/layout/cycle4"/>
    <dgm:cxn modelId="{4D1B8993-0A83-4927-BB25-E8524441B226}" type="presOf" srcId="{DAE5C1AC-0097-49EF-AE85-3F4A94687E03}" destId="{7B7D5B83-1858-46A5-81E6-2BEE85E41A0B}" srcOrd="1" destOrd="0" presId="urn:microsoft.com/office/officeart/2005/8/layout/cycle4"/>
    <dgm:cxn modelId="{D770CE96-93A0-451B-9359-0987FB9C9306}" type="presOf" srcId="{46259A9A-568E-4894-B64C-762C75A7F1A9}" destId="{9B48D271-5BD5-4772-8DAD-D8B7D058BC14}" srcOrd="1" destOrd="1" presId="urn:microsoft.com/office/officeart/2005/8/layout/cycle4"/>
    <dgm:cxn modelId="{31658C98-23AB-4BBB-B52E-26BEE472FF0C}" srcId="{1A182938-E83C-41F1-B8CB-D0D72D018ABD}" destId="{4DAD35E1-9FAA-4709-AFD4-EFE612E40459}" srcOrd="2" destOrd="0" parTransId="{D7044EBC-0A34-4F1A-8D17-7D578FA84EAC}" sibTransId="{442C6D92-2DB2-4644-A20B-E3AED3348FB0}"/>
    <dgm:cxn modelId="{041F399B-1A6C-4B61-B400-DCFB8162E76A}" type="presOf" srcId="{1A182938-E83C-41F1-B8CB-D0D72D018ABD}" destId="{4A2CC4DD-6C3B-4A81-AAA9-0005F14E86B6}" srcOrd="0" destOrd="0" presId="urn:microsoft.com/office/officeart/2005/8/layout/cycle4"/>
    <dgm:cxn modelId="{754C63A0-AB1E-4AE8-9911-2A69A12AEC53}" type="presOf" srcId="{46D94F8F-E684-49EB-95D4-553237669C07}" destId="{DA6D8E5B-7CC2-4C96-AC75-CC3C73A65019}" srcOrd="0" destOrd="2" presId="urn:microsoft.com/office/officeart/2005/8/layout/cycle4"/>
    <dgm:cxn modelId="{FA9AA8A0-59B1-44FF-97FB-809C690E501E}" srcId="{1A182938-E83C-41F1-B8CB-D0D72D018ABD}" destId="{0B809A69-4E41-4DE3-864D-227C8498AE3D}" srcOrd="1" destOrd="0" parTransId="{94AD6EAB-2DFD-4EC3-99AE-C6E8DF7BE499}" sibTransId="{98889288-C6E7-42FE-B9F0-96BA7981BED3}"/>
    <dgm:cxn modelId="{DCB2ECAF-C060-47DF-9A61-0EEFF4734FEC}" srcId="{150405E3-3512-4468-A352-C0E70C8C63C3}" destId="{1A182938-E83C-41F1-B8CB-D0D72D018ABD}" srcOrd="0" destOrd="0" parTransId="{24004FE2-2B76-436A-8229-75FC12BD6616}" sibTransId="{DDE57415-EDA7-4DD3-B98D-5C203C048558}"/>
    <dgm:cxn modelId="{6E4C18B2-810D-4F93-BF71-5FF7E0716508}" srcId="{4F0B16FD-675A-447F-A922-49432691C111}" destId="{BB42328B-A1FF-4C7A-8229-E5650F2923AC}" srcOrd="0" destOrd="0" parTransId="{9EC419A6-CCC8-4124-A9DF-9B893220A7A4}" sibTransId="{3EA9F21F-8876-420B-A6FD-88323999B4A2}"/>
    <dgm:cxn modelId="{942B88B3-931A-4977-9E94-C13ECB703C41}" srcId="{DAE5C1AC-0097-49EF-AE85-3F4A94687E03}" destId="{CFB2ABF9-7581-47DB-A225-CE69D18FCA05}" srcOrd="2" destOrd="0" parTransId="{2C5E2479-4127-433F-9EFA-8223BF4719E0}" sibTransId="{75528F32-C915-470E-B4ED-B1CA771780E8}"/>
    <dgm:cxn modelId="{65FCDFB5-8225-48FF-BB7E-E6CC829D5134}" type="presOf" srcId="{46D94F8F-E684-49EB-95D4-553237669C07}" destId="{7B7D5B83-1858-46A5-81E6-2BEE85E41A0B}" srcOrd="1" destOrd="2" presId="urn:microsoft.com/office/officeart/2005/8/layout/cycle4"/>
    <dgm:cxn modelId="{907571B8-CBA3-4B69-BDDB-D65E75139565}" srcId="{9AA24988-5211-4535-9E34-A487E5A9A143}" destId="{2694A320-E7C5-4FBC-85CC-D41F8D40D563}" srcOrd="2" destOrd="0" parTransId="{0D3149AF-FE96-40D3-B60E-50F84D960E26}" sibTransId="{E610D8AF-07CA-43F0-AF62-517060A52BB4}"/>
    <dgm:cxn modelId="{92BC9EB8-C269-4F5A-8061-FABE8597DA2F}" srcId="{9AA24988-5211-4535-9E34-A487E5A9A143}" destId="{2384F80C-C9A6-4EB2-895E-66120ABC276C}" srcOrd="0" destOrd="0" parTransId="{CFAC987E-1C86-4573-AED1-BEC02F2901FD}" sibTransId="{9AA150C4-2161-41F7-BFBF-D8FC3490D6CC}"/>
    <dgm:cxn modelId="{6B6AF3C3-4FDF-45D2-B3A1-CDB8A70F5D7D}" type="presOf" srcId="{BB42328B-A1FF-4C7A-8229-E5650F2923AC}" destId="{8533DFD6-AA1B-4EE8-AC98-2892074FC4EA}" srcOrd="1" destOrd="0" presId="urn:microsoft.com/office/officeart/2005/8/layout/cycle4"/>
    <dgm:cxn modelId="{9FE63AC8-9C5F-4944-8A9C-31BB0DA3E77E}" type="presOf" srcId="{4F0B16FD-675A-447F-A922-49432691C111}" destId="{32700547-3617-4E20-A24E-D6C50F4681DD}" srcOrd="0" destOrd="0" presId="urn:microsoft.com/office/officeart/2005/8/layout/cycle4"/>
    <dgm:cxn modelId="{2178F6E1-5223-48AA-B2AC-ED748AF1FF56}" type="presOf" srcId="{46259A9A-568E-4894-B64C-762C75A7F1A9}" destId="{4A2CC4DD-6C3B-4A81-AAA9-0005F14E86B6}" srcOrd="0" destOrd="1" presId="urn:microsoft.com/office/officeart/2005/8/layout/cycle4"/>
    <dgm:cxn modelId="{D69675E3-D8F1-4AB9-AD0A-340ED4F156B4}" type="presOf" srcId="{57FFAA9A-FB53-4E65-8D88-1DB6ED18E6B9}" destId="{DA6D8E5B-7CC2-4C96-AC75-CC3C73A65019}" srcOrd="0" destOrd="1" presId="urn:microsoft.com/office/officeart/2005/8/layout/cycle4"/>
    <dgm:cxn modelId="{B008A72B-BC37-4083-B5DC-4AD4EAFC2004}" type="presParOf" srcId="{A0D1B996-4E74-4EF1-88B8-CD9A21933328}" destId="{ED715E75-D1AA-442F-8B07-EBF698BBE0E6}" srcOrd="0" destOrd="0" presId="urn:microsoft.com/office/officeart/2005/8/layout/cycle4"/>
    <dgm:cxn modelId="{50AD9FAE-98EA-4B30-96DA-C379D2181DE8}" type="presParOf" srcId="{ED715E75-D1AA-442F-8B07-EBF698BBE0E6}" destId="{9B138D56-5406-4D8B-87F3-E3E22E0A4EEF}" srcOrd="0" destOrd="0" presId="urn:microsoft.com/office/officeart/2005/8/layout/cycle4"/>
    <dgm:cxn modelId="{5094B632-938E-495E-8FF9-895DD7325053}" type="presParOf" srcId="{9B138D56-5406-4D8B-87F3-E3E22E0A4EEF}" destId="{DA6D8E5B-7CC2-4C96-AC75-CC3C73A65019}" srcOrd="0" destOrd="0" presId="urn:microsoft.com/office/officeart/2005/8/layout/cycle4"/>
    <dgm:cxn modelId="{2F0E213A-BD3C-45C6-A849-50A9E4E2A211}" type="presParOf" srcId="{9B138D56-5406-4D8B-87F3-E3E22E0A4EEF}" destId="{7B7D5B83-1858-46A5-81E6-2BEE85E41A0B}" srcOrd="1" destOrd="0" presId="urn:microsoft.com/office/officeart/2005/8/layout/cycle4"/>
    <dgm:cxn modelId="{1D1C076E-963D-4E13-A992-C29E1299B18B}" type="presParOf" srcId="{ED715E75-D1AA-442F-8B07-EBF698BBE0E6}" destId="{B01FBF5A-B4DC-41A0-BF39-E5BA7CE290D6}" srcOrd="1" destOrd="0" presId="urn:microsoft.com/office/officeart/2005/8/layout/cycle4"/>
    <dgm:cxn modelId="{BE938A72-DEB9-4BB4-A53B-D1D3FA6EE702}" type="presParOf" srcId="{B01FBF5A-B4DC-41A0-BF39-E5BA7CE290D6}" destId="{4A2CC4DD-6C3B-4A81-AAA9-0005F14E86B6}" srcOrd="0" destOrd="0" presId="urn:microsoft.com/office/officeart/2005/8/layout/cycle4"/>
    <dgm:cxn modelId="{89B2987C-535C-420F-A8E9-8B5800BDC087}" type="presParOf" srcId="{B01FBF5A-B4DC-41A0-BF39-E5BA7CE290D6}" destId="{9B48D271-5BD5-4772-8DAD-D8B7D058BC14}" srcOrd="1" destOrd="0" presId="urn:microsoft.com/office/officeart/2005/8/layout/cycle4"/>
    <dgm:cxn modelId="{C55E3820-1D1B-4570-97DE-EC6141B09ACF}" type="presParOf" srcId="{ED715E75-D1AA-442F-8B07-EBF698BBE0E6}" destId="{F8D5F0A8-4384-4196-B0AF-2ED19AFDDE30}" srcOrd="2" destOrd="0" presId="urn:microsoft.com/office/officeart/2005/8/layout/cycle4"/>
    <dgm:cxn modelId="{93D3AFFF-3EE7-4AFF-A9D8-7DEB2A3B6A80}" type="presParOf" srcId="{F8D5F0A8-4384-4196-B0AF-2ED19AFDDE30}" destId="{53FEEBC8-6EFE-4337-A192-D6807843E8C0}" srcOrd="0" destOrd="0" presId="urn:microsoft.com/office/officeart/2005/8/layout/cycle4"/>
    <dgm:cxn modelId="{334FE0FD-E37B-4F93-B3B0-7ADF02ED9E2F}" type="presParOf" srcId="{F8D5F0A8-4384-4196-B0AF-2ED19AFDDE30}" destId="{C75AA169-1000-44FB-B077-5CEF0B0F3072}" srcOrd="1" destOrd="0" presId="urn:microsoft.com/office/officeart/2005/8/layout/cycle4"/>
    <dgm:cxn modelId="{2D271D0A-D22E-4F0B-8D6C-8D155CE8B1DA}" type="presParOf" srcId="{ED715E75-D1AA-442F-8B07-EBF698BBE0E6}" destId="{CA70EF5A-614F-450C-924C-67FBF81A30B9}" srcOrd="3" destOrd="0" presId="urn:microsoft.com/office/officeart/2005/8/layout/cycle4"/>
    <dgm:cxn modelId="{DE19E906-55E0-4301-8ADD-51C179999558}" type="presParOf" srcId="{CA70EF5A-614F-450C-924C-67FBF81A30B9}" destId="{899737CD-EAD9-450C-8E92-D3F5FA78811A}" srcOrd="0" destOrd="0" presId="urn:microsoft.com/office/officeart/2005/8/layout/cycle4"/>
    <dgm:cxn modelId="{D8F52746-2AB0-4D67-A5E1-AC0EC812879A}" type="presParOf" srcId="{CA70EF5A-614F-450C-924C-67FBF81A30B9}" destId="{8533DFD6-AA1B-4EE8-AC98-2892074FC4EA}" srcOrd="1" destOrd="0" presId="urn:microsoft.com/office/officeart/2005/8/layout/cycle4"/>
    <dgm:cxn modelId="{FC9E2BB4-6161-4EFB-90F5-B8A405F88490}" type="presParOf" srcId="{ED715E75-D1AA-442F-8B07-EBF698BBE0E6}" destId="{907BDE8F-0A26-445F-B0D7-68E6011BFF85}" srcOrd="4" destOrd="0" presId="urn:microsoft.com/office/officeart/2005/8/layout/cycle4"/>
    <dgm:cxn modelId="{8A460078-7091-4732-9B98-1F7187A7876D}" type="presParOf" srcId="{A0D1B996-4E74-4EF1-88B8-CD9A21933328}" destId="{EE460732-65F3-4228-9AFC-DCE7D854781F}" srcOrd="1" destOrd="0" presId="urn:microsoft.com/office/officeart/2005/8/layout/cycle4"/>
    <dgm:cxn modelId="{8E542B3E-4D9E-4D81-8DBC-A15837CB8996}" type="presParOf" srcId="{EE460732-65F3-4228-9AFC-DCE7D854781F}" destId="{85ED440F-405D-4432-AF83-C786788563B3}" srcOrd="0" destOrd="0" presId="urn:microsoft.com/office/officeart/2005/8/layout/cycle4"/>
    <dgm:cxn modelId="{C88B584D-5406-4F66-9382-E27CB85D6887}" type="presParOf" srcId="{EE460732-65F3-4228-9AFC-DCE7D854781F}" destId="{1725F75A-24ED-4A6B-80B1-21AFF20402FF}" srcOrd="1" destOrd="0" presId="urn:microsoft.com/office/officeart/2005/8/layout/cycle4"/>
    <dgm:cxn modelId="{633440A8-E9B0-4819-89B0-5390EC7BE708}" type="presParOf" srcId="{EE460732-65F3-4228-9AFC-DCE7D854781F}" destId="{54C3A594-6828-4409-AD4C-898AC5E250CC}" srcOrd="2" destOrd="0" presId="urn:microsoft.com/office/officeart/2005/8/layout/cycle4"/>
    <dgm:cxn modelId="{C09ECC2E-E3B7-480D-A765-D525E3E97F68}" type="presParOf" srcId="{EE460732-65F3-4228-9AFC-DCE7D854781F}" destId="{32700547-3617-4E20-A24E-D6C50F4681DD}" srcOrd="3" destOrd="0" presId="urn:microsoft.com/office/officeart/2005/8/layout/cycle4"/>
    <dgm:cxn modelId="{CC7718D9-FBB7-4EEB-A027-73FDA7FDDEA0}" type="presParOf" srcId="{EE460732-65F3-4228-9AFC-DCE7D854781F}" destId="{8BB49561-4DF6-42F7-AEDB-F373D4AE40B6}" srcOrd="4" destOrd="0" presId="urn:microsoft.com/office/officeart/2005/8/layout/cycle4"/>
    <dgm:cxn modelId="{A5C87DEA-F69B-417C-8E8B-E4DBC4E62D5B}" type="presParOf" srcId="{A0D1B996-4E74-4EF1-88B8-CD9A21933328}" destId="{8701BD0F-211E-4B75-8796-BCFD169BB8A0}" srcOrd="2" destOrd="0" presId="urn:microsoft.com/office/officeart/2005/8/layout/cycle4"/>
    <dgm:cxn modelId="{5BAD7C26-BBFD-4F51-BC79-2443F5D5C7EE}" type="presParOf" srcId="{A0D1B996-4E74-4EF1-88B8-CD9A21933328}" destId="{79D5AF4A-431B-4C3C-A789-E05639069BE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84A7D6-7140-4520-A023-929FEEE26239}" type="doc">
      <dgm:prSet loTypeId="urn:microsoft.com/office/officeart/2005/8/layout/hierarchy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2CF6344-61E4-4D73-92CF-EE60467F4B76}">
      <dgm:prSet phldrT="[文字]" custT="1"/>
      <dgm:spPr/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zh-TW" altLang="en-US" sz="1400" b="0" dirty="0"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rPr>
            <a:t>外加招生名額</a:t>
          </a:r>
          <a:endParaRPr lang="en-US" altLang="zh-TW" sz="1400" b="0" dirty="0">
            <a:latin typeface="Microsoft JhengHei" panose="020B0604030504040204" pitchFamily="34" charset="-120"/>
            <a:ea typeface="Microsoft JhengHei" panose="020B0604030504040204" pitchFamily="34" charset="-120"/>
            <a:cs typeface="+mn-cs"/>
          </a:endParaRPr>
        </a:p>
        <a:p>
          <a:pPr>
            <a:lnSpc>
              <a:spcPts val="2300"/>
            </a:lnSpc>
            <a:spcAft>
              <a:spcPts val="0"/>
            </a:spcAft>
          </a:pPr>
          <a:r>
            <a:rPr lang="en-US" altLang="zh-TW" sz="1400" b="0" dirty="0"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rPr>
            <a:t>(</a:t>
          </a:r>
          <a:r>
            <a:rPr lang="zh-TW" altLang="en-US" sz="1400" b="0" dirty="0"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rPr>
            <a:t>約</a:t>
          </a:r>
          <a:r>
            <a:rPr lang="en-US" altLang="zh-TW" sz="1400" b="0" dirty="0"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rPr>
            <a:t> 3,550 </a:t>
          </a:r>
          <a:r>
            <a:rPr lang="zh-TW" altLang="en-US" sz="1400" b="0" dirty="0"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rPr>
            <a:t>名</a:t>
          </a:r>
          <a:r>
            <a:rPr lang="en-US" altLang="zh-TW" sz="1400" b="0" dirty="0"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rPr>
            <a:t>)</a:t>
          </a:r>
          <a:endParaRPr lang="zh-TW" altLang="en-US" sz="1400" b="0" dirty="0">
            <a:latin typeface="Microsoft JhengHei" panose="020B0604030504040204" pitchFamily="34" charset="-120"/>
            <a:ea typeface="Microsoft JhengHei" panose="020B0604030504040204" pitchFamily="34" charset="-120"/>
            <a:cs typeface="+mn-cs"/>
          </a:endParaRPr>
        </a:p>
      </dgm:t>
    </dgm:pt>
    <dgm:pt modelId="{928BC0B4-7AAB-4FEC-8373-FDC9FCE1AB97}" type="parTrans" cxnId="{16853F80-692E-4354-965E-ED05DF2A5363}">
      <dgm:prSet/>
      <dgm:spPr/>
      <dgm:t>
        <a:bodyPr/>
        <a:lstStyle/>
        <a:p>
          <a:endParaRPr lang="zh-TW" altLang="en-US"/>
        </a:p>
      </dgm:t>
    </dgm:pt>
    <dgm:pt modelId="{1FB4BBCE-CD1C-4F04-9432-CC03AB14EDF1}" type="sibTrans" cxnId="{16853F80-692E-4354-965E-ED05DF2A5363}">
      <dgm:prSet/>
      <dgm:spPr/>
      <dgm:t>
        <a:bodyPr/>
        <a:lstStyle/>
        <a:p>
          <a:endParaRPr lang="zh-TW" altLang="en-US"/>
        </a:p>
      </dgm:t>
    </dgm:pt>
    <dgm:pt modelId="{2E0E1581-6691-4F06-A71D-005C43336309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400" b="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資通訊系所 </a:t>
          </a:r>
          <a:r>
            <a:rPr lang="en-US" altLang="zh-TW" sz="1400" b="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(1,177</a:t>
          </a:r>
          <a:r>
            <a:rPr lang="zh-TW" altLang="en-US" sz="1400" b="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個</a:t>
          </a:r>
          <a:r>
            <a:rPr lang="en-US" altLang="zh-TW" sz="1400" b="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400" b="0" dirty="0">
              <a:solidFill>
                <a:srgbClr val="B0231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外加 </a:t>
          </a:r>
          <a:r>
            <a:rPr lang="en-US" altLang="en-US" sz="1400" b="0" dirty="0">
              <a:solidFill>
                <a:srgbClr val="B0231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10%</a:t>
          </a:r>
          <a:r>
            <a:rPr lang="zh-TW" altLang="en-US" sz="1400" b="0" dirty="0">
              <a:solidFill>
                <a:srgbClr val="B0231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</a:t>
          </a:r>
          <a:r>
            <a:rPr lang="en-US" altLang="zh-TW" sz="1400" b="0" dirty="0">
              <a:solidFill>
                <a:srgbClr val="B0231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1400" b="0" dirty="0">
              <a:solidFill>
                <a:srgbClr val="B0231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約</a:t>
          </a:r>
          <a:r>
            <a:rPr lang="en-US" altLang="zh-TW" sz="1400" b="0" dirty="0">
              <a:solidFill>
                <a:srgbClr val="B0231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3,100</a:t>
          </a:r>
          <a:r>
            <a:rPr lang="zh-TW" altLang="en-US" sz="1400" b="0" dirty="0">
              <a:solidFill>
                <a:srgbClr val="B0231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人</a:t>
          </a:r>
          <a:r>
            <a:rPr lang="en-US" altLang="zh-TW" sz="1400" b="0" dirty="0">
              <a:solidFill>
                <a:srgbClr val="B0231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TW" altLang="en-US" sz="1400" b="0" dirty="0">
            <a:solidFill>
              <a:srgbClr val="B02318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7EF5442B-5606-4EE7-99A8-8D3064CE70D2}" type="parTrans" cxnId="{9C84651E-B78A-4A7C-B955-4538BC36AE25}">
      <dgm:prSet/>
      <dgm:spPr/>
      <dgm:t>
        <a:bodyPr/>
        <a:lstStyle/>
        <a:p>
          <a:endParaRPr lang="zh-TW" altLang="en-US"/>
        </a:p>
      </dgm:t>
    </dgm:pt>
    <dgm:pt modelId="{17B67B91-2C4C-4E93-B2D1-95F339E35CD1}" type="sibTrans" cxnId="{9C84651E-B78A-4A7C-B955-4538BC36AE25}">
      <dgm:prSet/>
      <dgm:spPr/>
      <dgm:t>
        <a:bodyPr/>
        <a:lstStyle/>
        <a:p>
          <a:endParaRPr lang="zh-TW" altLang="en-US"/>
        </a:p>
      </dgm:t>
    </dgm:pt>
    <dgm:pt modelId="{AAAE7417-D9A8-4586-B9C6-AC639D3C95CA}">
      <dgm:prSet phldrT="[文字]" custT="1"/>
      <dgm:spPr/>
      <dgm:t>
        <a:bodyPr/>
        <a:lstStyle/>
        <a:p>
          <a:pPr>
            <a:lnSpc>
              <a:spcPts val="2200"/>
            </a:lnSpc>
            <a:spcAft>
              <a:spcPts val="0"/>
            </a:spcAft>
          </a:pPr>
          <a:r>
            <a:rPr lang="zh-TW" altLang="en-US" sz="1400" b="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高階研發人才</a:t>
          </a:r>
          <a:endParaRPr lang="en-US" altLang="zh-TW" sz="1400" b="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AF02176C-6064-4805-BFBC-E95119E6A410}" type="parTrans" cxnId="{1AB7AE60-B637-4061-B9D1-178CD08B1257}">
      <dgm:prSet/>
      <dgm:spPr/>
      <dgm:t>
        <a:bodyPr/>
        <a:lstStyle/>
        <a:p>
          <a:endParaRPr lang="zh-TW" altLang="en-US"/>
        </a:p>
      </dgm:t>
    </dgm:pt>
    <dgm:pt modelId="{39DA8964-2D81-48EE-8D2E-C3067C7902CC}" type="sibTrans" cxnId="{1AB7AE60-B637-4061-B9D1-178CD08B1257}">
      <dgm:prSet/>
      <dgm:spPr/>
      <dgm:t>
        <a:bodyPr/>
        <a:lstStyle/>
        <a:p>
          <a:endParaRPr lang="zh-TW" altLang="en-US"/>
        </a:p>
      </dgm:t>
    </dgm:pt>
    <dgm:pt modelId="{55C530D1-0505-47A0-8484-CC9DAF8FEBDB}">
      <dgm:prSet phldrT="[文字]" custT="1"/>
      <dgm:spPr/>
      <dgm:t>
        <a:bodyPr/>
        <a:lstStyle/>
        <a:p>
          <a:pPr>
            <a:lnSpc>
              <a:spcPts val="2200"/>
            </a:lnSpc>
            <a:spcAft>
              <a:spcPts val="0"/>
            </a:spcAft>
          </a:pPr>
          <a:r>
            <a:rPr lang="zh-TW" altLang="en-US" sz="1400" b="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工程師</a:t>
          </a:r>
          <a:endParaRPr lang="en-US" altLang="zh-TW" sz="1400" b="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9BC0E632-B0C3-42B1-A94A-50F2DC1BC346}" type="parTrans" cxnId="{7BBB066F-9CDA-4984-8AC6-3C78F8600611}">
      <dgm:prSet/>
      <dgm:spPr/>
      <dgm:t>
        <a:bodyPr/>
        <a:lstStyle/>
        <a:p>
          <a:endParaRPr lang="zh-TW" altLang="en-US"/>
        </a:p>
      </dgm:t>
    </dgm:pt>
    <dgm:pt modelId="{47CD30A7-8F9C-4ADB-9A58-D02F51F6A07A}" type="sibTrans" cxnId="{7BBB066F-9CDA-4984-8AC6-3C78F8600611}">
      <dgm:prSet/>
      <dgm:spPr/>
      <dgm:t>
        <a:bodyPr/>
        <a:lstStyle/>
        <a:p>
          <a:endParaRPr lang="zh-TW" altLang="en-US"/>
        </a:p>
      </dgm:t>
    </dgm:pt>
    <dgm:pt modelId="{0EC8F6B4-1EC6-42FE-B12D-3551DBCD3DFA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400" b="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AI</a:t>
          </a:r>
          <a:r>
            <a:rPr lang="zh-TW" altLang="en-US" sz="1400" b="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及資安系所</a:t>
          </a:r>
          <a:endParaRPr lang="en-US" altLang="zh-TW" sz="1400" b="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400" b="0" dirty="0">
              <a:solidFill>
                <a:srgbClr val="B0231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外加</a:t>
          </a:r>
          <a:r>
            <a:rPr lang="en-US" altLang="zh-TW" sz="1400" b="0" dirty="0">
              <a:solidFill>
                <a:srgbClr val="B0231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450</a:t>
          </a:r>
          <a:r>
            <a:rPr lang="zh-TW" altLang="en-US" sz="1400" b="0" dirty="0">
              <a:solidFill>
                <a:srgbClr val="B0231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人</a:t>
          </a:r>
        </a:p>
      </dgm:t>
    </dgm:pt>
    <dgm:pt modelId="{858B446C-7DA6-4CDF-8DF9-58FA64336B84}" type="parTrans" cxnId="{3F198CDC-5DE3-4EF4-9957-1490393EFD00}">
      <dgm:prSet/>
      <dgm:spPr/>
      <dgm:t>
        <a:bodyPr/>
        <a:lstStyle/>
        <a:p>
          <a:endParaRPr lang="zh-TW" altLang="en-US"/>
        </a:p>
      </dgm:t>
    </dgm:pt>
    <dgm:pt modelId="{DD4885F3-BB3D-4248-981A-B5B945FFCCB0}" type="sibTrans" cxnId="{3F198CDC-5DE3-4EF4-9957-1490393EFD00}">
      <dgm:prSet/>
      <dgm:spPr/>
      <dgm:t>
        <a:bodyPr/>
        <a:lstStyle/>
        <a:p>
          <a:endParaRPr lang="zh-TW" altLang="en-US"/>
        </a:p>
      </dgm:t>
    </dgm:pt>
    <dgm:pt modelId="{5F9CD323-E2DC-4704-8061-E44CAED1034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擴增培育人才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109 </a:t>
          </a:r>
          <a:r>
            <a:rPr lang="zh-TW" altLang="en-US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學年新增培育</a:t>
          </a:r>
          <a:r>
            <a: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9,050</a:t>
          </a:r>
          <a:r>
            <a:rPr lang="zh-TW" altLang="en-US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人</a:t>
          </a:r>
        </a:p>
      </dgm:t>
    </dgm:pt>
    <dgm:pt modelId="{A6603630-4383-4E36-8EE7-957B8384F4C3}" type="parTrans" cxnId="{E1A26C8E-6041-49E6-947C-D3048E1E4C5A}">
      <dgm:prSet/>
      <dgm:spPr/>
      <dgm:t>
        <a:bodyPr/>
        <a:lstStyle/>
        <a:p>
          <a:endParaRPr lang="zh-TW" altLang="en-US"/>
        </a:p>
      </dgm:t>
    </dgm:pt>
    <dgm:pt modelId="{74AA2E15-9D6B-4D12-AEC1-9BACACCC5ED6}" type="sibTrans" cxnId="{E1A26C8E-6041-49E6-947C-D3048E1E4C5A}">
      <dgm:prSet/>
      <dgm:spPr/>
      <dgm:t>
        <a:bodyPr/>
        <a:lstStyle/>
        <a:p>
          <a:endParaRPr lang="zh-TW" altLang="en-US"/>
        </a:p>
      </dgm:t>
    </dgm:pt>
    <dgm:pt modelId="{7840D4D5-A7E5-4A8F-8661-16789CF18DF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4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跨領域培育</a:t>
          </a:r>
          <a:endParaRPr lang="en-US" altLang="zh-TW" sz="14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4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sz="14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5,500</a:t>
          </a:r>
          <a:r>
            <a:rPr lang="zh-TW" altLang="en-US" sz="14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人）</a:t>
          </a:r>
        </a:p>
      </dgm:t>
    </dgm:pt>
    <dgm:pt modelId="{3886BF3F-E9DA-4C88-A66E-4F75CC1EA514}" type="parTrans" cxnId="{62B2DF31-F240-4638-B891-941F34204D10}">
      <dgm:prSet/>
      <dgm:spPr/>
      <dgm:t>
        <a:bodyPr/>
        <a:lstStyle/>
        <a:p>
          <a:endParaRPr lang="zh-TW" altLang="en-US"/>
        </a:p>
      </dgm:t>
    </dgm:pt>
    <dgm:pt modelId="{2A79852A-3B47-4708-AEB0-C0EEBE4B96C3}" type="sibTrans" cxnId="{62B2DF31-F240-4638-B891-941F34204D10}">
      <dgm:prSet/>
      <dgm:spPr/>
      <dgm:t>
        <a:bodyPr/>
        <a:lstStyle/>
        <a:p>
          <a:endParaRPr lang="zh-TW" altLang="en-US"/>
        </a:p>
      </dgm:t>
    </dgm:pt>
    <dgm:pt modelId="{2C228913-31DB-47CC-9AFD-6997D6D0745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4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畢業生</a:t>
          </a:r>
          <a:r>
            <a:rPr lang="en-US" altLang="zh-TW" sz="14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4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在職者（</a:t>
          </a:r>
          <a:r>
            <a:rPr lang="en-US" altLang="zh-TW" sz="14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1,000 </a:t>
          </a:r>
          <a:r>
            <a:rPr lang="zh-TW" altLang="en-US" sz="14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名）</a:t>
          </a:r>
        </a:p>
      </dgm:t>
    </dgm:pt>
    <dgm:pt modelId="{B005E59E-09DC-4DC8-A6FB-64D1EFA29242}" type="parTrans" cxnId="{0B4F265F-5B62-49E1-AE04-6C75C152CB10}">
      <dgm:prSet/>
      <dgm:spPr/>
      <dgm:t>
        <a:bodyPr/>
        <a:lstStyle/>
        <a:p>
          <a:endParaRPr lang="zh-TW" altLang="en-US"/>
        </a:p>
      </dgm:t>
    </dgm:pt>
    <dgm:pt modelId="{89E7F30E-D277-488A-AAEC-9122E1D71042}" type="sibTrans" cxnId="{0B4F265F-5B62-49E1-AE04-6C75C152CB10}">
      <dgm:prSet/>
      <dgm:spPr/>
      <dgm:t>
        <a:bodyPr/>
        <a:lstStyle/>
        <a:p>
          <a:endParaRPr lang="zh-TW" altLang="en-US"/>
        </a:p>
      </dgm:t>
    </dgm:pt>
    <dgm:pt modelId="{51247317-830B-4178-B558-D70A845D2BA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4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在校生</a:t>
          </a:r>
          <a:endParaRPr lang="en-US" altLang="zh-TW" sz="14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4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sz="14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4,500 </a:t>
          </a:r>
          <a:r>
            <a:rPr lang="zh-TW" altLang="en-US" sz="14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人）</a:t>
          </a:r>
        </a:p>
      </dgm:t>
    </dgm:pt>
    <dgm:pt modelId="{EC4773B8-99F8-42E1-BDD4-1B859D723AF3}" type="parTrans" cxnId="{4A61BA50-5068-49BF-8315-32BBB7581C26}">
      <dgm:prSet/>
      <dgm:spPr/>
      <dgm:t>
        <a:bodyPr/>
        <a:lstStyle/>
        <a:p>
          <a:endParaRPr lang="zh-TW" altLang="en-US"/>
        </a:p>
      </dgm:t>
    </dgm:pt>
    <dgm:pt modelId="{5226B202-6C1E-4EDF-A81E-DD986E27C90D}" type="sibTrans" cxnId="{4A61BA50-5068-49BF-8315-32BBB7581C26}">
      <dgm:prSet/>
      <dgm:spPr/>
      <dgm:t>
        <a:bodyPr/>
        <a:lstStyle/>
        <a:p>
          <a:endParaRPr lang="zh-TW" altLang="en-US"/>
        </a:p>
      </dgm:t>
    </dgm:pt>
    <dgm:pt modelId="{1F04AEE6-E164-471B-B41F-2D18DC9BC2F4}" type="pres">
      <dgm:prSet presAssocID="{7784A7D6-7140-4520-A023-929FEEE2623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F0C5E4F-E6B5-4C87-B38C-F6ECAD2B5103}" type="pres">
      <dgm:prSet presAssocID="{5F9CD323-E2DC-4704-8061-E44CAED1034D}" presName="hierRoot1" presStyleCnt="0"/>
      <dgm:spPr/>
    </dgm:pt>
    <dgm:pt modelId="{E5BD6005-50EE-4296-A4F8-12E7BD40959A}" type="pres">
      <dgm:prSet presAssocID="{5F9CD323-E2DC-4704-8061-E44CAED1034D}" presName="composite" presStyleCnt="0"/>
      <dgm:spPr/>
    </dgm:pt>
    <dgm:pt modelId="{8682FC3E-1D67-4C4A-9709-86BDC3B1E1D0}" type="pres">
      <dgm:prSet presAssocID="{5F9CD323-E2DC-4704-8061-E44CAED1034D}" presName="background" presStyleLbl="node0" presStyleIdx="0" presStyleCnt="1"/>
      <dgm:spPr/>
    </dgm:pt>
    <dgm:pt modelId="{4C6FC509-006D-474C-A272-46EB78DD8A86}" type="pres">
      <dgm:prSet presAssocID="{5F9CD323-E2DC-4704-8061-E44CAED1034D}" presName="text" presStyleLbl="fgAcc0" presStyleIdx="0" presStyleCnt="1" custScaleX="249944" custScaleY="122521" custLinFactNeighborX="9984" custLinFactNeighborY="-10433">
        <dgm:presLayoutVars>
          <dgm:chPref val="3"/>
        </dgm:presLayoutVars>
      </dgm:prSet>
      <dgm:spPr/>
    </dgm:pt>
    <dgm:pt modelId="{D50D66A6-DA13-4558-9BD0-51E49CE71525}" type="pres">
      <dgm:prSet presAssocID="{5F9CD323-E2DC-4704-8061-E44CAED1034D}" presName="hierChild2" presStyleCnt="0"/>
      <dgm:spPr/>
    </dgm:pt>
    <dgm:pt modelId="{E3BD59EC-6443-4E09-B436-367100BA8B25}" type="pres">
      <dgm:prSet presAssocID="{928BC0B4-7AAB-4FEC-8373-FDC9FCE1AB97}" presName="Name10" presStyleLbl="parChTrans1D2" presStyleIdx="0" presStyleCnt="2"/>
      <dgm:spPr/>
    </dgm:pt>
    <dgm:pt modelId="{9FFD804F-A1B4-4C84-8FC9-8B220254B20D}" type="pres">
      <dgm:prSet presAssocID="{02CF6344-61E4-4D73-92CF-EE60467F4B76}" presName="hierRoot2" presStyleCnt="0"/>
      <dgm:spPr/>
    </dgm:pt>
    <dgm:pt modelId="{8A9D91F5-1326-494A-B450-42557CAA2089}" type="pres">
      <dgm:prSet presAssocID="{02CF6344-61E4-4D73-92CF-EE60467F4B76}" presName="composite2" presStyleCnt="0"/>
      <dgm:spPr/>
    </dgm:pt>
    <dgm:pt modelId="{D29B08A3-33F5-4486-96F3-9890F67A26DF}" type="pres">
      <dgm:prSet presAssocID="{02CF6344-61E4-4D73-92CF-EE60467F4B76}" presName="background2" presStyleLbl="node2" presStyleIdx="0" presStyleCnt="2"/>
      <dgm:spPr/>
    </dgm:pt>
    <dgm:pt modelId="{4EA8916D-E65B-4E05-B3EF-92DAE63ED98F}" type="pres">
      <dgm:prSet presAssocID="{02CF6344-61E4-4D73-92CF-EE60467F4B76}" presName="text2" presStyleLbl="fgAcc2" presStyleIdx="0" presStyleCnt="2" custScaleX="181832">
        <dgm:presLayoutVars>
          <dgm:chPref val="3"/>
        </dgm:presLayoutVars>
      </dgm:prSet>
      <dgm:spPr>
        <a:xfrm>
          <a:off x="1586402" y="178808"/>
          <a:ext cx="1188335" cy="754592"/>
        </a:xfrm>
      </dgm:spPr>
    </dgm:pt>
    <dgm:pt modelId="{E67AE180-F672-44A6-8EC4-1125913EF4E5}" type="pres">
      <dgm:prSet presAssocID="{02CF6344-61E4-4D73-92CF-EE60467F4B76}" presName="hierChild3" presStyleCnt="0"/>
      <dgm:spPr/>
    </dgm:pt>
    <dgm:pt modelId="{AB87C505-F050-4F37-BC76-3E3B14E2FB91}" type="pres">
      <dgm:prSet presAssocID="{7EF5442B-5606-4EE7-99A8-8D3064CE70D2}" presName="Name17" presStyleLbl="parChTrans1D3" presStyleIdx="0" presStyleCnt="4"/>
      <dgm:spPr>
        <a:xfrm>
          <a:off x="1322328" y="807965"/>
          <a:ext cx="726204" cy="345607"/>
        </a:xfrm>
      </dgm:spPr>
    </dgm:pt>
    <dgm:pt modelId="{3A194BA1-421C-4DFE-8C7A-B1C25B43EF4C}" type="pres">
      <dgm:prSet presAssocID="{2E0E1581-6691-4F06-A71D-005C43336309}" presName="hierRoot3" presStyleCnt="0"/>
      <dgm:spPr/>
    </dgm:pt>
    <dgm:pt modelId="{98AF7F58-94BB-49B5-A52E-BD740116F93B}" type="pres">
      <dgm:prSet presAssocID="{2E0E1581-6691-4F06-A71D-005C43336309}" presName="composite3" presStyleCnt="0"/>
      <dgm:spPr/>
    </dgm:pt>
    <dgm:pt modelId="{98B702AF-BC13-4B0E-B004-6217B188F779}" type="pres">
      <dgm:prSet presAssocID="{2E0E1581-6691-4F06-A71D-005C43336309}" presName="background3" presStyleLbl="node3" presStyleIdx="0" presStyleCnt="4"/>
      <dgm:spPr/>
    </dgm:pt>
    <dgm:pt modelId="{F81B1D6D-D78B-481F-BFA9-F900841B6645}" type="pres">
      <dgm:prSet presAssocID="{2E0E1581-6691-4F06-A71D-005C43336309}" presName="text3" presStyleLbl="fgAcc3" presStyleIdx="0" presStyleCnt="4" custScaleX="208181">
        <dgm:presLayoutVars>
          <dgm:chPref val="3"/>
        </dgm:presLayoutVars>
      </dgm:prSet>
      <dgm:spPr>
        <a:xfrm>
          <a:off x="444078" y="1279008"/>
          <a:ext cx="2020573" cy="754592"/>
        </a:xfrm>
      </dgm:spPr>
    </dgm:pt>
    <dgm:pt modelId="{BB8035EF-E0C1-45BB-ABCF-DFB6EA912884}" type="pres">
      <dgm:prSet presAssocID="{2E0E1581-6691-4F06-A71D-005C43336309}" presName="hierChild4" presStyleCnt="0"/>
      <dgm:spPr/>
    </dgm:pt>
    <dgm:pt modelId="{8640ABDD-501F-4E28-ACBC-7BC77E4A6720}" type="pres">
      <dgm:prSet presAssocID="{AF02176C-6064-4805-BFBC-E95119E6A410}" presName="Name23" presStyleLbl="parChTrans1D4" presStyleIdx="0" presStyleCnt="2"/>
      <dgm:spPr>
        <a:xfrm>
          <a:off x="596123" y="1908166"/>
          <a:ext cx="726204" cy="345607"/>
        </a:xfrm>
      </dgm:spPr>
    </dgm:pt>
    <dgm:pt modelId="{2D1C8404-7710-412D-8EBD-821E1B9CCA64}" type="pres">
      <dgm:prSet presAssocID="{AAAE7417-D9A8-4586-B9C6-AC639D3C95CA}" presName="hierRoot4" presStyleCnt="0"/>
      <dgm:spPr/>
    </dgm:pt>
    <dgm:pt modelId="{C8B56480-4CB4-48D6-9FBB-656BE851AC2F}" type="pres">
      <dgm:prSet presAssocID="{AAAE7417-D9A8-4586-B9C6-AC639D3C95CA}" presName="composite4" presStyleCnt="0"/>
      <dgm:spPr/>
    </dgm:pt>
    <dgm:pt modelId="{4DEDF070-65BC-4E1A-9EBD-282C211BF05B}" type="pres">
      <dgm:prSet presAssocID="{AAAE7417-D9A8-4586-B9C6-AC639D3C95CA}" presName="background4" presStyleLbl="node4" presStyleIdx="0" presStyleCnt="2"/>
      <dgm:spPr/>
    </dgm:pt>
    <dgm:pt modelId="{0D7A0151-D3E3-4F3D-99A5-538C541DE41C}" type="pres">
      <dgm:prSet presAssocID="{AAAE7417-D9A8-4586-B9C6-AC639D3C95CA}" presName="text4" presStyleLbl="fgAcc4" presStyleIdx="0" presStyleCnt="2" custScaleX="130749" custScaleY="66476">
        <dgm:presLayoutVars>
          <dgm:chPref val="3"/>
        </dgm:presLayoutVars>
      </dgm:prSet>
      <dgm:spPr>
        <a:xfrm>
          <a:off x="133993" y="2379209"/>
          <a:ext cx="1188335" cy="754592"/>
        </a:xfrm>
      </dgm:spPr>
    </dgm:pt>
    <dgm:pt modelId="{1973ED9C-C7E9-4852-B7F1-0EE1ED3F1BDE}" type="pres">
      <dgm:prSet presAssocID="{AAAE7417-D9A8-4586-B9C6-AC639D3C95CA}" presName="hierChild5" presStyleCnt="0"/>
      <dgm:spPr/>
    </dgm:pt>
    <dgm:pt modelId="{2C3736DB-9E60-4D73-A919-9DE1063B015C}" type="pres">
      <dgm:prSet presAssocID="{9BC0E632-B0C3-42B1-A94A-50F2DC1BC346}" presName="Name23" presStyleLbl="parChTrans1D4" presStyleIdx="1" presStyleCnt="2"/>
      <dgm:spPr>
        <a:xfrm>
          <a:off x="1322328" y="1908166"/>
          <a:ext cx="726204" cy="345607"/>
        </a:xfrm>
      </dgm:spPr>
    </dgm:pt>
    <dgm:pt modelId="{CB1E0290-9C21-438A-A4F7-0640732338A5}" type="pres">
      <dgm:prSet presAssocID="{55C530D1-0505-47A0-8484-CC9DAF8FEBDB}" presName="hierRoot4" presStyleCnt="0"/>
      <dgm:spPr/>
    </dgm:pt>
    <dgm:pt modelId="{6CCB1F4F-C45C-43B9-A89E-80B3F7B9F384}" type="pres">
      <dgm:prSet presAssocID="{55C530D1-0505-47A0-8484-CC9DAF8FEBDB}" presName="composite4" presStyleCnt="0"/>
      <dgm:spPr/>
    </dgm:pt>
    <dgm:pt modelId="{A174365D-B125-4EE3-B2D5-9E10B4453186}" type="pres">
      <dgm:prSet presAssocID="{55C530D1-0505-47A0-8484-CC9DAF8FEBDB}" presName="background4" presStyleLbl="node4" presStyleIdx="1" presStyleCnt="2"/>
      <dgm:spPr/>
    </dgm:pt>
    <dgm:pt modelId="{FCBF5273-797B-4BE1-8A25-44C4A78BDEC5}" type="pres">
      <dgm:prSet presAssocID="{55C530D1-0505-47A0-8484-CC9DAF8FEBDB}" presName="text4" presStyleLbl="fgAcc4" presStyleIdx="1" presStyleCnt="2" custScaleX="125481" custScaleY="66476">
        <dgm:presLayoutVars>
          <dgm:chPref val="3"/>
        </dgm:presLayoutVars>
      </dgm:prSet>
      <dgm:spPr>
        <a:xfrm>
          <a:off x="1586402" y="2379209"/>
          <a:ext cx="1188335" cy="754592"/>
        </a:xfrm>
      </dgm:spPr>
    </dgm:pt>
    <dgm:pt modelId="{5C76E2BA-72F3-49B9-9E1E-B75563999C63}" type="pres">
      <dgm:prSet presAssocID="{55C530D1-0505-47A0-8484-CC9DAF8FEBDB}" presName="hierChild5" presStyleCnt="0"/>
      <dgm:spPr/>
    </dgm:pt>
    <dgm:pt modelId="{047303FD-9895-4E58-957D-8E75115227A8}" type="pres">
      <dgm:prSet presAssocID="{858B446C-7DA6-4CDF-8DF9-58FA64336B84}" presName="Name17" presStyleLbl="parChTrans1D3" presStyleIdx="1" presStyleCnt="4"/>
      <dgm:spPr>
        <a:xfrm>
          <a:off x="2048533" y="807965"/>
          <a:ext cx="1142324" cy="345607"/>
        </a:xfrm>
      </dgm:spPr>
    </dgm:pt>
    <dgm:pt modelId="{F76EB04E-4119-4F8D-8915-4BA728EB5A5C}" type="pres">
      <dgm:prSet presAssocID="{0EC8F6B4-1EC6-42FE-B12D-3551DBCD3DFA}" presName="hierRoot3" presStyleCnt="0"/>
      <dgm:spPr/>
    </dgm:pt>
    <dgm:pt modelId="{0E5A1DE3-8478-4C77-B835-7E4916E2A48E}" type="pres">
      <dgm:prSet presAssocID="{0EC8F6B4-1EC6-42FE-B12D-3551DBCD3DFA}" presName="composite3" presStyleCnt="0"/>
      <dgm:spPr/>
    </dgm:pt>
    <dgm:pt modelId="{7CC432ED-104A-4504-80D9-8C3AC64CA320}" type="pres">
      <dgm:prSet presAssocID="{0EC8F6B4-1EC6-42FE-B12D-3551DBCD3DFA}" presName="background3" presStyleLbl="node3" presStyleIdx="1" presStyleCnt="4"/>
      <dgm:spPr/>
    </dgm:pt>
    <dgm:pt modelId="{1100E926-332E-471A-A580-C22A4739C199}" type="pres">
      <dgm:prSet presAssocID="{0EC8F6B4-1EC6-42FE-B12D-3551DBCD3DFA}" presName="text3" presStyleLbl="fgAcc3" presStyleIdx="1" presStyleCnt="4" custScaleX="154055">
        <dgm:presLayoutVars>
          <dgm:chPref val="3"/>
        </dgm:presLayoutVars>
      </dgm:prSet>
      <dgm:spPr>
        <a:xfrm>
          <a:off x="2728726" y="1279008"/>
          <a:ext cx="1188335" cy="754592"/>
        </a:xfrm>
      </dgm:spPr>
    </dgm:pt>
    <dgm:pt modelId="{F7B3B07A-4558-4FFC-BD65-EF7CE8D4B625}" type="pres">
      <dgm:prSet presAssocID="{0EC8F6B4-1EC6-42FE-B12D-3551DBCD3DFA}" presName="hierChild4" presStyleCnt="0"/>
      <dgm:spPr/>
    </dgm:pt>
    <dgm:pt modelId="{A903818E-64DC-4717-88F0-6E740EDDF254}" type="pres">
      <dgm:prSet presAssocID="{3886BF3F-E9DA-4C88-A66E-4F75CC1EA514}" presName="Name10" presStyleLbl="parChTrans1D2" presStyleIdx="1" presStyleCnt="2"/>
      <dgm:spPr/>
    </dgm:pt>
    <dgm:pt modelId="{5D278A7F-E323-477A-A7F7-8D9DDE396C01}" type="pres">
      <dgm:prSet presAssocID="{7840D4D5-A7E5-4A8F-8661-16789CF18DFF}" presName="hierRoot2" presStyleCnt="0"/>
      <dgm:spPr/>
    </dgm:pt>
    <dgm:pt modelId="{9AEA6ED3-F775-4E94-8FBF-7C86ED95280A}" type="pres">
      <dgm:prSet presAssocID="{7840D4D5-A7E5-4A8F-8661-16789CF18DFF}" presName="composite2" presStyleCnt="0"/>
      <dgm:spPr/>
    </dgm:pt>
    <dgm:pt modelId="{295BC763-5F96-445C-801D-68CC81329A4B}" type="pres">
      <dgm:prSet presAssocID="{7840D4D5-A7E5-4A8F-8661-16789CF18DFF}" presName="background2" presStyleLbl="node2" presStyleIdx="1" presStyleCnt="2"/>
      <dgm:spPr/>
    </dgm:pt>
    <dgm:pt modelId="{C0D51C35-37E3-40A6-848E-8A7CEF652701}" type="pres">
      <dgm:prSet presAssocID="{7840D4D5-A7E5-4A8F-8661-16789CF18DFF}" presName="text2" presStyleLbl="fgAcc2" presStyleIdx="1" presStyleCnt="2" custScaleX="227443" custScaleY="86236" custLinFactNeighborX="22932" custLinFactNeighborY="-5908">
        <dgm:presLayoutVars>
          <dgm:chPref val="3"/>
        </dgm:presLayoutVars>
      </dgm:prSet>
      <dgm:spPr/>
    </dgm:pt>
    <dgm:pt modelId="{846C59F3-199A-453C-B3E2-2807F6DDE05D}" type="pres">
      <dgm:prSet presAssocID="{7840D4D5-A7E5-4A8F-8661-16789CF18DFF}" presName="hierChild3" presStyleCnt="0"/>
      <dgm:spPr/>
    </dgm:pt>
    <dgm:pt modelId="{B4A99D9C-EC4F-4626-876B-48859994512C}" type="pres">
      <dgm:prSet presAssocID="{EC4773B8-99F8-42E1-BDD4-1B859D723AF3}" presName="Name17" presStyleLbl="parChTrans1D3" presStyleIdx="2" presStyleCnt="4"/>
      <dgm:spPr/>
    </dgm:pt>
    <dgm:pt modelId="{3DA5E473-065F-485E-965A-20B32035806E}" type="pres">
      <dgm:prSet presAssocID="{51247317-830B-4178-B558-D70A845D2BA1}" presName="hierRoot3" presStyleCnt="0"/>
      <dgm:spPr/>
    </dgm:pt>
    <dgm:pt modelId="{7D9A71E9-E636-4DD2-A7B3-607431C54D9C}" type="pres">
      <dgm:prSet presAssocID="{51247317-830B-4178-B558-D70A845D2BA1}" presName="composite3" presStyleCnt="0"/>
      <dgm:spPr/>
    </dgm:pt>
    <dgm:pt modelId="{29D55333-4B95-4E35-BD3E-CD14B4E072C5}" type="pres">
      <dgm:prSet presAssocID="{51247317-830B-4178-B558-D70A845D2BA1}" presName="background3" presStyleLbl="node3" presStyleIdx="2" presStyleCnt="4"/>
      <dgm:spPr/>
    </dgm:pt>
    <dgm:pt modelId="{BB673A02-EDE0-4A08-9318-DE75CDBDFD6C}" type="pres">
      <dgm:prSet presAssocID="{51247317-830B-4178-B558-D70A845D2BA1}" presName="text3" presStyleLbl="fgAcc3" presStyleIdx="2" presStyleCnt="4" custScaleX="144942">
        <dgm:presLayoutVars>
          <dgm:chPref val="3"/>
        </dgm:presLayoutVars>
      </dgm:prSet>
      <dgm:spPr/>
    </dgm:pt>
    <dgm:pt modelId="{E1848DEE-5AC5-4934-9733-F92DE418D443}" type="pres">
      <dgm:prSet presAssocID="{51247317-830B-4178-B558-D70A845D2BA1}" presName="hierChild4" presStyleCnt="0"/>
      <dgm:spPr/>
    </dgm:pt>
    <dgm:pt modelId="{46CC776C-D1F5-4F0B-8E24-FBFAA2CA7584}" type="pres">
      <dgm:prSet presAssocID="{B005E59E-09DC-4DC8-A6FB-64D1EFA29242}" presName="Name17" presStyleLbl="parChTrans1D3" presStyleIdx="3" presStyleCnt="4"/>
      <dgm:spPr/>
    </dgm:pt>
    <dgm:pt modelId="{08B212C6-6D09-42E3-887D-1A0E6A830628}" type="pres">
      <dgm:prSet presAssocID="{2C228913-31DB-47CC-9AFD-6997D6D07459}" presName="hierRoot3" presStyleCnt="0"/>
      <dgm:spPr/>
    </dgm:pt>
    <dgm:pt modelId="{BFB7243C-EC13-4688-A4D6-2EB871A0ABF8}" type="pres">
      <dgm:prSet presAssocID="{2C228913-31DB-47CC-9AFD-6997D6D07459}" presName="composite3" presStyleCnt="0"/>
      <dgm:spPr/>
    </dgm:pt>
    <dgm:pt modelId="{3C5114A0-6979-417B-A59D-005BC95D217E}" type="pres">
      <dgm:prSet presAssocID="{2C228913-31DB-47CC-9AFD-6997D6D07459}" presName="background3" presStyleLbl="node3" presStyleIdx="3" presStyleCnt="4"/>
      <dgm:spPr/>
    </dgm:pt>
    <dgm:pt modelId="{F8C0B799-376B-4A83-918B-C61048D65222}" type="pres">
      <dgm:prSet presAssocID="{2C228913-31DB-47CC-9AFD-6997D6D07459}" presName="text3" presStyleLbl="fgAcc3" presStyleIdx="3" presStyleCnt="4" custScaleX="128816" custLinFactNeighborX="51170" custLinFactNeighborY="658">
        <dgm:presLayoutVars>
          <dgm:chPref val="3"/>
        </dgm:presLayoutVars>
      </dgm:prSet>
      <dgm:spPr/>
    </dgm:pt>
    <dgm:pt modelId="{5F8034DB-DA68-4E24-8B67-9B294AC5BAAA}" type="pres">
      <dgm:prSet presAssocID="{2C228913-31DB-47CC-9AFD-6997D6D07459}" presName="hierChild4" presStyleCnt="0"/>
      <dgm:spPr/>
    </dgm:pt>
  </dgm:ptLst>
  <dgm:cxnLst>
    <dgm:cxn modelId="{98F04006-2FAC-450E-8221-9509980CFB83}" type="presOf" srcId="{AF02176C-6064-4805-BFBC-E95119E6A410}" destId="{8640ABDD-501F-4E28-ACBC-7BC77E4A6720}" srcOrd="0" destOrd="0" presId="urn:microsoft.com/office/officeart/2005/8/layout/hierarchy1"/>
    <dgm:cxn modelId="{F6CFD807-982B-4BE8-9B80-4B67553A1972}" type="presOf" srcId="{3886BF3F-E9DA-4C88-A66E-4F75CC1EA514}" destId="{A903818E-64DC-4717-88F0-6E740EDDF254}" srcOrd="0" destOrd="0" presId="urn:microsoft.com/office/officeart/2005/8/layout/hierarchy1"/>
    <dgm:cxn modelId="{C902AB0D-A517-4D5D-9FC7-306814813C0E}" type="presOf" srcId="{2E0E1581-6691-4F06-A71D-005C43336309}" destId="{F81B1D6D-D78B-481F-BFA9-F900841B6645}" srcOrd="0" destOrd="0" presId="urn:microsoft.com/office/officeart/2005/8/layout/hierarchy1"/>
    <dgm:cxn modelId="{9C84651E-B78A-4A7C-B955-4538BC36AE25}" srcId="{02CF6344-61E4-4D73-92CF-EE60467F4B76}" destId="{2E0E1581-6691-4F06-A71D-005C43336309}" srcOrd="0" destOrd="0" parTransId="{7EF5442B-5606-4EE7-99A8-8D3064CE70D2}" sibTransId="{17B67B91-2C4C-4E93-B2D1-95F339E35CD1}"/>
    <dgm:cxn modelId="{7732BE28-7249-44C4-81E5-245D50F6AD66}" type="presOf" srcId="{02CF6344-61E4-4D73-92CF-EE60467F4B76}" destId="{4EA8916D-E65B-4E05-B3EF-92DAE63ED98F}" srcOrd="0" destOrd="0" presId="urn:microsoft.com/office/officeart/2005/8/layout/hierarchy1"/>
    <dgm:cxn modelId="{62B2DF31-F240-4638-B891-941F34204D10}" srcId="{5F9CD323-E2DC-4704-8061-E44CAED1034D}" destId="{7840D4D5-A7E5-4A8F-8661-16789CF18DFF}" srcOrd="1" destOrd="0" parTransId="{3886BF3F-E9DA-4C88-A66E-4F75CC1EA514}" sibTransId="{2A79852A-3B47-4708-AEB0-C0EEBE4B96C3}"/>
    <dgm:cxn modelId="{36E1273A-1B44-4B1D-A848-882B872AC9CB}" type="presOf" srcId="{EC4773B8-99F8-42E1-BDD4-1B859D723AF3}" destId="{B4A99D9C-EC4F-4626-876B-48859994512C}" srcOrd="0" destOrd="0" presId="urn:microsoft.com/office/officeart/2005/8/layout/hierarchy1"/>
    <dgm:cxn modelId="{6CAE4F3A-6CCA-4EED-BA29-D79E73CF4812}" type="presOf" srcId="{9BC0E632-B0C3-42B1-A94A-50F2DC1BC346}" destId="{2C3736DB-9E60-4D73-A919-9DE1063B015C}" srcOrd="0" destOrd="0" presId="urn:microsoft.com/office/officeart/2005/8/layout/hierarchy1"/>
    <dgm:cxn modelId="{7717C83F-72DA-4143-948A-A245A8BE9506}" type="presOf" srcId="{7784A7D6-7140-4520-A023-929FEEE26239}" destId="{1F04AEE6-E164-471B-B41F-2D18DC9BC2F4}" srcOrd="0" destOrd="0" presId="urn:microsoft.com/office/officeart/2005/8/layout/hierarchy1"/>
    <dgm:cxn modelId="{4A61BA50-5068-49BF-8315-32BBB7581C26}" srcId="{7840D4D5-A7E5-4A8F-8661-16789CF18DFF}" destId="{51247317-830B-4178-B558-D70A845D2BA1}" srcOrd="0" destOrd="0" parTransId="{EC4773B8-99F8-42E1-BDD4-1B859D723AF3}" sibTransId="{5226B202-6C1E-4EDF-A81E-DD986E27C90D}"/>
    <dgm:cxn modelId="{2F5DD455-402B-45FB-B954-C8649776CF73}" type="presOf" srcId="{7840D4D5-A7E5-4A8F-8661-16789CF18DFF}" destId="{C0D51C35-37E3-40A6-848E-8A7CEF652701}" srcOrd="0" destOrd="0" presId="urn:microsoft.com/office/officeart/2005/8/layout/hierarchy1"/>
    <dgm:cxn modelId="{0B4F265F-5B62-49E1-AE04-6C75C152CB10}" srcId="{7840D4D5-A7E5-4A8F-8661-16789CF18DFF}" destId="{2C228913-31DB-47CC-9AFD-6997D6D07459}" srcOrd="1" destOrd="0" parTransId="{B005E59E-09DC-4DC8-A6FB-64D1EFA29242}" sibTransId="{89E7F30E-D277-488A-AAEC-9122E1D71042}"/>
    <dgm:cxn modelId="{1AB7AE60-B637-4061-B9D1-178CD08B1257}" srcId="{2E0E1581-6691-4F06-A71D-005C43336309}" destId="{AAAE7417-D9A8-4586-B9C6-AC639D3C95CA}" srcOrd="0" destOrd="0" parTransId="{AF02176C-6064-4805-BFBC-E95119E6A410}" sibTransId="{39DA8964-2D81-48EE-8D2E-C3067C7902CC}"/>
    <dgm:cxn modelId="{B92CD86D-435B-48BE-AFC6-F7E661DADBF4}" type="presOf" srcId="{928BC0B4-7AAB-4FEC-8373-FDC9FCE1AB97}" destId="{E3BD59EC-6443-4E09-B436-367100BA8B25}" srcOrd="0" destOrd="0" presId="urn:microsoft.com/office/officeart/2005/8/layout/hierarchy1"/>
    <dgm:cxn modelId="{7BBB066F-9CDA-4984-8AC6-3C78F8600611}" srcId="{2E0E1581-6691-4F06-A71D-005C43336309}" destId="{55C530D1-0505-47A0-8484-CC9DAF8FEBDB}" srcOrd="1" destOrd="0" parTransId="{9BC0E632-B0C3-42B1-A94A-50F2DC1BC346}" sibTransId="{47CD30A7-8F9C-4ADB-9A58-D02F51F6A07A}"/>
    <dgm:cxn modelId="{16853F80-692E-4354-965E-ED05DF2A5363}" srcId="{5F9CD323-E2DC-4704-8061-E44CAED1034D}" destId="{02CF6344-61E4-4D73-92CF-EE60467F4B76}" srcOrd="0" destOrd="0" parTransId="{928BC0B4-7AAB-4FEC-8373-FDC9FCE1AB97}" sibTransId="{1FB4BBCE-CD1C-4F04-9432-CC03AB14EDF1}"/>
    <dgm:cxn modelId="{66E27681-0AB3-426A-8C97-AE815668C78C}" type="presOf" srcId="{0EC8F6B4-1EC6-42FE-B12D-3551DBCD3DFA}" destId="{1100E926-332E-471A-A580-C22A4739C199}" srcOrd="0" destOrd="0" presId="urn:microsoft.com/office/officeart/2005/8/layout/hierarchy1"/>
    <dgm:cxn modelId="{A970B583-B5EF-402F-822C-76251A27C098}" type="presOf" srcId="{55C530D1-0505-47A0-8484-CC9DAF8FEBDB}" destId="{FCBF5273-797B-4BE1-8A25-44C4A78BDEC5}" srcOrd="0" destOrd="0" presId="urn:microsoft.com/office/officeart/2005/8/layout/hierarchy1"/>
    <dgm:cxn modelId="{63A52388-90BF-4672-AAB8-DD20774655A2}" type="presOf" srcId="{858B446C-7DA6-4CDF-8DF9-58FA64336B84}" destId="{047303FD-9895-4E58-957D-8E75115227A8}" srcOrd="0" destOrd="0" presId="urn:microsoft.com/office/officeart/2005/8/layout/hierarchy1"/>
    <dgm:cxn modelId="{E1A26C8E-6041-49E6-947C-D3048E1E4C5A}" srcId="{7784A7D6-7140-4520-A023-929FEEE26239}" destId="{5F9CD323-E2DC-4704-8061-E44CAED1034D}" srcOrd="0" destOrd="0" parTransId="{A6603630-4383-4E36-8EE7-957B8384F4C3}" sibTransId="{74AA2E15-9D6B-4D12-AEC1-9BACACCC5ED6}"/>
    <dgm:cxn modelId="{F7D8A592-5953-4132-A6C5-A0A90B5E4BB2}" type="presOf" srcId="{7EF5442B-5606-4EE7-99A8-8D3064CE70D2}" destId="{AB87C505-F050-4F37-BC76-3E3B14E2FB91}" srcOrd="0" destOrd="0" presId="urn:microsoft.com/office/officeart/2005/8/layout/hierarchy1"/>
    <dgm:cxn modelId="{992D27A2-701B-424E-8A66-773E21D44BE3}" type="presOf" srcId="{2C228913-31DB-47CC-9AFD-6997D6D07459}" destId="{F8C0B799-376B-4A83-918B-C61048D65222}" srcOrd="0" destOrd="0" presId="urn:microsoft.com/office/officeart/2005/8/layout/hierarchy1"/>
    <dgm:cxn modelId="{79A84DAE-FC9D-409C-89C8-0741C4065F3C}" type="presOf" srcId="{AAAE7417-D9A8-4586-B9C6-AC639D3C95CA}" destId="{0D7A0151-D3E3-4F3D-99A5-538C541DE41C}" srcOrd="0" destOrd="0" presId="urn:microsoft.com/office/officeart/2005/8/layout/hierarchy1"/>
    <dgm:cxn modelId="{D4A68CAE-F00B-4BC4-8A97-47596E239E7C}" type="presOf" srcId="{5F9CD323-E2DC-4704-8061-E44CAED1034D}" destId="{4C6FC509-006D-474C-A272-46EB78DD8A86}" srcOrd="0" destOrd="0" presId="urn:microsoft.com/office/officeart/2005/8/layout/hierarchy1"/>
    <dgm:cxn modelId="{3F198CDC-5DE3-4EF4-9957-1490393EFD00}" srcId="{02CF6344-61E4-4D73-92CF-EE60467F4B76}" destId="{0EC8F6B4-1EC6-42FE-B12D-3551DBCD3DFA}" srcOrd="1" destOrd="0" parTransId="{858B446C-7DA6-4CDF-8DF9-58FA64336B84}" sibTransId="{DD4885F3-BB3D-4248-981A-B5B945FFCCB0}"/>
    <dgm:cxn modelId="{A1A655DE-84EB-475F-B9FC-D0F4DBD71A1E}" type="presOf" srcId="{51247317-830B-4178-B558-D70A845D2BA1}" destId="{BB673A02-EDE0-4A08-9318-DE75CDBDFD6C}" srcOrd="0" destOrd="0" presId="urn:microsoft.com/office/officeart/2005/8/layout/hierarchy1"/>
    <dgm:cxn modelId="{3762C4E4-3C8F-4B5B-828C-CC0FA0693D88}" type="presOf" srcId="{B005E59E-09DC-4DC8-A6FB-64D1EFA29242}" destId="{46CC776C-D1F5-4F0B-8E24-FBFAA2CA7584}" srcOrd="0" destOrd="0" presId="urn:microsoft.com/office/officeart/2005/8/layout/hierarchy1"/>
    <dgm:cxn modelId="{048F3606-2E9F-49FF-85A4-207D702B17F6}" type="presParOf" srcId="{1F04AEE6-E164-471B-B41F-2D18DC9BC2F4}" destId="{0F0C5E4F-E6B5-4C87-B38C-F6ECAD2B5103}" srcOrd="0" destOrd="0" presId="urn:microsoft.com/office/officeart/2005/8/layout/hierarchy1"/>
    <dgm:cxn modelId="{9C018B2B-DEA4-4D0E-A1DA-1D34A0124FFF}" type="presParOf" srcId="{0F0C5E4F-E6B5-4C87-B38C-F6ECAD2B5103}" destId="{E5BD6005-50EE-4296-A4F8-12E7BD40959A}" srcOrd="0" destOrd="0" presId="urn:microsoft.com/office/officeart/2005/8/layout/hierarchy1"/>
    <dgm:cxn modelId="{01521AEF-952B-46AD-B28D-84EF9A0DCBCF}" type="presParOf" srcId="{E5BD6005-50EE-4296-A4F8-12E7BD40959A}" destId="{8682FC3E-1D67-4C4A-9709-86BDC3B1E1D0}" srcOrd="0" destOrd="0" presId="urn:microsoft.com/office/officeart/2005/8/layout/hierarchy1"/>
    <dgm:cxn modelId="{F603EC9C-41E2-4F40-8ECB-725A86533AF7}" type="presParOf" srcId="{E5BD6005-50EE-4296-A4F8-12E7BD40959A}" destId="{4C6FC509-006D-474C-A272-46EB78DD8A86}" srcOrd="1" destOrd="0" presId="urn:microsoft.com/office/officeart/2005/8/layout/hierarchy1"/>
    <dgm:cxn modelId="{03FF521D-9B1E-4AA1-90C0-822C36D9C539}" type="presParOf" srcId="{0F0C5E4F-E6B5-4C87-B38C-F6ECAD2B5103}" destId="{D50D66A6-DA13-4558-9BD0-51E49CE71525}" srcOrd="1" destOrd="0" presId="urn:microsoft.com/office/officeart/2005/8/layout/hierarchy1"/>
    <dgm:cxn modelId="{9EB46A1F-DA68-4008-9097-59EBACEE0D19}" type="presParOf" srcId="{D50D66A6-DA13-4558-9BD0-51E49CE71525}" destId="{E3BD59EC-6443-4E09-B436-367100BA8B25}" srcOrd="0" destOrd="0" presId="urn:microsoft.com/office/officeart/2005/8/layout/hierarchy1"/>
    <dgm:cxn modelId="{3764C3A2-C493-4452-AAF3-F2529221E564}" type="presParOf" srcId="{D50D66A6-DA13-4558-9BD0-51E49CE71525}" destId="{9FFD804F-A1B4-4C84-8FC9-8B220254B20D}" srcOrd="1" destOrd="0" presId="urn:microsoft.com/office/officeart/2005/8/layout/hierarchy1"/>
    <dgm:cxn modelId="{C93D502E-F560-4DF8-A1B1-7E312EEC0CD8}" type="presParOf" srcId="{9FFD804F-A1B4-4C84-8FC9-8B220254B20D}" destId="{8A9D91F5-1326-494A-B450-42557CAA2089}" srcOrd="0" destOrd="0" presId="urn:microsoft.com/office/officeart/2005/8/layout/hierarchy1"/>
    <dgm:cxn modelId="{C809D086-0EC1-432C-884D-6974097B131A}" type="presParOf" srcId="{8A9D91F5-1326-494A-B450-42557CAA2089}" destId="{D29B08A3-33F5-4486-96F3-9890F67A26DF}" srcOrd="0" destOrd="0" presId="urn:microsoft.com/office/officeart/2005/8/layout/hierarchy1"/>
    <dgm:cxn modelId="{BEDFD495-543B-4B0E-A862-486D952B194C}" type="presParOf" srcId="{8A9D91F5-1326-494A-B450-42557CAA2089}" destId="{4EA8916D-E65B-4E05-B3EF-92DAE63ED98F}" srcOrd="1" destOrd="0" presId="urn:microsoft.com/office/officeart/2005/8/layout/hierarchy1"/>
    <dgm:cxn modelId="{3E3569B6-373C-4DE0-8891-73FC54B9A00F}" type="presParOf" srcId="{9FFD804F-A1B4-4C84-8FC9-8B220254B20D}" destId="{E67AE180-F672-44A6-8EC4-1125913EF4E5}" srcOrd="1" destOrd="0" presId="urn:microsoft.com/office/officeart/2005/8/layout/hierarchy1"/>
    <dgm:cxn modelId="{78A9D366-2C1C-477D-81E1-B3C215C0B134}" type="presParOf" srcId="{E67AE180-F672-44A6-8EC4-1125913EF4E5}" destId="{AB87C505-F050-4F37-BC76-3E3B14E2FB91}" srcOrd="0" destOrd="0" presId="urn:microsoft.com/office/officeart/2005/8/layout/hierarchy1"/>
    <dgm:cxn modelId="{A074AA61-533C-43BE-8C3E-EAD17D98E082}" type="presParOf" srcId="{E67AE180-F672-44A6-8EC4-1125913EF4E5}" destId="{3A194BA1-421C-4DFE-8C7A-B1C25B43EF4C}" srcOrd="1" destOrd="0" presId="urn:microsoft.com/office/officeart/2005/8/layout/hierarchy1"/>
    <dgm:cxn modelId="{A62E96FC-D5A4-4C0B-9E43-4A4F83837035}" type="presParOf" srcId="{3A194BA1-421C-4DFE-8C7A-B1C25B43EF4C}" destId="{98AF7F58-94BB-49B5-A52E-BD740116F93B}" srcOrd="0" destOrd="0" presId="urn:microsoft.com/office/officeart/2005/8/layout/hierarchy1"/>
    <dgm:cxn modelId="{F01DFD1B-FE6E-461C-AD87-485B9D34C62C}" type="presParOf" srcId="{98AF7F58-94BB-49B5-A52E-BD740116F93B}" destId="{98B702AF-BC13-4B0E-B004-6217B188F779}" srcOrd="0" destOrd="0" presId="urn:microsoft.com/office/officeart/2005/8/layout/hierarchy1"/>
    <dgm:cxn modelId="{20959CDD-FC08-477C-BA96-F48A60AB943C}" type="presParOf" srcId="{98AF7F58-94BB-49B5-A52E-BD740116F93B}" destId="{F81B1D6D-D78B-481F-BFA9-F900841B6645}" srcOrd="1" destOrd="0" presId="urn:microsoft.com/office/officeart/2005/8/layout/hierarchy1"/>
    <dgm:cxn modelId="{C73C4D07-4ADF-4585-B35A-27B492005726}" type="presParOf" srcId="{3A194BA1-421C-4DFE-8C7A-B1C25B43EF4C}" destId="{BB8035EF-E0C1-45BB-ABCF-DFB6EA912884}" srcOrd="1" destOrd="0" presId="urn:microsoft.com/office/officeart/2005/8/layout/hierarchy1"/>
    <dgm:cxn modelId="{B34F3B47-A704-4D3F-BAD3-82DE28963956}" type="presParOf" srcId="{BB8035EF-E0C1-45BB-ABCF-DFB6EA912884}" destId="{8640ABDD-501F-4E28-ACBC-7BC77E4A6720}" srcOrd="0" destOrd="0" presId="urn:microsoft.com/office/officeart/2005/8/layout/hierarchy1"/>
    <dgm:cxn modelId="{4471A917-BF32-4A6E-8CB0-71178BB66293}" type="presParOf" srcId="{BB8035EF-E0C1-45BB-ABCF-DFB6EA912884}" destId="{2D1C8404-7710-412D-8EBD-821E1B9CCA64}" srcOrd="1" destOrd="0" presId="urn:microsoft.com/office/officeart/2005/8/layout/hierarchy1"/>
    <dgm:cxn modelId="{EB5097D4-A3E7-4A42-BF78-F3B92564A5C5}" type="presParOf" srcId="{2D1C8404-7710-412D-8EBD-821E1B9CCA64}" destId="{C8B56480-4CB4-48D6-9FBB-656BE851AC2F}" srcOrd="0" destOrd="0" presId="urn:microsoft.com/office/officeart/2005/8/layout/hierarchy1"/>
    <dgm:cxn modelId="{AE5E74AB-F44F-4618-981A-B8FEF1ACF68F}" type="presParOf" srcId="{C8B56480-4CB4-48D6-9FBB-656BE851AC2F}" destId="{4DEDF070-65BC-4E1A-9EBD-282C211BF05B}" srcOrd="0" destOrd="0" presId="urn:microsoft.com/office/officeart/2005/8/layout/hierarchy1"/>
    <dgm:cxn modelId="{B05F1136-5122-418F-A28B-FFEBC3226299}" type="presParOf" srcId="{C8B56480-4CB4-48D6-9FBB-656BE851AC2F}" destId="{0D7A0151-D3E3-4F3D-99A5-538C541DE41C}" srcOrd="1" destOrd="0" presId="urn:microsoft.com/office/officeart/2005/8/layout/hierarchy1"/>
    <dgm:cxn modelId="{4FDC9F1B-A12C-46E1-804F-19E58C6A8079}" type="presParOf" srcId="{2D1C8404-7710-412D-8EBD-821E1B9CCA64}" destId="{1973ED9C-C7E9-4852-B7F1-0EE1ED3F1BDE}" srcOrd="1" destOrd="0" presId="urn:microsoft.com/office/officeart/2005/8/layout/hierarchy1"/>
    <dgm:cxn modelId="{566901F2-613E-4C6C-913B-CB5F32A20C4C}" type="presParOf" srcId="{BB8035EF-E0C1-45BB-ABCF-DFB6EA912884}" destId="{2C3736DB-9E60-4D73-A919-9DE1063B015C}" srcOrd="2" destOrd="0" presId="urn:microsoft.com/office/officeart/2005/8/layout/hierarchy1"/>
    <dgm:cxn modelId="{D1DA9BD7-D591-4CB4-B4A4-D74AC25EC177}" type="presParOf" srcId="{BB8035EF-E0C1-45BB-ABCF-DFB6EA912884}" destId="{CB1E0290-9C21-438A-A4F7-0640732338A5}" srcOrd="3" destOrd="0" presId="urn:microsoft.com/office/officeart/2005/8/layout/hierarchy1"/>
    <dgm:cxn modelId="{E7A47D64-53FF-4662-B47F-50745102CF88}" type="presParOf" srcId="{CB1E0290-9C21-438A-A4F7-0640732338A5}" destId="{6CCB1F4F-C45C-43B9-A89E-80B3F7B9F384}" srcOrd="0" destOrd="0" presId="urn:microsoft.com/office/officeart/2005/8/layout/hierarchy1"/>
    <dgm:cxn modelId="{647D3EFF-605A-44BB-9397-E3445D749FE3}" type="presParOf" srcId="{6CCB1F4F-C45C-43B9-A89E-80B3F7B9F384}" destId="{A174365D-B125-4EE3-B2D5-9E10B4453186}" srcOrd="0" destOrd="0" presId="urn:microsoft.com/office/officeart/2005/8/layout/hierarchy1"/>
    <dgm:cxn modelId="{8459F709-089A-440C-B0E0-BB7E568D52DF}" type="presParOf" srcId="{6CCB1F4F-C45C-43B9-A89E-80B3F7B9F384}" destId="{FCBF5273-797B-4BE1-8A25-44C4A78BDEC5}" srcOrd="1" destOrd="0" presId="urn:microsoft.com/office/officeart/2005/8/layout/hierarchy1"/>
    <dgm:cxn modelId="{714FE716-0986-4811-BB40-F95CB27BF6F1}" type="presParOf" srcId="{CB1E0290-9C21-438A-A4F7-0640732338A5}" destId="{5C76E2BA-72F3-49B9-9E1E-B75563999C63}" srcOrd="1" destOrd="0" presId="urn:microsoft.com/office/officeart/2005/8/layout/hierarchy1"/>
    <dgm:cxn modelId="{0E3E3C91-329C-4C12-AD86-B8F90A77E0FD}" type="presParOf" srcId="{E67AE180-F672-44A6-8EC4-1125913EF4E5}" destId="{047303FD-9895-4E58-957D-8E75115227A8}" srcOrd="2" destOrd="0" presId="urn:microsoft.com/office/officeart/2005/8/layout/hierarchy1"/>
    <dgm:cxn modelId="{319CFB8B-B2E6-4E34-94E3-BCCDA7FF35E2}" type="presParOf" srcId="{E67AE180-F672-44A6-8EC4-1125913EF4E5}" destId="{F76EB04E-4119-4F8D-8915-4BA728EB5A5C}" srcOrd="3" destOrd="0" presId="urn:microsoft.com/office/officeart/2005/8/layout/hierarchy1"/>
    <dgm:cxn modelId="{2C0E95ED-80F8-4199-BEB6-15BBB907360D}" type="presParOf" srcId="{F76EB04E-4119-4F8D-8915-4BA728EB5A5C}" destId="{0E5A1DE3-8478-4C77-B835-7E4916E2A48E}" srcOrd="0" destOrd="0" presId="urn:microsoft.com/office/officeart/2005/8/layout/hierarchy1"/>
    <dgm:cxn modelId="{41D4F48A-6875-4DD5-9C17-0A7715106387}" type="presParOf" srcId="{0E5A1DE3-8478-4C77-B835-7E4916E2A48E}" destId="{7CC432ED-104A-4504-80D9-8C3AC64CA320}" srcOrd="0" destOrd="0" presId="urn:microsoft.com/office/officeart/2005/8/layout/hierarchy1"/>
    <dgm:cxn modelId="{C0AA0EBB-CD7D-4692-8FB9-BB32829653D2}" type="presParOf" srcId="{0E5A1DE3-8478-4C77-B835-7E4916E2A48E}" destId="{1100E926-332E-471A-A580-C22A4739C199}" srcOrd="1" destOrd="0" presId="urn:microsoft.com/office/officeart/2005/8/layout/hierarchy1"/>
    <dgm:cxn modelId="{BC826B4B-2369-4FEC-9656-2E34C4654308}" type="presParOf" srcId="{F76EB04E-4119-4F8D-8915-4BA728EB5A5C}" destId="{F7B3B07A-4558-4FFC-BD65-EF7CE8D4B625}" srcOrd="1" destOrd="0" presId="urn:microsoft.com/office/officeart/2005/8/layout/hierarchy1"/>
    <dgm:cxn modelId="{2D726B5C-9A27-481B-B16E-9C98F38DCB30}" type="presParOf" srcId="{D50D66A6-DA13-4558-9BD0-51E49CE71525}" destId="{A903818E-64DC-4717-88F0-6E740EDDF254}" srcOrd="2" destOrd="0" presId="urn:microsoft.com/office/officeart/2005/8/layout/hierarchy1"/>
    <dgm:cxn modelId="{F313440C-4E72-4459-B55F-FA18F6330E67}" type="presParOf" srcId="{D50D66A6-DA13-4558-9BD0-51E49CE71525}" destId="{5D278A7F-E323-477A-A7F7-8D9DDE396C01}" srcOrd="3" destOrd="0" presId="urn:microsoft.com/office/officeart/2005/8/layout/hierarchy1"/>
    <dgm:cxn modelId="{DE999248-C445-4A7F-8301-BBCE8A7AED8D}" type="presParOf" srcId="{5D278A7F-E323-477A-A7F7-8D9DDE396C01}" destId="{9AEA6ED3-F775-4E94-8FBF-7C86ED95280A}" srcOrd="0" destOrd="0" presId="urn:microsoft.com/office/officeart/2005/8/layout/hierarchy1"/>
    <dgm:cxn modelId="{9A611296-E311-4704-88A4-4F9203B582E5}" type="presParOf" srcId="{9AEA6ED3-F775-4E94-8FBF-7C86ED95280A}" destId="{295BC763-5F96-445C-801D-68CC81329A4B}" srcOrd="0" destOrd="0" presId="urn:microsoft.com/office/officeart/2005/8/layout/hierarchy1"/>
    <dgm:cxn modelId="{495D695B-DB85-4173-B63F-327D8707B894}" type="presParOf" srcId="{9AEA6ED3-F775-4E94-8FBF-7C86ED95280A}" destId="{C0D51C35-37E3-40A6-848E-8A7CEF652701}" srcOrd="1" destOrd="0" presId="urn:microsoft.com/office/officeart/2005/8/layout/hierarchy1"/>
    <dgm:cxn modelId="{C2496A18-2B26-4992-9C54-C662C3ACCBCA}" type="presParOf" srcId="{5D278A7F-E323-477A-A7F7-8D9DDE396C01}" destId="{846C59F3-199A-453C-B3E2-2807F6DDE05D}" srcOrd="1" destOrd="0" presId="urn:microsoft.com/office/officeart/2005/8/layout/hierarchy1"/>
    <dgm:cxn modelId="{6E393172-8D1E-4AA2-BD51-587F7532CE83}" type="presParOf" srcId="{846C59F3-199A-453C-B3E2-2807F6DDE05D}" destId="{B4A99D9C-EC4F-4626-876B-48859994512C}" srcOrd="0" destOrd="0" presId="urn:microsoft.com/office/officeart/2005/8/layout/hierarchy1"/>
    <dgm:cxn modelId="{B7499F87-5B94-43F6-B7F1-10DC198FBD91}" type="presParOf" srcId="{846C59F3-199A-453C-B3E2-2807F6DDE05D}" destId="{3DA5E473-065F-485E-965A-20B32035806E}" srcOrd="1" destOrd="0" presId="urn:microsoft.com/office/officeart/2005/8/layout/hierarchy1"/>
    <dgm:cxn modelId="{9B28BF4C-93D1-4356-B294-C4CA05C961AB}" type="presParOf" srcId="{3DA5E473-065F-485E-965A-20B32035806E}" destId="{7D9A71E9-E636-4DD2-A7B3-607431C54D9C}" srcOrd="0" destOrd="0" presId="urn:microsoft.com/office/officeart/2005/8/layout/hierarchy1"/>
    <dgm:cxn modelId="{A2372502-2612-4EE2-A81E-DB055DCA0382}" type="presParOf" srcId="{7D9A71E9-E636-4DD2-A7B3-607431C54D9C}" destId="{29D55333-4B95-4E35-BD3E-CD14B4E072C5}" srcOrd="0" destOrd="0" presId="urn:microsoft.com/office/officeart/2005/8/layout/hierarchy1"/>
    <dgm:cxn modelId="{4E4523DD-49D0-48BB-8462-77C0267C60A3}" type="presParOf" srcId="{7D9A71E9-E636-4DD2-A7B3-607431C54D9C}" destId="{BB673A02-EDE0-4A08-9318-DE75CDBDFD6C}" srcOrd="1" destOrd="0" presId="urn:microsoft.com/office/officeart/2005/8/layout/hierarchy1"/>
    <dgm:cxn modelId="{21DDCFC6-0019-4306-B6C1-F65BC0B405DE}" type="presParOf" srcId="{3DA5E473-065F-485E-965A-20B32035806E}" destId="{E1848DEE-5AC5-4934-9733-F92DE418D443}" srcOrd="1" destOrd="0" presId="urn:microsoft.com/office/officeart/2005/8/layout/hierarchy1"/>
    <dgm:cxn modelId="{DE8E6897-E5E9-458E-9AA6-4458B2161BBD}" type="presParOf" srcId="{846C59F3-199A-453C-B3E2-2807F6DDE05D}" destId="{46CC776C-D1F5-4F0B-8E24-FBFAA2CA7584}" srcOrd="2" destOrd="0" presId="urn:microsoft.com/office/officeart/2005/8/layout/hierarchy1"/>
    <dgm:cxn modelId="{AD6FEDBA-CA39-4D32-B6EB-855F3E81B47D}" type="presParOf" srcId="{846C59F3-199A-453C-B3E2-2807F6DDE05D}" destId="{08B212C6-6D09-42E3-887D-1A0E6A830628}" srcOrd="3" destOrd="0" presId="urn:microsoft.com/office/officeart/2005/8/layout/hierarchy1"/>
    <dgm:cxn modelId="{809D17AA-5528-40A7-BA92-84FE41261C0B}" type="presParOf" srcId="{08B212C6-6D09-42E3-887D-1A0E6A830628}" destId="{BFB7243C-EC13-4688-A4D6-2EB871A0ABF8}" srcOrd="0" destOrd="0" presId="urn:microsoft.com/office/officeart/2005/8/layout/hierarchy1"/>
    <dgm:cxn modelId="{88AA24BE-7582-4F14-9EF1-6FA69F4C01F6}" type="presParOf" srcId="{BFB7243C-EC13-4688-A4D6-2EB871A0ABF8}" destId="{3C5114A0-6979-417B-A59D-005BC95D217E}" srcOrd="0" destOrd="0" presId="urn:microsoft.com/office/officeart/2005/8/layout/hierarchy1"/>
    <dgm:cxn modelId="{3B30BBE2-04F7-40CE-B763-64AFB771CA11}" type="presParOf" srcId="{BFB7243C-EC13-4688-A4D6-2EB871A0ABF8}" destId="{F8C0B799-376B-4A83-918B-C61048D65222}" srcOrd="1" destOrd="0" presId="urn:microsoft.com/office/officeart/2005/8/layout/hierarchy1"/>
    <dgm:cxn modelId="{575528AC-67CF-434A-B018-B24F1A6BE2B4}" type="presParOf" srcId="{08B212C6-6D09-42E3-887D-1A0E6A830628}" destId="{5F8034DB-DA68-4E24-8B67-9B294AC5BAAA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EEBC8-6EFE-4337-A192-D6807843E8C0}">
      <dsp:nvSpPr>
        <dsp:cNvPr id="0" name=""/>
        <dsp:cNvSpPr/>
      </dsp:nvSpPr>
      <dsp:spPr>
        <a:xfrm>
          <a:off x="4855201" y="2646809"/>
          <a:ext cx="3629834" cy="20095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DB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 rtl="0">
            <a:lnSpc>
              <a:spcPts val="33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0" lang="en-US" altLang="zh-TW" sz="2400" b="1" i="0" u="none" strike="noStrike" kern="1200" cap="none" spc="0" normalizeH="0" baseline="0" dirty="0">
              <a:ln/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   </a:t>
          </a:r>
          <a:r>
            <a:rPr kumimoji="0" lang="zh-TW" altLang="en-US" sz="2200" b="1" i="0" u="none" strike="noStrike" kern="1200" cap="none" spc="0" normalizeH="0" baseline="0" dirty="0">
              <a:ln/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實習就業媒合促進供需接軌</a:t>
          </a:r>
        </a:p>
      </dsp:txBody>
      <dsp:txXfrm>
        <a:off x="5988295" y="3193343"/>
        <a:ext cx="2452596" cy="1418883"/>
      </dsp:txXfrm>
    </dsp:sp>
    <dsp:sp modelId="{899737CD-EAD9-450C-8E92-D3F5FA78811A}">
      <dsp:nvSpPr>
        <dsp:cNvPr id="0" name=""/>
        <dsp:cNvSpPr/>
      </dsp:nvSpPr>
      <dsp:spPr>
        <a:xfrm>
          <a:off x="547949" y="2601013"/>
          <a:ext cx="3404967" cy="202418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sq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228600" lvl="1" indent="-228600" algn="l" defTabSz="977900" rtl="0">
            <a:lnSpc>
              <a:spcPts val="33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0" lang="en-US" altLang="zh-TW" sz="2200" b="1" i="0" u="none" strike="noStrike" kern="1200" cap="none" spc="0" normalizeH="0" baseline="0" noProof="0" dirty="0">
              <a:ln/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   </a:t>
          </a:r>
          <a:r>
            <a:rPr kumimoji="0" lang="zh-TW" altLang="en-US" sz="2200" b="1" i="0" u="none" strike="noStrike" kern="1200" cap="none" spc="0" normalizeH="0" baseline="0" noProof="0" dirty="0">
              <a:ln/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目標導向培育厚植人才品質</a:t>
          </a:r>
          <a:endParaRPr lang="zh-TW" alt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微軟正黑體"/>
            <a:cs typeface="+mn-cs"/>
          </a:endParaRPr>
        </a:p>
      </dsp:txBody>
      <dsp:txXfrm>
        <a:off x="592414" y="3151523"/>
        <a:ext cx="2294547" cy="1429205"/>
      </dsp:txXfrm>
    </dsp:sp>
    <dsp:sp modelId="{4A2CC4DD-6C3B-4A81-AAA9-0005F14E86B6}">
      <dsp:nvSpPr>
        <dsp:cNvPr id="0" name=""/>
        <dsp:cNvSpPr/>
      </dsp:nvSpPr>
      <dsp:spPr>
        <a:xfrm>
          <a:off x="4825970" y="106357"/>
          <a:ext cx="3669460" cy="211352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3820" rIns="0" bIns="8382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0" lang="en-US" altLang="zh-TW" sz="2200" b="1" i="0" u="none" strike="noStrike" kern="1200" cap="none" spc="0" normalizeH="0" baseline="0" noProof="0" dirty="0">
              <a:ln/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  </a:t>
          </a:r>
          <a:r>
            <a:rPr kumimoji="0" lang="zh-TW" altLang="en-US" sz="2200" b="1" i="0" u="none" strike="noStrike" kern="1200" cap="none" spc="0" normalizeH="0" baseline="0" noProof="0" dirty="0">
              <a:ln/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學習成效檢核</a:t>
          </a:r>
          <a:endParaRPr lang="zh-TW" alt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微軟正黑體"/>
            <a:cs typeface="+mn-cs"/>
          </a:endParaRPr>
        </a:p>
        <a:p>
          <a:pPr marL="342900" lvl="2" indent="-171450" algn="l" defTabSz="711200" rtl="0">
            <a:lnSpc>
              <a:spcPts val="26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微軟正黑體"/>
              <a:cs typeface="+mn-cs"/>
            </a:rPr>
            <a:t>專案開發歷程</a:t>
          </a:r>
        </a:p>
        <a:p>
          <a:pPr marL="342900" lvl="2" indent="-171450" algn="l" defTabSz="711200" rtl="0">
            <a:lnSpc>
              <a:spcPts val="26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微軟正黑體"/>
              <a:cs typeface="+mn-cs"/>
            </a:rPr>
            <a:t>就業職能認證</a:t>
          </a:r>
        </a:p>
        <a:p>
          <a:pPr marL="342900" lvl="2" indent="-171450" algn="l" defTabSz="711200" rtl="0">
            <a:lnSpc>
              <a:spcPts val="26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微軟正黑體"/>
              <a:cs typeface="+mn-cs"/>
            </a:rPr>
            <a:t>程式能力檢測</a:t>
          </a:r>
        </a:p>
      </dsp:txBody>
      <dsp:txXfrm>
        <a:off x="5973235" y="152784"/>
        <a:ext cx="2475768" cy="1492287"/>
      </dsp:txXfrm>
    </dsp:sp>
    <dsp:sp modelId="{DA6D8E5B-7CC2-4C96-AC75-CC3C73A65019}">
      <dsp:nvSpPr>
        <dsp:cNvPr id="0" name=""/>
        <dsp:cNvSpPr/>
      </dsp:nvSpPr>
      <dsp:spPr>
        <a:xfrm>
          <a:off x="548091" y="83280"/>
          <a:ext cx="3425475" cy="2117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988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96" tIns="83820" rIns="82296" bIns="83820" numCol="1" spcCol="1270" anchor="t" anchorCtr="0">
          <a:noAutofit/>
        </a:bodyPr>
        <a:lstStyle/>
        <a:p>
          <a:pPr marL="228600" lvl="1" indent="-228600" algn="l" defTabSz="977900" rtl="0">
            <a:lnSpc>
              <a:spcPts val="3000"/>
            </a:lnSpc>
            <a:spcBef>
              <a:spcPct val="0"/>
            </a:spcBef>
            <a:spcAft>
              <a:spcPts val="600"/>
            </a:spcAft>
            <a:buNone/>
          </a:pPr>
          <a:r>
            <a:rPr kumimoji="0" lang="en-US" altLang="zh-TW" sz="2200" b="1" i="0" u="none" strike="noStrike" kern="1200" cap="none" spc="0" normalizeH="0" baseline="0" noProof="0" dirty="0">
              <a:ln/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   </a:t>
          </a:r>
          <a:r>
            <a:rPr kumimoji="0" lang="zh-TW" altLang="en-US" sz="2200" b="1" i="0" u="none" strike="noStrike" kern="1200" cap="none" spc="0" normalizeH="0" baseline="0" noProof="0" dirty="0">
              <a:ln/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擴增培育資通訊數位人才</a:t>
          </a:r>
          <a:endParaRPr lang="zh-TW" alt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微軟正黑體"/>
            <a:cs typeface="+mn-cs"/>
          </a:endParaRPr>
        </a:p>
        <a:p>
          <a:pPr marL="342900" lvl="2" indent="-171450" algn="l" defTabSz="711200" rtl="0">
            <a:lnSpc>
              <a:spcPts val="26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微軟正黑體"/>
              <a:cs typeface="+mn-cs"/>
            </a:rPr>
            <a:t>外加名額</a:t>
          </a:r>
        </a:p>
        <a:p>
          <a:pPr marL="342900" lvl="2" indent="-171450" algn="l" defTabSz="711200" rtl="0">
            <a:lnSpc>
              <a:spcPts val="26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微軟正黑體"/>
              <a:cs typeface="+mn-cs"/>
            </a:rPr>
            <a:t>跨域培育</a:t>
          </a:r>
        </a:p>
        <a:p>
          <a:pPr marL="342900" lvl="2" indent="-171450" algn="l" defTabSz="711200" rtl="0">
            <a:lnSpc>
              <a:spcPts val="26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微軟正黑體"/>
              <a:cs typeface="+mn-cs"/>
            </a:rPr>
            <a:t>開放式大學</a:t>
          </a:r>
        </a:p>
      </dsp:txBody>
      <dsp:txXfrm>
        <a:off x="594605" y="129794"/>
        <a:ext cx="2304804" cy="1495076"/>
      </dsp:txXfrm>
    </dsp:sp>
    <dsp:sp modelId="{85ED440F-405D-4432-AF83-C786788563B3}">
      <dsp:nvSpPr>
        <dsp:cNvPr id="0" name=""/>
        <dsp:cNvSpPr/>
      </dsp:nvSpPr>
      <dsp:spPr>
        <a:xfrm>
          <a:off x="2700871" y="527777"/>
          <a:ext cx="1782405" cy="1816980"/>
        </a:xfrm>
        <a:prstGeom prst="pieWedge">
          <a:avLst/>
        </a:prstGeom>
        <a:solidFill>
          <a:srgbClr val="FF9888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2240" rIns="10800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策略</a:t>
          </a:r>
          <a:r>
            <a:rPr lang="en-US" altLang="zh-TW" sz="20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</a:t>
          </a:r>
          <a:endParaRPr lang="zh-TW" altLang="en-US" sz="2000" b="1" kern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222925" y="1059958"/>
        <a:ext cx="1260351" cy="1284799"/>
      </dsp:txXfrm>
    </dsp:sp>
    <dsp:sp modelId="{1725F75A-24ED-4A6B-80B1-21AFF20402FF}">
      <dsp:nvSpPr>
        <dsp:cNvPr id="0" name=""/>
        <dsp:cNvSpPr/>
      </dsp:nvSpPr>
      <dsp:spPr>
        <a:xfrm rot="5400000">
          <a:off x="4447188" y="575524"/>
          <a:ext cx="1830084" cy="1721486"/>
        </a:xfrm>
        <a:prstGeom prst="pieWedge">
          <a:avLst/>
        </a:prstGeom>
        <a:solidFill>
          <a:schemeClr val="accent4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42240" rIns="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策略</a:t>
          </a:r>
          <a:r>
            <a:rPr lang="en-US" altLang="zh-TW" sz="20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</a:t>
          </a:r>
          <a:endParaRPr lang="zh-TW" altLang="en-US" sz="2000" b="1" kern="1200" dirty="0">
            <a:solidFill>
              <a:sysClr val="window" lastClr="FFFFFF"/>
            </a:solidFill>
            <a:latin typeface="Arial"/>
            <a:ea typeface="微軟正黑體"/>
            <a:cs typeface="+mn-cs"/>
          </a:endParaRPr>
        </a:p>
      </dsp:txBody>
      <dsp:txXfrm rot="-5400000">
        <a:off x="4501487" y="1057245"/>
        <a:ext cx="1217274" cy="1294065"/>
      </dsp:txXfrm>
    </dsp:sp>
    <dsp:sp modelId="{54C3A594-6828-4409-AD4C-898AC5E250CC}">
      <dsp:nvSpPr>
        <dsp:cNvPr id="0" name=""/>
        <dsp:cNvSpPr/>
      </dsp:nvSpPr>
      <dsp:spPr>
        <a:xfrm rot="10800000">
          <a:off x="4528247" y="2387541"/>
          <a:ext cx="1694308" cy="1781570"/>
        </a:xfrm>
        <a:prstGeom prst="pieWedge">
          <a:avLst/>
        </a:prstGeom>
        <a:solidFill>
          <a:srgbClr val="FFDB6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42240" rIns="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策略</a:t>
          </a:r>
          <a:r>
            <a:rPr lang="en-US" altLang="zh-TW" sz="20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</a:t>
          </a:r>
          <a:endParaRPr lang="zh-TW" altLang="en-US" sz="2000" b="1" kern="1200" dirty="0">
            <a:solidFill>
              <a:sysClr val="window" lastClr="FFFFFF"/>
            </a:solidFill>
            <a:latin typeface="Arial"/>
            <a:ea typeface="微軟正黑體"/>
            <a:cs typeface="+mn-cs"/>
          </a:endParaRPr>
        </a:p>
      </dsp:txBody>
      <dsp:txXfrm rot="10800000">
        <a:off x="4528247" y="2387541"/>
        <a:ext cx="1198057" cy="1259760"/>
      </dsp:txXfrm>
    </dsp:sp>
    <dsp:sp modelId="{32700547-3617-4E20-A24E-D6C50F4681DD}">
      <dsp:nvSpPr>
        <dsp:cNvPr id="0" name=""/>
        <dsp:cNvSpPr/>
      </dsp:nvSpPr>
      <dsp:spPr>
        <a:xfrm rot="16200000">
          <a:off x="2707930" y="2374719"/>
          <a:ext cx="1754889" cy="1795215"/>
        </a:xfrm>
        <a:prstGeom prst="pieWedg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2240" rIns="10800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策略</a:t>
          </a:r>
          <a:r>
            <a:rPr lang="en-US" altLang="zh-TW" sz="20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4</a:t>
          </a:r>
          <a:endParaRPr lang="zh-TW" altLang="en-US" sz="2000" b="1" kern="1200" dirty="0">
            <a:solidFill>
              <a:sysClr val="window" lastClr="FFFFFF"/>
            </a:solidFill>
            <a:latin typeface="Arial"/>
            <a:ea typeface="微軟正黑體"/>
            <a:cs typeface="+mn-cs"/>
          </a:endParaRPr>
        </a:p>
      </dsp:txBody>
      <dsp:txXfrm rot="5400000">
        <a:off x="3213574" y="2394882"/>
        <a:ext cx="1269409" cy="1240894"/>
      </dsp:txXfrm>
    </dsp:sp>
    <dsp:sp modelId="{8701BD0F-211E-4B75-8796-BCFD169BB8A0}">
      <dsp:nvSpPr>
        <dsp:cNvPr id="0" name=""/>
        <dsp:cNvSpPr/>
      </dsp:nvSpPr>
      <dsp:spPr>
        <a:xfrm>
          <a:off x="4120528" y="1878781"/>
          <a:ext cx="778715" cy="677143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5AF4A-431B-4C3C-A789-E05639069BE3}">
      <dsp:nvSpPr>
        <dsp:cNvPr id="0" name=""/>
        <dsp:cNvSpPr/>
      </dsp:nvSpPr>
      <dsp:spPr>
        <a:xfrm rot="10800000">
          <a:off x="4113979" y="2165419"/>
          <a:ext cx="778715" cy="677143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C776C-D1F5-4F0B-8E24-FBFAA2CA7584}">
      <dsp:nvSpPr>
        <dsp:cNvPr id="0" name=""/>
        <dsp:cNvSpPr/>
      </dsp:nvSpPr>
      <dsp:spPr>
        <a:xfrm>
          <a:off x="7354774" y="2283032"/>
          <a:ext cx="732658" cy="398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738"/>
              </a:lnTo>
              <a:lnTo>
                <a:pt x="732658" y="287738"/>
              </a:lnTo>
              <a:lnTo>
                <a:pt x="732658" y="398855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99D9C-EC4F-4626-876B-48859994512C}">
      <dsp:nvSpPr>
        <dsp:cNvPr id="0" name=""/>
        <dsp:cNvSpPr/>
      </dsp:nvSpPr>
      <dsp:spPr>
        <a:xfrm>
          <a:off x="6173885" y="2283032"/>
          <a:ext cx="1180888" cy="393844"/>
        </a:xfrm>
        <a:custGeom>
          <a:avLst/>
          <a:gdLst/>
          <a:ahLst/>
          <a:cxnLst/>
          <a:rect l="0" t="0" r="0" b="0"/>
          <a:pathLst>
            <a:path>
              <a:moveTo>
                <a:pt x="1180888" y="0"/>
              </a:moveTo>
              <a:lnTo>
                <a:pt x="1180888" y="282726"/>
              </a:lnTo>
              <a:lnTo>
                <a:pt x="0" y="282726"/>
              </a:lnTo>
              <a:lnTo>
                <a:pt x="0" y="393844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3818E-64DC-4717-88F0-6E740EDDF254}">
      <dsp:nvSpPr>
        <dsp:cNvPr id="0" name=""/>
        <dsp:cNvSpPr/>
      </dsp:nvSpPr>
      <dsp:spPr>
        <a:xfrm>
          <a:off x="5162556" y="1242895"/>
          <a:ext cx="2192218" cy="383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192"/>
              </a:lnTo>
              <a:lnTo>
                <a:pt x="2192218" y="272192"/>
              </a:lnTo>
              <a:lnTo>
                <a:pt x="2192218" y="38331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303FD-9895-4E58-957D-8E75115227A8}">
      <dsp:nvSpPr>
        <dsp:cNvPr id="0" name=""/>
        <dsp:cNvSpPr/>
      </dsp:nvSpPr>
      <dsp:spPr>
        <a:xfrm>
          <a:off x="2732345" y="2432866"/>
          <a:ext cx="1381805" cy="348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727"/>
              </a:lnTo>
              <a:lnTo>
                <a:pt x="1381805" y="237727"/>
              </a:lnTo>
              <a:lnTo>
                <a:pt x="1381805" y="348845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736DB-9E60-4D73-A919-9DE1063B015C}">
      <dsp:nvSpPr>
        <dsp:cNvPr id="0" name=""/>
        <dsp:cNvSpPr/>
      </dsp:nvSpPr>
      <dsp:spPr>
        <a:xfrm>
          <a:off x="1675152" y="3543373"/>
          <a:ext cx="917419" cy="348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727"/>
              </a:lnTo>
              <a:lnTo>
                <a:pt x="917419" y="237727"/>
              </a:lnTo>
              <a:lnTo>
                <a:pt x="917419" y="3488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0ABDD-501F-4E28-ACBC-7BC77E4A6720}">
      <dsp:nvSpPr>
        <dsp:cNvPr id="0" name=""/>
        <dsp:cNvSpPr/>
      </dsp:nvSpPr>
      <dsp:spPr>
        <a:xfrm>
          <a:off x="789326" y="3543373"/>
          <a:ext cx="885825" cy="348845"/>
        </a:xfrm>
        <a:custGeom>
          <a:avLst/>
          <a:gdLst/>
          <a:ahLst/>
          <a:cxnLst/>
          <a:rect l="0" t="0" r="0" b="0"/>
          <a:pathLst>
            <a:path>
              <a:moveTo>
                <a:pt x="885825" y="0"/>
              </a:moveTo>
              <a:lnTo>
                <a:pt x="885825" y="237727"/>
              </a:lnTo>
              <a:lnTo>
                <a:pt x="0" y="237727"/>
              </a:lnTo>
              <a:lnTo>
                <a:pt x="0" y="3488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7C505-F050-4F37-BC76-3E3B14E2FB91}">
      <dsp:nvSpPr>
        <dsp:cNvPr id="0" name=""/>
        <dsp:cNvSpPr/>
      </dsp:nvSpPr>
      <dsp:spPr>
        <a:xfrm>
          <a:off x="1675152" y="2432866"/>
          <a:ext cx="1057193" cy="348845"/>
        </a:xfrm>
        <a:custGeom>
          <a:avLst/>
          <a:gdLst/>
          <a:ahLst/>
          <a:cxnLst/>
          <a:rect l="0" t="0" r="0" b="0"/>
          <a:pathLst>
            <a:path>
              <a:moveTo>
                <a:pt x="1057193" y="0"/>
              </a:moveTo>
              <a:lnTo>
                <a:pt x="1057193" y="237727"/>
              </a:lnTo>
              <a:lnTo>
                <a:pt x="0" y="237727"/>
              </a:lnTo>
              <a:lnTo>
                <a:pt x="0" y="348845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D59EC-6443-4E09-B436-367100BA8B25}">
      <dsp:nvSpPr>
        <dsp:cNvPr id="0" name=""/>
        <dsp:cNvSpPr/>
      </dsp:nvSpPr>
      <dsp:spPr>
        <a:xfrm>
          <a:off x="2732345" y="1242895"/>
          <a:ext cx="2430210" cy="428309"/>
        </a:xfrm>
        <a:custGeom>
          <a:avLst/>
          <a:gdLst/>
          <a:ahLst/>
          <a:cxnLst/>
          <a:rect l="0" t="0" r="0" b="0"/>
          <a:pathLst>
            <a:path>
              <a:moveTo>
                <a:pt x="2430210" y="0"/>
              </a:moveTo>
              <a:lnTo>
                <a:pt x="2430210" y="317191"/>
              </a:lnTo>
              <a:lnTo>
                <a:pt x="0" y="317191"/>
              </a:lnTo>
              <a:lnTo>
                <a:pt x="0" y="42830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2FC3E-1D67-4C4A-9709-86BDC3B1E1D0}">
      <dsp:nvSpPr>
        <dsp:cNvPr id="0" name=""/>
        <dsp:cNvSpPr/>
      </dsp:nvSpPr>
      <dsp:spPr>
        <a:xfrm>
          <a:off x="3663557" y="309699"/>
          <a:ext cx="2997996" cy="933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6FC509-006D-474C-A272-46EB78DD8A86}">
      <dsp:nvSpPr>
        <dsp:cNvPr id="0" name=""/>
        <dsp:cNvSpPr/>
      </dsp:nvSpPr>
      <dsp:spPr>
        <a:xfrm>
          <a:off x="3796832" y="436310"/>
          <a:ext cx="2997996" cy="933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擴增培育人才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6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109 </a:t>
          </a:r>
          <a:r>
            <a:rPr lang="zh-TW" altLang="en-US" sz="16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學年新增培育</a:t>
          </a:r>
          <a:r>
            <a:rPr lang="en-US" altLang="zh-TW" sz="16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9,050</a:t>
          </a:r>
          <a:r>
            <a:rPr lang="zh-TW" altLang="en-US" sz="16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人</a:t>
          </a:r>
        </a:p>
      </dsp:txBody>
      <dsp:txXfrm>
        <a:off x="3824164" y="463642"/>
        <a:ext cx="2943332" cy="878531"/>
      </dsp:txXfrm>
    </dsp:sp>
    <dsp:sp modelId="{D29B08A3-33F5-4486-96F3-9890F67A26DF}">
      <dsp:nvSpPr>
        <dsp:cNvPr id="0" name=""/>
        <dsp:cNvSpPr/>
      </dsp:nvSpPr>
      <dsp:spPr>
        <a:xfrm>
          <a:off x="1641838" y="1671204"/>
          <a:ext cx="2181015" cy="761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A8916D-E65B-4E05-B3EF-92DAE63ED98F}">
      <dsp:nvSpPr>
        <dsp:cNvPr id="0" name=""/>
        <dsp:cNvSpPr/>
      </dsp:nvSpPr>
      <dsp:spPr>
        <a:xfrm>
          <a:off x="1775112" y="1797815"/>
          <a:ext cx="2181015" cy="761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2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400" b="0" kern="1200" dirty="0"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rPr>
            <a:t>外加招生名額</a:t>
          </a:r>
          <a:endParaRPr lang="en-US" altLang="zh-TW" sz="1400" b="0" kern="1200" dirty="0">
            <a:latin typeface="Microsoft JhengHei" panose="020B0604030504040204" pitchFamily="34" charset="-120"/>
            <a:ea typeface="Microsoft JhengHei" panose="020B0604030504040204" pitchFamily="34" charset="-120"/>
            <a:cs typeface="+mn-cs"/>
          </a:endParaRPr>
        </a:p>
        <a:p>
          <a:pPr marL="0" lvl="0" indent="0" algn="ctr" defTabSz="622300">
            <a:lnSpc>
              <a:spcPts val="23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400" b="0" kern="1200" dirty="0"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rPr>
            <a:t>(</a:t>
          </a:r>
          <a:r>
            <a:rPr lang="zh-TW" altLang="en-US" sz="1400" b="0" kern="1200" dirty="0"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rPr>
            <a:t>約</a:t>
          </a:r>
          <a:r>
            <a:rPr lang="en-US" altLang="zh-TW" sz="1400" b="0" kern="1200" dirty="0"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rPr>
            <a:t> 3,550 </a:t>
          </a:r>
          <a:r>
            <a:rPr lang="zh-TW" altLang="en-US" sz="1400" b="0" kern="1200" dirty="0"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rPr>
            <a:t>名</a:t>
          </a:r>
          <a:r>
            <a:rPr lang="en-US" altLang="zh-TW" sz="1400" b="0" kern="1200" dirty="0"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rPr>
            <a:t>)</a:t>
          </a:r>
          <a:endParaRPr lang="zh-TW" altLang="en-US" sz="1400" b="0" kern="1200" dirty="0">
            <a:latin typeface="Microsoft JhengHei" panose="020B0604030504040204" pitchFamily="34" charset="-120"/>
            <a:ea typeface="Microsoft JhengHei" panose="020B0604030504040204" pitchFamily="34" charset="-120"/>
            <a:cs typeface="+mn-cs"/>
          </a:endParaRPr>
        </a:p>
      </dsp:txBody>
      <dsp:txXfrm>
        <a:off x="1797420" y="1820123"/>
        <a:ext cx="2136399" cy="717045"/>
      </dsp:txXfrm>
    </dsp:sp>
    <dsp:sp modelId="{98B702AF-BC13-4B0E-B004-6217B188F779}">
      <dsp:nvSpPr>
        <dsp:cNvPr id="0" name=""/>
        <dsp:cNvSpPr/>
      </dsp:nvSpPr>
      <dsp:spPr>
        <a:xfrm>
          <a:off x="426620" y="2781711"/>
          <a:ext cx="2497062" cy="761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1B1D6D-D78B-481F-BFA9-F900841B6645}">
      <dsp:nvSpPr>
        <dsp:cNvPr id="0" name=""/>
        <dsp:cNvSpPr/>
      </dsp:nvSpPr>
      <dsp:spPr>
        <a:xfrm>
          <a:off x="559894" y="2908321"/>
          <a:ext cx="2497062" cy="761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400" b="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資通訊系所 </a:t>
          </a:r>
          <a:r>
            <a:rPr lang="en-US" altLang="zh-TW" sz="1400" b="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(1,177</a:t>
          </a:r>
          <a:r>
            <a:rPr lang="zh-TW" altLang="en-US" sz="1400" b="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個</a:t>
          </a:r>
          <a:r>
            <a:rPr lang="en-US" altLang="zh-TW" sz="1400" b="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400" b="0" kern="1200" dirty="0">
              <a:solidFill>
                <a:srgbClr val="B0231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外加 </a:t>
          </a:r>
          <a:r>
            <a:rPr lang="en-US" altLang="en-US" sz="1400" b="0" kern="1200" dirty="0">
              <a:solidFill>
                <a:srgbClr val="B0231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10%</a:t>
          </a:r>
          <a:r>
            <a:rPr lang="zh-TW" altLang="en-US" sz="1400" b="0" kern="1200" dirty="0">
              <a:solidFill>
                <a:srgbClr val="B0231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</a:t>
          </a:r>
          <a:r>
            <a:rPr lang="en-US" altLang="zh-TW" sz="1400" b="0" kern="1200" dirty="0">
              <a:solidFill>
                <a:srgbClr val="B0231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1400" b="0" kern="1200" dirty="0">
              <a:solidFill>
                <a:srgbClr val="B0231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約</a:t>
          </a:r>
          <a:r>
            <a:rPr lang="en-US" altLang="zh-TW" sz="1400" b="0" kern="1200" dirty="0">
              <a:solidFill>
                <a:srgbClr val="B0231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3,100</a:t>
          </a:r>
          <a:r>
            <a:rPr lang="zh-TW" altLang="en-US" sz="1400" b="0" kern="1200" dirty="0">
              <a:solidFill>
                <a:srgbClr val="B0231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人</a:t>
          </a:r>
          <a:r>
            <a:rPr lang="en-US" altLang="zh-TW" sz="1400" b="0" kern="1200" dirty="0">
              <a:solidFill>
                <a:srgbClr val="B0231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TW" altLang="en-US" sz="1400" b="0" kern="1200" dirty="0">
            <a:solidFill>
              <a:srgbClr val="B02318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582202" y="2930629"/>
        <a:ext cx="2452446" cy="717045"/>
      </dsp:txXfrm>
    </dsp:sp>
    <dsp:sp modelId="{4DEDF070-65BC-4E1A-9EBD-282C211BF05B}">
      <dsp:nvSpPr>
        <dsp:cNvPr id="0" name=""/>
        <dsp:cNvSpPr/>
      </dsp:nvSpPr>
      <dsp:spPr>
        <a:xfrm>
          <a:off x="5180" y="3892218"/>
          <a:ext cx="1568291" cy="506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7A0151-D3E3-4F3D-99A5-538C541DE41C}">
      <dsp:nvSpPr>
        <dsp:cNvPr id="0" name=""/>
        <dsp:cNvSpPr/>
      </dsp:nvSpPr>
      <dsp:spPr>
        <a:xfrm>
          <a:off x="138454" y="4018828"/>
          <a:ext cx="1568291" cy="506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2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400" b="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高階研發人才</a:t>
          </a:r>
          <a:endParaRPr lang="en-US" altLang="zh-TW" sz="1400" b="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53284" y="4033658"/>
        <a:ext cx="1538631" cy="476662"/>
      </dsp:txXfrm>
    </dsp:sp>
    <dsp:sp modelId="{A174365D-B125-4EE3-B2D5-9E10B4453186}">
      <dsp:nvSpPr>
        <dsp:cNvPr id="0" name=""/>
        <dsp:cNvSpPr/>
      </dsp:nvSpPr>
      <dsp:spPr>
        <a:xfrm>
          <a:off x="1840020" y="3892218"/>
          <a:ext cx="1505103" cy="506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BF5273-797B-4BE1-8A25-44C4A78BDEC5}">
      <dsp:nvSpPr>
        <dsp:cNvPr id="0" name=""/>
        <dsp:cNvSpPr/>
      </dsp:nvSpPr>
      <dsp:spPr>
        <a:xfrm>
          <a:off x="1973294" y="4018828"/>
          <a:ext cx="1505103" cy="506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2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400" b="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工程師</a:t>
          </a:r>
          <a:endParaRPr lang="en-US" altLang="zh-TW" sz="1400" b="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988124" y="4033658"/>
        <a:ext cx="1475443" cy="476662"/>
      </dsp:txXfrm>
    </dsp:sp>
    <dsp:sp modelId="{7CC432ED-104A-4504-80D9-8C3AC64CA320}">
      <dsp:nvSpPr>
        <dsp:cNvPr id="0" name=""/>
        <dsp:cNvSpPr/>
      </dsp:nvSpPr>
      <dsp:spPr>
        <a:xfrm>
          <a:off x="3190231" y="2781711"/>
          <a:ext cx="1847839" cy="761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00E926-332E-471A-A580-C22A4739C199}">
      <dsp:nvSpPr>
        <dsp:cNvPr id="0" name=""/>
        <dsp:cNvSpPr/>
      </dsp:nvSpPr>
      <dsp:spPr>
        <a:xfrm>
          <a:off x="3323506" y="2908321"/>
          <a:ext cx="1847839" cy="761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400" b="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AI</a:t>
          </a:r>
          <a:r>
            <a:rPr lang="zh-TW" altLang="en-US" sz="1400" b="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及資安系所</a:t>
          </a:r>
          <a:endParaRPr lang="en-US" altLang="zh-TW" sz="1400" b="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400" b="0" kern="1200" dirty="0">
              <a:solidFill>
                <a:srgbClr val="B0231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外加</a:t>
          </a:r>
          <a:r>
            <a:rPr lang="en-US" altLang="zh-TW" sz="1400" b="0" kern="1200" dirty="0">
              <a:solidFill>
                <a:srgbClr val="B0231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450</a:t>
          </a:r>
          <a:r>
            <a:rPr lang="zh-TW" altLang="en-US" sz="1400" b="0" kern="1200" dirty="0">
              <a:solidFill>
                <a:srgbClr val="B0231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人</a:t>
          </a:r>
        </a:p>
      </dsp:txBody>
      <dsp:txXfrm>
        <a:off x="3345814" y="2930629"/>
        <a:ext cx="1803223" cy="717045"/>
      </dsp:txXfrm>
    </dsp:sp>
    <dsp:sp modelId="{295BC763-5F96-445C-801D-68CC81329A4B}">
      <dsp:nvSpPr>
        <dsp:cNvPr id="0" name=""/>
        <dsp:cNvSpPr/>
      </dsp:nvSpPr>
      <dsp:spPr>
        <a:xfrm>
          <a:off x="5990722" y="1626205"/>
          <a:ext cx="2728104" cy="656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D51C35-37E3-40A6-848E-8A7CEF652701}">
      <dsp:nvSpPr>
        <dsp:cNvPr id="0" name=""/>
        <dsp:cNvSpPr/>
      </dsp:nvSpPr>
      <dsp:spPr>
        <a:xfrm>
          <a:off x="6123996" y="1752816"/>
          <a:ext cx="2728104" cy="656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4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跨領域培育</a:t>
          </a:r>
          <a:endParaRPr lang="en-US" altLang="zh-TW" sz="14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4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sz="14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5,500</a:t>
          </a:r>
          <a:r>
            <a:rPr lang="zh-TW" altLang="en-US" sz="14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人）</a:t>
          </a:r>
        </a:p>
      </dsp:txBody>
      <dsp:txXfrm>
        <a:off x="6143234" y="1772054"/>
        <a:ext cx="2689628" cy="618350"/>
      </dsp:txXfrm>
    </dsp:sp>
    <dsp:sp modelId="{29D55333-4B95-4E35-BD3E-CD14B4E072C5}">
      <dsp:nvSpPr>
        <dsp:cNvPr id="0" name=""/>
        <dsp:cNvSpPr/>
      </dsp:nvSpPr>
      <dsp:spPr>
        <a:xfrm>
          <a:off x="5304619" y="2676876"/>
          <a:ext cx="1738531" cy="761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673A02-EDE0-4A08-9318-DE75CDBDFD6C}">
      <dsp:nvSpPr>
        <dsp:cNvPr id="0" name=""/>
        <dsp:cNvSpPr/>
      </dsp:nvSpPr>
      <dsp:spPr>
        <a:xfrm>
          <a:off x="5437893" y="2803486"/>
          <a:ext cx="1738531" cy="761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4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在校生</a:t>
          </a:r>
          <a:endParaRPr lang="en-US" altLang="zh-TW" sz="14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4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sz="14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4,500 </a:t>
          </a:r>
          <a:r>
            <a:rPr lang="zh-TW" altLang="en-US" sz="14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人）</a:t>
          </a:r>
        </a:p>
      </dsp:txBody>
      <dsp:txXfrm>
        <a:off x="5460201" y="2825794"/>
        <a:ext cx="1693915" cy="717045"/>
      </dsp:txXfrm>
    </dsp:sp>
    <dsp:sp modelId="{3C5114A0-6979-417B-A59D-005BC95D217E}">
      <dsp:nvSpPr>
        <dsp:cNvPr id="0" name=""/>
        <dsp:cNvSpPr/>
      </dsp:nvSpPr>
      <dsp:spPr>
        <a:xfrm>
          <a:off x="7314880" y="2681888"/>
          <a:ext cx="1545105" cy="761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C0B799-376B-4A83-918B-C61048D65222}">
      <dsp:nvSpPr>
        <dsp:cNvPr id="0" name=""/>
        <dsp:cNvSpPr/>
      </dsp:nvSpPr>
      <dsp:spPr>
        <a:xfrm>
          <a:off x="7448154" y="2808498"/>
          <a:ext cx="1545105" cy="761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4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畢業生</a:t>
          </a:r>
          <a:r>
            <a:rPr lang="en-US" altLang="zh-TW" sz="14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4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在職者（</a:t>
          </a:r>
          <a:r>
            <a:rPr lang="en-US" altLang="zh-TW" sz="14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1,000 </a:t>
          </a:r>
          <a:r>
            <a:rPr lang="zh-TW" altLang="en-US" sz="14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名）</a:t>
          </a:r>
        </a:p>
      </dsp:txBody>
      <dsp:txXfrm>
        <a:off x="7470462" y="2830806"/>
        <a:ext cx="1500489" cy="717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6400" cy="498316"/>
          </a:xfrm>
          <a:prstGeom prst="rect">
            <a:avLst/>
          </a:prstGeom>
        </p:spPr>
        <p:txBody>
          <a:bodyPr vert="horz" lIns="91411" tIns="45704" rIns="91411" bIns="4570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90" y="3"/>
            <a:ext cx="2946400" cy="498316"/>
          </a:xfrm>
          <a:prstGeom prst="rect">
            <a:avLst/>
          </a:prstGeom>
        </p:spPr>
        <p:txBody>
          <a:bodyPr vert="horz" lIns="91411" tIns="45704" rIns="91411" bIns="4570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CB3CAA3-22B3-4A07-A241-B2FD2F066167}" type="datetimeFigureOut">
              <a:rPr lang="zh-TW" altLang="en-US"/>
              <a:pPr>
                <a:defRPr/>
              </a:pPr>
              <a:t>2019/5/29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4" rIns="91411" bIns="4570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6" y="4776855"/>
            <a:ext cx="5438775" cy="3908763"/>
          </a:xfrm>
          <a:prstGeom prst="rect">
            <a:avLst/>
          </a:prstGeom>
        </p:spPr>
        <p:txBody>
          <a:bodyPr vert="horz" lIns="91411" tIns="45704" rIns="91411" bIns="45704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4" y="9428324"/>
            <a:ext cx="2946400" cy="498316"/>
          </a:xfrm>
          <a:prstGeom prst="rect">
            <a:avLst/>
          </a:prstGeom>
        </p:spPr>
        <p:txBody>
          <a:bodyPr vert="horz" lIns="91411" tIns="45704" rIns="91411" bIns="4570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90" y="9428324"/>
            <a:ext cx="2946400" cy="498316"/>
          </a:xfrm>
          <a:prstGeom prst="rect">
            <a:avLst/>
          </a:prstGeom>
        </p:spPr>
        <p:txBody>
          <a:bodyPr vert="horz" lIns="91411" tIns="45704" rIns="91411" bIns="4570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2458646-95B5-4806-B354-1FA0C47DA5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032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710" indent="-285657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2633" indent="-228525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9683" indent="-228525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6738" indent="-228525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3791" indent="-22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0843" indent="-22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7897" indent="-22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4949" indent="-22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165B3E-545C-4406-B946-E166C81B31FE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72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1013">
              <a:defRPr/>
            </a:pPr>
            <a:fld id="{82458646-95B5-4806-B354-1FA0C47DA5FA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11013">
                <a:defRPr/>
              </a:pPr>
              <a:t>2</a:t>
            </a:fld>
            <a:endParaRPr lang="zh-TW" altLang="en-US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789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458646-95B5-4806-B354-1FA0C47DA5FA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073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1013">
              <a:defRPr/>
            </a:pPr>
            <a:fld id="{82458646-95B5-4806-B354-1FA0C47DA5FA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11013">
                <a:defRPr/>
              </a:pPr>
              <a:t>4</a:t>
            </a:fld>
            <a:endParaRPr lang="zh-TW" altLang="en-US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7104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58646-95B5-4806-B354-1FA0C47DA5FA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9601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58646-95B5-4806-B354-1FA0C47DA5FA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23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566F5A-883C-4DFE-9EAB-75D5A89AEEA0}" type="datetime1">
              <a:rPr lang="zh-TW" altLang="en-US" smtClean="0"/>
              <a:pPr>
                <a:defRPr/>
              </a:pPr>
              <a:t>2019/5/29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6D61A-5893-4833-A7AE-7BF9E1D9708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52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B8A4D-9326-4329-BE90-FDB4FE62C50C}" type="datetime1">
              <a:rPr lang="zh-TW" altLang="en-US" smtClean="0"/>
              <a:pPr>
                <a:defRPr/>
              </a:pPr>
              <a:t>2019/5/29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534CD-DEEF-4357-B7E4-14EC934760F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08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10E401-A336-44FC-A606-D8F65A5DAA33}" type="datetime1">
              <a:rPr lang="zh-TW" altLang="en-US" smtClean="0"/>
              <a:pPr>
                <a:defRPr/>
              </a:pPr>
              <a:t>2019/5/29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F8C77-0FCB-4FC5-9945-86F42230269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431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DFF2E2-5BBF-4B60-AA5F-FE6D8EF621C4}" type="datetime1">
              <a:rPr lang="zh-TW" altLang="en-US" smtClean="0"/>
              <a:pPr>
                <a:defRPr/>
              </a:pPr>
              <a:t>2019/5/29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D81EC-385C-405D-990E-246B3B36623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28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18B1A7-964C-407D-8DD6-B59160AADF40}" type="datetime1">
              <a:rPr lang="zh-TW" altLang="en-US" smtClean="0"/>
              <a:pPr>
                <a:defRPr/>
              </a:pPr>
              <a:t>2019/5/29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96EB2-490B-4098-8012-6772E8F8F9F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42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A0B954-842D-4E20-B37E-4D138AF3B848}" type="datetime1">
              <a:rPr lang="zh-TW" altLang="en-US" smtClean="0"/>
              <a:pPr>
                <a:defRPr/>
              </a:pPr>
              <a:t>2019/5/29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34241-33F1-454D-AEEC-0B75DC461EB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15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B04657-2954-4A71-AAE9-7EA5DB80E073}" type="datetime1">
              <a:rPr lang="zh-TW" altLang="en-US" smtClean="0"/>
              <a:pPr>
                <a:defRPr/>
              </a:pPr>
              <a:t>2019/5/29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B7107-A7CD-479E-AC10-7495591A42F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75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58829-EC02-4EBC-9D30-DE6F58E8AAF7}" type="datetime1">
              <a:rPr lang="zh-TW" altLang="en-US" smtClean="0"/>
              <a:pPr>
                <a:defRPr/>
              </a:pPr>
              <a:t>2019/5/29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07B7D-8E8E-4488-9DDF-5D619AB8E9A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45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BE9FC2-4AE4-4847-B709-1B4C6940532F}" type="datetime1">
              <a:rPr lang="zh-TW" altLang="en-US" smtClean="0"/>
              <a:pPr>
                <a:defRPr/>
              </a:pPr>
              <a:t>2019/5/29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EB15D-1CDE-4F56-82A7-A2C2E3CC575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77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89B672D-330B-4A05-8BBB-7C3AF07C1F59}" type="datetime1">
              <a:rPr lang="zh-TW" altLang="en-US" smtClean="0"/>
              <a:pPr>
                <a:defRPr/>
              </a:pPr>
              <a:t>2019/5/29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D30D1F-6D84-47AE-885F-D69BB89FB21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4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63DC6-F6D8-4059-8B50-C42A6CD454A8}" type="datetime1">
              <a:rPr lang="zh-TW" altLang="en-US" smtClean="0"/>
              <a:pPr>
                <a:defRPr/>
              </a:pPr>
              <a:t>2019/5/29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B4E5-5927-4657-A2F9-CBFF4DE382E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52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136C18-1B00-4D46-9107-A4121B202CBD}" type="datetime1">
              <a:rPr lang="zh-TW" altLang="en-US" smtClean="0"/>
              <a:pPr>
                <a:defRPr/>
              </a:pPr>
              <a:t>2019/5/29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2091EE-0A5A-4BD2-8D61-63BC05DB62D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57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917574" y="3751262"/>
            <a:ext cx="81724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10244" name="標題 4"/>
          <p:cNvSpPr txBox="1">
            <a:spLocks/>
          </p:cNvSpPr>
          <p:nvPr/>
        </p:nvSpPr>
        <p:spPr bwMode="auto">
          <a:xfrm>
            <a:off x="417511" y="2110977"/>
            <a:ext cx="9172575" cy="199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382588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566738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749300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931863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4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精進資通訊數位人才培育策略</a:t>
            </a:r>
          </a:p>
        </p:txBody>
      </p:sp>
      <p:sp>
        <p:nvSpPr>
          <p:cNvPr id="10245" name="副標題 5"/>
          <p:cNvSpPr txBox="1">
            <a:spLocks/>
          </p:cNvSpPr>
          <p:nvPr/>
        </p:nvSpPr>
        <p:spPr bwMode="auto">
          <a:xfrm>
            <a:off x="1574798" y="4900903"/>
            <a:ext cx="6858000" cy="149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教育部</a:t>
            </a:r>
            <a:endParaRPr kumimoji="1"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108</a:t>
            </a:r>
            <a:r>
              <a:rPr kumimoji="1"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kumimoji="1"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kumimoji="1"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1"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30</a:t>
            </a:r>
            <a:r>
              <a:rPr kumimoji="1"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endParaRPr kumimoji="1"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0246" name="Picture 2" descr="D:\陽明工作\教育部智財平台計畫\logo\moe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1" y="457200"/>
            <a:ext cx="8477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807413" y="457200"/>
            <a:ext cx="3540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3653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次院會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標題 1"/>
          <p:cNvSpPr txBox="1">
            <a:spLocks/>
          </p:cNvSpPr>
          <p:nvPr/>
        </p:nvSpPr>
        <p:spPr bwMode="auto">
          <a:xfrm>
            <a:off x="1430342" y="399091"/>
            <a:ext cx="73268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382588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566738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749300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931863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zh-TW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推動緣由與目標</a:t>
            </a:r>
          </a:p>
        </p:txBody>
      </p:sp>
      <p:grpSp>
        <p:nvGrpSpPr>
          <p:cNvPr id="91" name="组合 34"/>
          <p:cNvGrpSpPr/>
          <p:nvPr/>
        </p:nvGrpSpPr>
        <p:grpSpPr>
          <a:xfrm>
            <a:off x="772677" y="1907752"/>
            <a:ext cx="3972105" cy="1888500"/>
            <a:chOff x="689986" y="859126"/>
            <a:chExt cx="3495364" cy="2306561"/>
          </a:xfrm>
          <a:effectLst>
            <a:outerShdw dist="50800" sx="1000" sy="1000" algn="ctr" rotWithShape="0">
              <a:schemeClr val="bg1"/>
            </a:outerShdw>
          </a:effectLst>
        </p:grpSpPr>
        <p:sp>
          <p:nvSpPr>
            <p:cNvPr id="93" name="圆角矩形 1"/>
            <p:cNvSpPr/>
            <p:nvPr/>
          </p:nvSpPr>
          <p:spPr>
            <a:xfrm>
              <a:off x="696944" y="859126"/>
              <a:ext cx="3488406" cy="2079590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279400" algn="ctr" rotWithShape="0">
                <a:prstClr val="black">
                  <a:alpha val="11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90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5" name="TextBox 38"/>
            <p:cNvSpPr txBox="1"/>
            <p:nvPr/>
          </p:nvSpPr>
          <p:spPr>
            <a:xfrm flipH="1">
              <a:off x="1317364" y="1345002"/>
              <a:ext cx="1957831" cy="48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1219078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2030</a:t>
              </a:r>
              <a:r>
                <a:rPr kumimoji="0" lang="zh-TW" altLang="en-US" sz="2800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年</a:t>
              </a:r>
              <a:endParaRPr kumimoji="0" lang="zh-CN" altLang="en-US" sz="2800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96" name="TextBox 39"/>
            <p:cNvSpPr txBox="1"/>
            <p:nvPr/>
          </p:nvSpPr>
          <p:spPr>
            <a:xfrm>
              <a:off x="689986" y="1891159"/>
              <a:ext cx="3341345" cy="1274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ts val="3000"/>
                </a:lnSpc>
                <a:defRPr/>
              </a:pPr>
              <a:r>
                <a:rPr lang="zh-TW" altLang="en-US" sz="2400" b="1" kern="0" noProof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需求缺口 </a:t>
              </a:r>
              <a:r>
                <a:rPr kumimoji="0" lang="en-US" altLang="zh-TW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8.3</a:t>
              </a:r>
              <a:r>
                <a:rPr kumimoji="0" lang="zh-TW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</a:t>
              </a:r>
              <a:endPara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lnSpc>
                  <a:spcPts val="3000"/>
                </a:lnSpc>
                <a:defRPr/>
              </a:pPr>
              <a:r>
                <a:rPr lang="en-US" altLang="zh-TW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含台商回流需求</a:t>
              </a:r>
              <a:r>
                <a:rPr lang="en-US" altLang="zh-TW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584280" y="4135220"/>
            <a:ext cx="4291767" cy="15804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lvl="1" indent="-285750" algn="just">
              <a:spcBef>
                <a:spcPts val="1800"/>
              </a:spcBef>
              <a:buFont typeface="Wingdings" panose="05000000000000000000" pitchFamily="2" charset="2"/>
              <a:buChar char="n"/>
            </a:pPr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290164" y="2293118"/>
            <a:ext cx="3972105" cy="4375675"/>
            <a:chOff x="5215155" y="1822995"/>
            <a:chExt cx="4227228" cy="4375675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ltGray">
            <a:xfrm>
              <a:off x="5825093" y="2582879"/>
              <a:ext cx="2920782" cy="355107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gray">
            <a:xfrm>
              <a:off x="6256236" y="3848656"/>
              <a:ext cx="2150531" cy="2287661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black">
            <a:xfrm>
              <a:off x="5623678" y="2138118"/>
              <a:ext cx="3410179" cy="3857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lvl="0" algn="ctr">
                <a:lnSpc>
                  <a:spcPts val="2500"/>
                </a:lnSpc>
                <a:spcBef>
                  <a:spcPts val="0"/>
                </a:spcBef>
                <a:defRPr/>
              </a:pPr>
              <a:r>
                <a:rPr lang="zh-TW" altLang="en-US" u="sng" cap="all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外加招生</a:t>
              </a:r>
              <a:r>
                <a:rPr lang="zh-TW" altLang="en-US" cap="all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</a:t>
              </a:r>
              <a:r>
                <a:rPr lang="zh-TW" altLang="en-US" u="sng" cap="all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跨域培育</a:t>
              </a:r>
              <a:endParaRPr lang="en-US" altLang="zh-TW" u="sng" cap="all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black">
            <a:xfrm>
              <a:off x="6147864" y="4180435"/>
              <a:ext cx="2446636" cy="15850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24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資通訊</a:t>
              </a:r>
              <a:r>
                <a:rPr kumimoji="0" lang="zh-TW" altLang="en-US" sz="1800" b="1" i="0" u="none" strike="noStrike" kern="1200" cap="all" spc="0" normalizeH="0" baseline="0" noProof="0" dirty="0">
                  <a:ln>
                    <a:noFill/>
                  </a:ln>
                  <a:solidFill>
                    <a:srgbClr val="FFFF00"/>
                  </a:solidFill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本科系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ts val="24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42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,829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人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endParaRPr>
            </a:p>
            <a:p>
              <a:pPr marL="0" marR="0" lvl="0" indent="0" algn="ctr" defTabSz="914400" rtl="0" eaLnBrk="0" fontAlgn="base" latinLnBrk="0" hangingPunct="0"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1400" dirty="0">
                  <a:solidFill>
                    <a:srgbClr val="F8F8F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(</a:t>
              </a:r>
              <a:r>
                <a:rPr lang="zh-TW" altLang="en-US" sz="1400" dirty="0">
                  <a:solidFill>
                    <a:srgbClr val="F8F8F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資訊、通訊、電機、</a:t>
              </a:r>
              <a:endParaRPr lang="en-US" altLang="zh-TW" sz="1400" dirty="0">
                <a:solidFill>
                  <a:srgbClr val="F8F8F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endParaRPr>
            </a:p>
            <a:p>
              <a:pPr marL="0" marR="0" lvl="0" indent="0" algn="ctr" defTabSz="914400" rtl="0" eaLnBrk="0" fontAlgn="base" latinLnBrk="0" hangingPunct="0"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1400" dirty="0">
                  <a:solidFill>
                    <a:srgbClr val="F8F8F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電子等</a:t>
              </a:r>
              <a:r>
                <a:rPr lang="en-US" altLang="zh-TW" sz="1400" dirty="0">
                  <a:solidFill>
                    <a:srgbClr val="F8F8F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)</a:t>
              </a:r>
            </a:p>
            <a:p>
              <a:pPr marL="0" marR="0" lvl="0" indent="0" algn="ctr" defTabSz="914400" rtl="0" eaLnBrk="0" fontAlgn="base" latinLnBrk="0" hangingPunct="0"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(106</a:t>
              </a:r>
              <a:r>
                <a:rPr kumimoji="0" lang="zh-TW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學年畢業人數</a:t>
              </a:r>
              <a:r>
                <a:rPr kumimoji="0" lang="en-US" altLang="zh-TW" sz="140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)</a:t>
              </a:r>
              <a:endPara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endParaRPr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black">
            <a:xfrm>
              <a:off x="5957658" y="2786592"/>
              <a:ext cx="2671241" cy="10541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24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泛資通科系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ts val="24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50,124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人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ts val="21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(</a:t>
              </a:r>
              <a:r>
                <a:rPr kumimoji="0" lang="zh-TW" altLang="en-US" sz="140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化工、製程、電力、能源等</a:t>
              </a:r>
              <a:r>
                <a:rPr kumimoji="0" lang="en-US" altLang="zh-TW" sz="140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)</a:t>
              </a:r>
              <a:endParaRPr kumimoji="0" lang="en-US" altLang="zh-CN" sz="140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endParaRPr>
            </a:p>
          </p:txBody>
        </p:sp>
        <p:sp>
          <p:nvSpPr>
            <p:cNvPr id="4" name="橢圓 3"/>
            <p:cNvSpPr/>
            <p:nvPr/>
          </p:nvSpPr>
          <p:spPr>
            <a:xfrm>
              <a:off x="5215155" y="1822995"/>
              <a:ext cx="4227228" cy="4375675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493464" y="6280954"/>
            <a:ext cx="2800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上列資料來源：行政院科技會報辦公室</a:t>
            </a:r>
          </a:p>
        </p:txBody>
      </p:sp>
      <p:pic>
        <p:nvPicPr>
          <p:cNvPr id="19" name="Picture 2" descr="D:\陽明工作\教育部智財平台計畫\logo\moe_logo.png">
            <a:extLst>
              <a:ext uri="{FF2B5EF4-FFF2-40B4-BE49-F238E27FC236}">
                <a16:creationId xmlns:a16="http://schemas.microsoft.com/office/drawing/2014/main" id="{EC26A9E2-86E0-684F-8E39-D8EDBEE16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4" y="399471"/>
            <a:ext cx="657956" cy="66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982B80-022D-E64C-AA8A-29366DD9B636}"/>
              </a:ext>
            </a:extLst>
          </p:cNvPr>
          <p:cNvSpPr txBox="1"/>
          <p:nvPr/>
        </p:nvSpPr>
        <p:spPr>
          <a:xfrm>
            <a:off x="584280" y="4222957"/>
            <a:ext cx="483978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需求規格</a:t>
            </a:r>
            <a:endParaRPr lang="en-US" altLang="zh-CN" sz="2400" b="1" u="sng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lvl="1" indent="-342900" algn="just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跨領域能力之資通訊數位人才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-3429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經理人及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高階人才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7BFD0F4E-E402-AD4A-B8D8-5EB8578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4123" y="6459787"/>
            <a:ext cx="1654513" cy="365125"/>
          </a:xfrm>
        </p:spPr>
        <p:txBody>
          <a:bodyPr/>
          <a:lstStyle/>
          <a:p>
            <a:pPr>
              <a:defRPr/>
            </a:pPr>
            <a:fld id="{CC46D61A-5893-4833-A7AE-7BF9E1D9708B}" type="slidenum">
              <a:rPr lang="zh-TW" altLang="en-US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9595AF87-3DC4-0448-B6F2-7D9F01DCA887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4828246" y="1305886"/>
            <a:ext cx="4829242" cy="846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2030</a:t>
            </a:r>
            <a:r>
              <a:rPr kumimoji="0" lang="zh-TW" altLang="en-US" sz="24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年累計增加培育約 </a:t>
            </a:r>
            <a:r>
              <a:rPr kumimoji="0" lang="en-US" altLang="zh-TW" sz="24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8.3</a:t>
            </a:r>
            <a:r>
              <a:rPr kumimoji="0" lang="zh-TW" altLang="en-US" sz="24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萬人</a:t>
            </a:r>
            <a:endParaRPr kumimoji="0" lang="en-US" altLang="zh-TW" sz="24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20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平均每年增加培育約 </a:t>
            </a:r>
            <a:r>
              <a:rPr kumimoji="0" lang="en-US" altLang="zh-TW" sz="20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7,500</a:t>
            </a:r>
            <a:r>
              <a:rPr kumimoji="0" lang="zh-TW" altLang="en-US" sz="20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</a:t>
            </a:r>
            <a:r>
              <a:rPr kumimoji="0" lang="en-US" altLang="zh-TW" sz="20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</a:p>
        </p:txBody>
      </p:sp>
      <p:cxnSp>
        <p:nvCxnSpPr>
          <p:cNvPr id="22" name="直線接點 24">
            <a:extLst>
              <a:ext uri="{FF2B5EF4-FFF2-40B4-BE49-F238E27FC236}">
                <a16:creationId xmlns:a16="http://schemas.microsoft.com/office/drawing/2014/main" id="{8D40DACD-0AA1-AD41-861D-B818A568CCA0}"/>
              </a:ext>
            </a:extLst>
          </p:cNvPr>
          <p:cNvCxnSpPr/>
          <p:nvPr/>
        </p:nvCxnSpPr>
        <p:spPr>
          <a:xfrm>
            <a:off x="2149311" y="971842"/>
            <a:ext cx="6268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7174B53-B44E-3846-9EFB-CF762974B24F}"/>
              </a:ext>
            </a:extLst>
          </p:cNvPr>
          <p:cNvSpPr/>
          <p:nvPr/>
        </p:nvSpPr>
        <p:spPr>
          <a:xfrm>
            <a:off x="4265117" y="1344005"/>
            <a:ext cx="837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highlight>
                  <a:srgbClr val="8000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highlight>
                  <a:srgbClr val="8000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目標</a:t>
            </a:r>
            <a:r>
              <a:rPr lang="en-US" altLang="zh-CN" sz="2000" b="1" dirty="0">
                <a:solidFill>
                  <a:srgbClr val="76140C"/>
                </a:solidFill>
                <a:highlight>
                  <a:srgbClr val="8000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|</a:t>
            </a:r>
            <a:endParaRPr lang="en-US" sz="2000" dirty="0">
              <a:solidFill>
                <a:srgbClr val="76140C"/>
              </a:solidFill>
              <a:highlight>
                <a:srgbClr val="8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2126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EB15D-1CDE-4F56-82A7-A2C2E3CC5758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graphicFrame>
        <p:nvGraphicFramePr>
          <p:cNvPr id="7" name="資料庫圖表 6"/>
          <p:cNvGraphicFramePr/>
          <p:nvPr>
            <p:extLst/>
          </p:nvPr>
        </p:nvGraphicFramePr>
        <p:xfrm>
          <a:off x="552960" y="1712041"/>
          <a:ext cx="9006675" cy="5232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 bwMode="auto">
          <a:xfrm>
            <a:off x="1444499" y="399471"/>
            <a:ext cx="796063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382588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566738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749300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931863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0"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推動策略</a:t>
            </a:r>
          </a:p>
        </p:txBody>
      </p:sp>
      <p:pic>
        <p:nvPicPr>
          <p:cNvPr id="6" name="Picture 2" descr="D:\陽明工作\教育部智財平台計畫\logo\moe_logo.png">
            <a:extLst>
              <a:ext uri="{FF2B5EF4-FFF2-40B4-BE49-F238E27FC236}">
                <a16:creationId xmlns:a16="http://schemas.microsoft.com/office/drawing/2014/main" id="{66F087D5-3F75-8F44-938A-71994F77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4" y="399471"/>
            <a:ext cx="657956" cy="66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50645AF-1D6D-3C4D-A8B5-A618E3405FAA}"/>
              </a:ext>
            </a:extLst>
          </p:cNvPr>
          <p:cNvSpPr txBox="1">
            <a:spLocks/>
          </p:cNvSpPr>
          <p:nvPr/>
        </p:nvSpPr>
        <p:spPr>
          <a:xfrm>
            <a:off x="8044123" y="6459787"/>
            <a:ext cx="1654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CC46D61A-5893-4833-A7AE-7BF9E1D9708B}" type="slidenum">
              <a:rPr lang="zh-TW" altLang="en-US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線接點 24">
            <a:extLst>
              <a:ext uri="{FF2B5EF4-FFF2-40B4-BE49-F238E27FC236}">
                <a16:creationId xmlns:a16="http://schemas.microsoft.com/office/drawing/2014/main" id="{6E20E7BF-EA95-514A-A370-04DCB71BCDDE}"/>
              </a:ext>
            </a:extLst>
          </p:cNvPr>
          <p:cNvCxnSpPr/>
          <p:nvPr/>
        </p:nvCxnSpPr>
        <p:spPr>
          <a:xfrm>
            <a:off x="2149311" y="971842"/>
            <a:ext cx="6268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10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043862" y="6459538"/>
            <a:ext cx="1708595" cy="39846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3144D-9E59-4508-AB1F-9EEA2332F752}" type="slidenum">
              <a:rPr kumimoji="0" lang="zh-TW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32431" y="2073499"/>
            <a:ext cx="9198073" cy="438603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2162434" y="4933505"/>
            <a:ext cx="2112963" cy="144462"/>
          </a:xfrm>
          <a:prstGeom prst="ellipse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CN" altLang="en-US" sz="1600">
              <a:solidFill>
                <a:srgbClr val="5F5F5F"/>
              </a:solidFill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29976" y="6040489"/>
            <a:ext cx="2685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註：以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學年學生人數為估算依據</a:t>
            </a:r>
          </a:p>
        </p:txBody>
      </p:sp>
      <p:graphicFrame>
        <p:nvGraphicFramePr>
          <p:cNvPr id="51" name="資料庫圖表 50"/>
          <p:cNvGraphicFramePr/>
          <p:nvPr>
            <p:extLst>
              <p:ext uri="{D42A27DB-BD31-4B8C-83A1-F6EECF244321}">
                <p14:modId xmlns:p14="http://schemas.microsoft.com/office/powerpoint/2010/main" val="4032286054"/>
              </p:ext>
            </p:extLst>
          </p:nvPr>
        </p:nvGraphicFramePr>
        <p:xfrm>
          <a:off x="435354" y="1544214"/>
          <a:ext cx="8993260" cy="491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圓角矩形 5"/>
          <p:cNvSpPr/>
          <p:nvPr/>
        </p:nvSpPr>
        <p:spPr>
          <a:xfrm>
            <a:off x="375497" y="3132786"/>
            <a:ext cx="5304086" cy="3055915"/>
          </a:xfrm>
          <a:prstGeom prst="roundRect">
            <a:avLst>
              <a:gd name="adj" fmla="val 6208"/>
            </a:avLst>
          </a:prstGeom>
          <a:noFill/>
          <a:ln w="19050">
            <a:solidFill>
              <a:srgbClr val="148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2" descr="D:\陽明工作\教育部智財平台計畫\logo\moe_logo.png">
            <a:extLst>
              <a:ext uri="{FF2B5EF4-FFF2-40B4-BE49-F238E27FC236}">
                <a16:creationId xmlns:a16="http://schemas.microsoft.com/office/drawing/2014/main" id="{6C01D3BD-2C0F-F646-9D95-B0352B3CC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4" y="399471"/>
            <a:ext cx="657956" cy="66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5F5AC8C3-6677-AA43-90AA-9B97D7F61698}"/>
              </a:ext>
            </a:extLst>
          </p:cNvPr>
          <p:cNvSpPr txBox="1">
            <a:spLocks/>
          </p:cNvSpPr>
          <p:nvPr/>
        </p:nvSpPr>
        <p:spPr>
          <a:xfrm>
            <a:off x="8044123" y="6459787"/>
            <a:ext cx="1654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CC46D61A-5893-4833-A7AE-7BF9E1D9708B}" type="slidenum">
              <a:rPr lang="zh-TW" altLang="en-US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22E0B253-97FC-3D4E-A77B-3DEBA8C09E5A}"/>
              </a:ext>
            </a:extLst>
          </p:cNvPr>
          <p:cNvSpPr txBox="1">
            <a:spLocks/>
          </p:cNvSpPr>
          <p:nvPr/>
        </p:nvSpPr>
        <p:spPr bwMode="auto">
          <a:xfrm>
            <a:off x="1444499" y="399471"/>
            <a:ext cx="796063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382588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566738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749300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931863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0"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zh-TW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109</a:t>
            </a: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學年擴增人才培育規劃</a:t>
            </a:r>
          </a:p>
        </p:txBody>
      </p:sp>
      <p:cxnSp>
        <p:nvCxnSpPr>
          <p:cNvPr id="26" name="直線接點 24">
            <a:extLst>
              <a:ext uri="{FF2B5EF4-FFF2-40B4-BE49-F238E27FC236}">
                <a16:creationId xmlns:a16="http://schemas.microsoft.com/office/drawing/2014/main" id="{EA3BC5E2-7DF8-FC40-86DA-3F5C561B45B5}"/>
              </a:ext>
            </a:extLst>
          </p:cNvPr>
          <p:cNvCxnSpPr/>
          <p:nvPr/>
        </p:nvCxnSpPr>
        <p:spPr>
          <a:xfrm>
            <a:off x="2149311" y="971842"/>
            <a:ext cx="6268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33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47248" y="6470242"/>
            <a:ext cx="1066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EB15D-1CDE-4F56-82A7-A2C2E3CC5758}" type="slidenum">
              <a:rPr kumimoji="0" lang="zh-TW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86372" y="1988901"/>
            <a:ext cx="5446452" cy="454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n"/>
              <a:defRPr/>
            </a:pPr>
            <a:r>
              <a:rPr kumimoji="0" lang="zh-TW" altLang="en-US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企</a:t>
            </a:r>
            <a:r>
              <a:rPr kumimoji="0" lang="zh-TW" altLang="zh-TW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業界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出題及真實數據、學生解題</a:t>
            </a:r>
            <a:endParaRPr kumimoji="0" lang="zh-TW" altLang="en-US" i="0" u="none" strike="noStrike" kern="1200" cap="none" spc="0" normalizeH="0" baseline="0" noProof="0" dirty="0">
              <a:ln>
                <a:noFill/>
              </a:ln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t="10957" r="1"/>
          <a:stretch/>
        </p:blipFill>
        <p:spPr>
          <a:xfrm>
            <a:off x="3995735" y="3211746"/>
            <a:ext cx="5522369" cy="3362936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3983408" y="2353057"/>
            <a:ext cx="5673472" cy="458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n"/>
              <a:defRPr/>
            </a:pPr>
            <a:r>
              <a:rPr lang="zh-TW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學生解題方向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幫</a:t>
            </a:r>
            <a:r>
              <a:rPr lang="zh-TW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助企業跳出思考框架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82187" y="3297474"/>
            <a:ext cx="154080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111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隊 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452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人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489" b="7718"/>
          <a:stretch/>
        </p:blipFill>
        <p:spPr>
          <a:xfrm>
            <a:off x="534761" y="1100437"/>
            <a:ext cx="3271912" cy="2738240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533845" y="1130187"/>
            <a:ext cx="3354744" cy="2787480"/>
            <a:chOff x="6305995" y="930160"/>
            <a:chExt cx="3354744" cy="2787480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5" t="19470" r="17549" b="11222"/>
            <a:stretch/>
          </p:blipFill>
          <p:spPr>
            <a:xfrm>
              <a:off x="6620832" y="1611591"/>
              <a:ext cx="2525302" cy="1545994"/>
            </a:xfrm>
            <a:prstGeom prst="rect">
              <a:avLst/>
            </a:prstGeom>
            <a:effectLst>
              <a:outerShdw blurRad="50800" dist="38100" dir="5400000" algn="t" rotWithShape="0">
                <a:srgbClr val="3A4E6F">
                  <a:alpha val="66000"/>
                </a:srgbClr>
              </a:outerShdw>
            </a:effectLst>
          </p:spPr>
        </p:pic>
        <p:sp>
          <p:nvSpPr>
            <p:cNvPr id="29" name="矩形 28"/>
            <p:cNvSpPr/>
            <p:nvPr/>
          </p:nvSpPr>
          <p:spPr>
            <a:xfrm>
              <a:off x="7001756" y="1239085"/>
              <a:ext cx="2014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汉仪雅酷黑W" panose="00020600040101010101" pitchFamily="18" charset="-122"/>
                  <a:ea typeface="汉仪雅酷黑W" panose="00020600040101010101" pitchFamily="18" charset="-122"/>
                  <a:cs typeface="+mn-cs"/>
                </a:rPr>
                <a:t>大學生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汉仪雅酷黑W" panose="00020600040101010101" pitchFamily="18" charset="-122"/>
                  <a:ea typeface="汉仪雅酷黑W" panose="00020600040101010101" pitchFamily="18" charset="-122"/>
                  <a:cs typeface="+mn-cs"/>
                </a:rPr>
                <a:t>+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汉仪雅酷黑W" panose="00020600040101010101" pitchFamily="18" charset="-122"/>
                  <a:ea typeface="汉仪雅酷黑W" panose="00020600040101010101" pitchFamily="18" charset="-122"/>
                  <a:cs typeface="+mn-cs"/>
                </a:rPr>
                <a:t>公務員</a:t>
              </a:r>
              <a:endPara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W" panose="00020600040101010101" pitchFamily="18" charset="-122"/>
                <a:ea typeface="汉仪雅酷黑W" panose="00020600040101010101" pitchFamily="18" charset="-122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923924" y="930160"/>
              <a:ext cx="273681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提升市府復康巴士服務效益</a:t>
              </a:r>
            </a:p>
          </p:txBody>
        </p:sp>
        <p:sp>
          <p:nvSpPr>
            <p:cNvPr id="6" name="橢圓 5"/>
            <p:cNvSpPr/>
            <p:nvPr/>
          </p:nvSpPr>
          <p:spPr>
            <a:xfrm>
              <a:off x="6655344" y="996403"/>
              <a:ext cx="192534" cy="1999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五邊形 35"/>
            <p:cNvSpPr/>
            <p:nvPr/>
          </p:nvSpPr>
          <p:spPr>
            <a:xfrm>
              <a:off x="6305995" y="3150659"/>
              <a:ext cx="2892771" cy="546291"/>
            </a:xfrm>
            <a:prstGeom prst="homePlate">
              <a:avLst/>
            </a:prstGeom>
            <a:solidFill>
              <a:srgbClr val="FF5E4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37" name="矩形 36"/>
            <p:cNvSpPr/>
            <p:nvPr/>
          </p:nvSpPr>
          <p:spPr>
            <a:xfrm>
              <a:off x="6312319" y="3111320"/>
              <a:ext cx="2989089" cy="60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雅酷黑W" panose="00020600040101010101" pitchFamily="18" charset="-122"/>
                  <a:ea typeface="汉仪雅酷黑W" panose="00020600040101010101" pitchFamily="18" charset="-122"/>
                  <a:cs typeface="+mn-cs"/>
                </a:rPr>
                <a:t>復康巴士服務排程自動化</a:t>
              </a:r>
              <a:endParaRPr kumimoji="0" lang="en-US" altLang="zh-TW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雅酷黑W" panose="00020600040101010101" pitchFamily="18" charset="-122"/>
                <a:ea typeface="汉仪雅酷黑W" panose="00020600040101010101" pitchFamily="18" charset="-122"/>
                <a:cs typeface="+mn-cs"/>
              </a:endParaRPr>
            </a:p>
            <a:p>
              <a:pPr marL="0" marR="0" lvl="0" indent="0" defTabSz="914400" rtl="0" eaLnBrk="0" fontAlgn="base" latinLnBrk="0" hangingPunct="0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雅酷黑W" panose="00020600040101010101" pitchFamily="18" charset="-122"/>
                  <a:ea typeface="汉仪雅酷黑W" panose="00020600040101010101" pitchFamily="18" charset="-122"/>
                  <a:cs typeface="+mn-cs"/>
                </a:rPr>
                <a:t>載客率成長</a:t>
              </a:r>
              <a:r>
                <a:rPr kumimoji="0" lang="en-US" altLang="zh-TW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雅酷黑W" panose="00020600040101010101" pitchFamily="18" charset="-122"/>
                  <a:ea typeface="汉仪雅酷黑W" panose="00020600040101010101" pitchFamily="18" charset="-122"/>
                  <a:cs typeface="+mn-cs"/>
                </a:rPr>
                <a:t>13%</a:t>
              </a:r>
              <a:r>
                <a:rPr kumimoji="0" lang="zh-TW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雅酷黑W" panose="00020600040101010101" pitchFamily="18" charset="-122"/>
                  <a:ea typeface="汉仪雅酷黑W" panose="00020600040101010101" pitchFamily="18" charset="-122"/>
                  <a:cs typeface="+mn-cs"/>
                </a:rPr>
                <a:t>，共乘率</a:t>
              </a:r>
              <a:r>
                <a:rPr kumimoji="0" lang="en-US" altLang="zh-TW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雅酷黑W" panose="00020600040101010101" pitchFamily="18" charset="-122"/>
                  <a:ea typeface="汉仪雅酷黑W" panose="00020600040101010101" pitchFamily="18" charset="-122"/>
                  <a:cs typeface="+mn-cs"/>
                </a:rPr>
                <a:t>98%</a:t>
              </a:r>
            </a:p>
          </p:txBody>
        </p:sp>
      </p:grpSp>
      <p:pic>
        <p:nvPicPr>
          <p:cNvPr id="38" name="圖片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t="36489" r="50413" b="7718"/>
          <a:stretch/>
        </p:blipFill>
        <p:spPr>
          <a:xfrm>
            <a:off x="422069" y="3956202"/>
            <a:ext cx="3107189" cy="271807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4727" b="8682"/>
          <a:stretch/>
        </p:blipFill>
        <p:spPr>
          <a:xfrm>
            <a:off x="801351" y="4675794"/>
            <a:ext cx="2525302" cy="1470581"/>
          </a:xfrm>
          <a:prstGeom prst="rect">
            <a:avLst/>
          </a:prstGeom>
          <a:effectLst>
            <a:outerShdw blurRad="50800" dist="38100" dir="5400000" algn="t" rotWithShape="0">
              <a:srgbClr val="3A4E6F">
                <a:alpha val="66000"/>
              </a:srgbClr>
            </a:outerShdw>
          </a:effectLst>
        </p:spPr>
      </p:pic>
      <p:sp>
        <p:nvSpPr>
          <p:cNvPr id="41" name="矩形 40"/>
          <p:cNvSpPr/>
          <p:nvPr/>
        </p:nvSpPr>
        <p:spPr>
          <a:xfrm>
            <a:off x="1201129" y="3958086"/>
            <a:ext cx="2284573" cy="327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解決農園人力短缺問題</a:t>
            </a:r>
          </a:p>
        </p:txBody>
      </p:sp>
      <p:sp>
        <p:nvSpPr>
          <p:cNvPr id="42" name="矩形 41"/>
          <p:cNvSpPr/>
          <p:nvPr/>
        </p:nvSpPr>
        <p:spPr>
          <a:xfrm>
            <a:off x="1310681" y="4243466"/>
            <a:ext cx="17468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W" panose="00020600040101010101" pitchFamily="18" charset="-122"/>
                <a:ea typeface="汉仪雅酷黑W" panose="00020600040101010101" pitchFamily="18" charset="-122"/>
                <a:cs typeface="+mn-cs"/>
              </a:rPr>
              <a:t>大學生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W" panose="00020600040101010101" pitchFamily="18" charset="-122"/>
                <a:ea typeface="汉仪雅酷黑W" panose="00020600040101010101" pitchFamily="18" charset="-122"/>
                <a:cs typeface="+mn-cs"/>
              </a:rPr>
              <a:t>+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雅酷黑W" panose="00020600040101010101" pitchFamily="18" charset="-122"/>
                <a:ea typeface="汉仪雅酷黑W" panose="00020600040101010101" pitchFamily="18" charset="-122"/>
                <a:cs typeface="+mn-cs"/>
              </a:rPr>
              <a:t>農民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汉仪雅酷黑W" panose="00020600040101010101" pitchFamily="18" charset="-122"/>
              <a:ea typeface="汉仪雅酷黑W" panose="00020600040101010101" pitchFamily="18" charset="-122"/>
              <a:cs typeface="+mn-cs"/>
            </a:endParaRPr>
          </a:p>
        </p:txBody>
      </p:sp>
      <p:sp>
        <p:nvSpPr>
          <p:cNvPr id="45" name="五邊形 44"/>
          <p:cNvSpPr/>
          <p:nvPr/>
        </p:nvSpPr>
        <p:spPr>
          <a:xfrm>
            <a:off x="525790" y="6149853"/>
            <a:ext cx="2892771" cy="588892"/>
          </a:xfrm>
          <a:prstGeom prst="homePlate">
            <a:avLst/>
          </a:prstGeom>
          <a:solidFill>
            <a:srgbClr val="FF5E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46" name="矩形 45"/>
          <p:cNvSpPr/>
          <p:nvPr/>
        </p:nvSpPr>
        <p:spPr>
          <a:xfrm>
            <a:off x="446389" y="6124802"/>
            <a:ext cx="2989089" cy="624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100"/>
              </a:lnSpc>
              <a:defRPr/>
            </a:pPr>
            <a:r>
              <a:rPr lang="zh-TW" altLang="en-US" sz="1400" dirty="0">
                <a:solidFill>
                  <a:prstClr val="white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田間機器人資通訊整合應用</a:t>
            </a:r>
          </a:p>
          <a:p>
            <a:pPr lvl="0">
              <a:lnSpc>
                <a:spcPts val="2100"/>
              </a:lnSpc>
              <a:defRPr/>
            </a:pPr>
            <a:r>
              <a:rPr lang="zh-TW" altLang="en-US" sz="1400" dirty="0">
                <a:solidFill>
                  <a:prstClr val="white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蕃茄自動採收機器人</a:t>
            </a:r>
            <a:endParaRPr lang="en-US" altLang="zh-TW" sz="1400" dirty="0">
              <a:solidFill>
                <a:prstClr val="white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47" name="橢圓 46"/>
          <p:cNvSpPr/>
          <p:nvPr/>
        </p:nvSpPr>
        <p:spPr>
          <a:xfrm>
            <a:off x="884567" y="4071600"/>
            <a:ext cx="192534" cy="19998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995735" y="2812029"/>
            <a:ext cx="418576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合作企業：上銀、公準、東台、漢翔、工研院、國研院</a:t>
            </a:r>
          </a:p>
        </p:txBody>
      </p:sp>
      <p:sp>
        <p:nvSpPr>
          <p:cNvPr id="48" name="標題 1"/>
          <p:cNvSpPr txBox="1">
            <a:spLocks/>
          </p:cNvSpPr>
          <p:nvPr/>
        </p:nvSpPr>
        <p:spPr bwMode="auto">
          <a:xfrm>
            <a:off x="3939251" y="1496472"/>
            <a:ext cx="5578854" cy="5241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382588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566738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749300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931863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0"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1"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學生解決企業、社會實際問題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4D34D0-ABB4-694F-81B2-A4337CC5D858}"/>
              </a:ext>
            </a:extLst>
          </p:cNvPr>
          <p:cNvSpPr/>
          <p:nvPr/>
        </p:nvSpPr>
        <p:spPr>
          <a:xfrm>
            <a:off x="1158482" y="497367"/>
            <a:ext cx="6642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highlight>
                  <a:srgbClr val="00808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推動案例 </a:t>
            </a:r>
            <a:r>
              <a:rPr lang="en-US" altLang="zh-TW" sz="2400" b="1" dirty="0">
                <a:solidFill>
                  <a:schemeClr val="bg1"/>
                </a:solidFill>
                <a:highlight>
                  <a:srgbClr val="00808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400" b="1" dirty="0">
                <a:solidFill>
                  <a:schemeClr val="bg1"/>
                </a:solidFill>
                <a:highlight>
                  <a:srgbClr val="00808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：問題導向教學，試煉學生實務力</a:t>
            </a:r>
          </a:p>
        </p:txBody>
      </p:sp>
      <p:pic>
        <p:nvPicPr>
          <p:cNvPr id="31" name="Picture 2" descr="D:\陽明工作\教育部智財平台計畫\logo\moe_logo.png">
            <a:extLst>
              <a:ext uri="{FF2B5EF4-FFF2-40B4-BE49-F238E27FC236}">
                <a16:creationId xmlns:a16="http://schemas.microsoft.com/office/drawing/2014/main" id="{71F6124F-A559-3848-8139-BAC6D6E33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4" y="399471"/>
            <a:ext cx="657956" cy="66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D35A7D4C-EFFB-154D-A240-EA08BB71D1E1}"/>
              </a:ext>
            </a:extLst>
          </p:cNvPr>
          <p:cNvSpPr txBox="1">
            <a:spLocks/>
          </p:cNvSpPr>
          <p:nvPr/>
        </p:nvSpPr>
        <p:spPr>
          <a:xfrm>
            <a:off x="8044123" y="6459787"/>
            <a:ext cx="1654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CC46D61A-5893-4833-A7AE-7BF9E1D9708B}" type="slidenum">
              <a:rPr lang="zh-TW" altLang="en-US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5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47248" y="6470242"/>
            <a:ext cx="1066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EB15D-1CDE-4F56-82A7-A2C2E3CC5758}" type="slidenum">
              <a:rPr kumimoji="0" lang="zh-TW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686373" y="1180916"/>
            <a:ext cx="8856361" cy="7296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4000" algn="ctr" defTabSz="685800">
              <a:lnSpc>
                <a:spcPts val="3700"/>
              </a:lnSpc>
              <a:spcBef>
                <a:spcPts val="600"/>
              </a:spcBef>
              <a:defRPr/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大學開設 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微學程，接軌 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產業化、產業 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化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622921" y="1910574"/>
            <a:ext cx="7501748" cy="4632411"/>
            <a:chOff x="0" y="1281390"/>
            <a:chExt cx="8112905" cy="5291025"/>
          </a:xfrm>
        </p:grpSpPr>
        <p:pic>
          <p:nvPicPr>
            <p:cNvPr id="37" name="圖片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1" t="32381" r="17297" b="31429"/>
            <a:stretch/>
          </p:blipFill>
          <p:spPr>
            <a:xfrm>
              <a:off x="0" y="1281390"/>
              <a:ext cx="8112905" cy="5291025"/>
            </a:xfrm>
            <a:prstGeom prst="rect">
              <a:avLst/>
            </a:prstGeom>
          </p:spPr>
        </p:pic>
        <p:pic>
          <p:nvPicPr>
            <p:cNvPr id="38" name="圖片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43" t="68943" r="31144" b="29158"/>
            <a:stretch/>
          </p:blipFill>
          <p:spPr>
            <a:xfrm>
              <a:off x="10737" y="6357075"/>
              <a:ext cx="3323451" cy="207652"/>
            </a:xfrm>
            <a:prstGeom prst="rect">
              <a:avLst/>
            </a:prstGeom>
          </p:spPr>
        </p:pic>
      </p:grpSp>
      <p:grpSp>
        <p:nvGrpSpPr>
          <p:cNvPr id="52" name="群組 51"/>
          <p:cNvGrpSpPr/>
          <p:nvPr/>
        </p:nvGrpSpPr>
        <p:grpSpPr>
          <a:xfrm>
            <a:off x="8217217" y="2653005"/>
            <a:ext cx="1376214" cy="3559193"/>
            <a:chOff x="5019170" y="3778804"/>
            <a:chExt cx="705882" cy="2346882"/>
          </a:xfrm>
        </p:grpSpPr>
        <p:sp>
          <p:nvSpPr>
            <p:cNvPr id="54" name="圓角矩形 53"/>
            <p:cNvSpPr/>
            <p:nvPr/>
          </p:nvSpPr>
          <p:spPr bwMode="auto">
            <a:xfrm>
              <a:off x="5020150" y="3778804"/>
              <a:ext cx="701925" cy="31967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kern="0" dirty="0">
                  <a:latin typeface="微軟正黑體" panose="020B0604030504040204" pitchFamily="34" charset="-120"/>
                  <a:ea typeface="微軟正黑體"/>
                </a:rPr>
                <a:t>人工智慧系統</a:t>
              </a:r>
              <a:endParaRPr lang="en-US" altLang="zh-TW" sz="1400" kern="0" dirty="0">
                <a:latin typeface="微軟正黑體" panose="020B0604030504040204" pitchFamily="34" charset="-120"/>
                <a:ea typeface="微軟正黑體"/>
              </a:endParaRP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kern="0" dirty="0">
                  <a:latin typeface="微軟正黑體" panose="020B0604030504040204" pitchFamily="34" charset="-120"/>
                  <a:ea typeface="微軟正黑體"/>
                </a:rPr>
                <a:t>人才</a:t>
              </a:r>
            </a:p>
          </p:txBody>
        </p:sp>
        <p:sp>
          <p:nvSpPr>
            <p:cNvPr id="55" name="圓角矩形 54"/>
            <p:cNvSpPr/>
            <p:nvPr/>
          </p:nvSpPr>
          <p:spPr bwMode="auto">
            <a:xfrm>
              <a:off x="5019170" y="4172523"/>
              <a:ext cx="702905" cy="32383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kern="0" dirty="0">
                  <a:latin typeface="微軟正黑體" panose="020B0604030504040204" pitchFamily="34" charset="-120"/>
                  <a:ea typeface="微軟正黑體"/>
                </a:rPr>
                <a:t>電腦視覺</a:t>
              </a:r>
              <a:endParaRPr lang="en-US" altLang="zh-TW" sz="1400" kern="0" dirty="0">
                <a:latin typeface="微軟正黑體" panose="020B0604030504040204" pitchFamily="34" charset="-120"/>
                <a:ea typeface="微軟正黑體"/>
              </a:endParaRP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kern="0" dirty="0">
                  <a:latin typeface="微軟正黑體" panose="020B0604030504040204" pitchFamily="34" charset="-120"/>
                  <a:ea typeface="微軟正黑體"/>
                </a:rPr>
                <a:t>人才</a:t>
              </a:r>
              <a:endParaRPr lang="en-US" altLang="zh-TW" sz="1400" kern="0" dirty="0">
                <a:latin typeface="微軟正黑體" panose="020B0604030504040204" pitchFamily="34" charset="-120"/>
                <a:ea typeface="微軟正黑體"/>
              </a:endParaRPr>
            </a:p>
          </p:txBody>
        </p:sp>
        <p:sp>
          <p:nvSpPr>
            <p:cNvPr id="56" name="圓角矩形 55"/>
            <p:cNvSpPr/>
            <p:nvPr/>
          </p:nvSpPr>
          <p:spPr bwMode="auto">
            <a:xfrm>
              <a:off x="5022887" y="4569189"/>
              <a:ext cx="695963" cy="32979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kern="0" dirty="0">
                  <a:latin typeface="微軟正黑體" panose="020B0604030504040204" pitchFamily="34" charset="-120"/>
                  <a:ea typeface="微軟正黑體"/>
                </a:rPr>
                <a:t>自然語言處理</a:t>
              </a:r>
              <a:endParaRPr lang="en-US" altLang="zh-TW" sz="1400" kern="0" dirty="0">
                <a:latin typeface="微軟正黑體" panose="020B0604030504040204" pitchFamily="34" charset="-120"/>
                <a:ea typeface="微軟正黑體"/>
              </a:endParaRP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kern="0" dirty="0">
                  <a:latin typeface="微軟正黑體" panose="020B0604030504040204" pitchFamily="34" charset="-120"/>
                  <a:ea typeface="微軟正黑體"/>
                </a:rPr>
                <a:t>人才</a:t>
              </a:r>
            </a:p>
          </p:txBody>
        </p:sp>
        <p:sp>
          <p:nvSpPr>
            <p:cNvPr id="57" name="圓角矩形 56"/>
            <p:cNvSpPr/>
            <p:nvPr/>
          </p:nvSpPr>
          <p:spPr bwMode="auto">
            <a:xfrm>
              <a:off x="5021137" y="5788262"/>
              <a:ext cx="697713" cy="33742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kern="0" dirty="0">
                  <a:latin typeface="微軟正黑體" panose="020B0604030504040204" pitchFamily="34" charset="-120"/>
                  <a:ea typeface="微軟正黑體"/>
                </a:rPr>
                <a:t>機器人人才</a:t>
              </a:r>
            </a:p>
          </p:txBody>
        </p:sp>
        <p:sp>
          <p:nvSpPr>
            <p:cNvPr id="58" name="圓角矩形 57"/>
            <p:cNvSpPr/>
            <p:nvPr/>
          </p:nvSpPr>
          <p:spPr bwMode="auto">
            <a:xfrm>
              <a:off x="5022887" y="5378412"/>
              <a:ext cx="695963" cy="3402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kern="0" dirty="0">
                  <a:latin typeface="微軟正黑體" panose="020B0604030504040204" pitchFamily="34" charset="-120"/>
                  <a:ea typeface="微軟正黑體"/>
                </a:rPr>
                <a:t>電腦對局人才</a:t>
              </a:r>
            </a:p>
          </p:txBody>
        </p:sp>
        <p:sp>
          <p:nvSpPr>
            <p:cNvPr id="59" name="圓角矩形 58"/>
            <p:cNvSpPr/>
            <p:nvPr/>
          </p:nvSpPr>
          <p:spPr bwMode="auto">
            <a:xfrm>
              <a:off x="5026515" y="4958747"/>
              <a:ext cx="698537" cy="3500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kern="0" dirty="0">
                  <a:latin typeface="微軟正黑體" panose="020B0604030504040204" pitchFamily="34" charset="-120"/>
                  <a:ea typeface="微軟正黑體"/>
                </a:rPr>
                <a:t>應用領域人才</a:t>
              </a:r>
            </a:p>
          </p:txBody>
        </p:sp>
      </p:grpSp>
      <p:sp>
        <p:nvSpPr>
          <p:cNvPr id="53" name="標題 3"/>
          <p:cNvSpPr txBox="1">
            <a:spLocks/>
          </p:cNvSpPr>
          <p:nvPr/>
        </p:nvSpPr>
        <p:spPr bwMode="auto">
          <a:xfrm>
            <a:off x="8425039" y="2080370"/>
            <a:ext cx="968665" cy="43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 baseline="0">
                <a:solidFill>
                  <a:srgbClr val="A5002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defTabSz="342900">
              <a:lnSpc>
                <a:spcPts val="1900"/>
              </a:lnSpc>
            </a:pPr>
            <a:r>
              <a:rPr lang="en-US" altLang="zh-TW" sz="1400" kern="0" dirty="0">
                <a:solidFill>
                  <a:srgbClr val="333333"/>
                </a:solidFill>
                <a:latin typeface="微軟正黑體"/>
                <a:ea typeface="微軟正黑體"/>
              </a:rPr>
              <a:t>AI</a:t>
            </a:r>
            <a:r>
              <a:rPr lang="zh-TW" altLang="en-US" sz="1400" kern="0" dirty="0">
                <a:solidFill>
                  <a:srgbClr val="333333"/>
                </a:solidFill>
                <a:latin typeface="微軟正黑體"/>
                <a:ea typeface="微軟正黑體"/>
              </a:rPr>
              <a:t> </a:t>
            </a:r>
            <a:endParaRPr lang="en-US" altLang="zh-TW" sz="1400" kern="0" dirty="0">
              <a:solidFill>
                <a:srgbClr val="333333"/>
              </a:solidFill>
              <a:latin typeface="微軟正黑體"/>
              <a:ea typeface="微軟正黑體"/>
            </a:endParaRPr>
          </a:p>
          <a:p>
            <a:pPr defTabSz="342900">
              <a:lnSpc>
                <a:spcPts val="1900"/>
              </a:lnSpc>
            </a:pPr>
            <a:r>
              <a:rPr lang="zh-TW" altLang="en-US" sz="1400" kern="0" dirty="0">
                <a:solidFill>
                  <a:srgbClr val="333333"/>
                </a:solidFill>
                <a:latin typeface="微軟正黑體"/>
                <a:ea typeface="微軟正黑體"/>
              </a:rPr>
              <a:t>學習路徑</a:t>
            </a: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69870A14-42EF-1449-849E-C4A54E99DF27}"/>
              </a:ext>
            </a:extLst>
          </p:cNvPr>
          <p:cNvSpPr txBox="1">
            <a:spLocks/>
          </p:cNvSpPr>
          <p:nvPr/>
        </p:nvSpPr>
        <p:spPr>
          <a:xfrm>
            <a:off x="8044123" y="6459787"/>
            <a:ext cx="1654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CC46D61A-5893-4833-A7AE-7BF9E1D9708B}" type="slidenum">
              <a:rPr lang="zh-TW" altLang="en-US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61675B-E22C-6543-A108-12D46F364513}"/>
              </a:ext>
            </a:extLst>
          </p:cNvPr>
          <p:cNvSpPr/>
          <p:nvPr/>
        </p:nvSpPr>
        <p:spPr>
          <a:xfrm>
            <a:off x="1158482" y="497367"/>
            <a:ext cx="6642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highlight>
                  <a:srgbClr val="00808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推動案例 </a:t>
            </a:r>
            <a:r>
              <a:rPr lang="en-US" altLang="zh-TW" sz="2400" b="1" dirty="0">
                <a:solidFill>
                  <a:schemeClr val="bg1"/>
                </a:solidFill>
                <a:highlight>
                  <a:srgbClr val="00808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2400" b="1" dirty="0">
                <a:solidFill>
                  <a:schemeClr val="bg1"/>
                </a:solidFill>
                <a:highlight>
                  <a:srgbClr val="00808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400" b="1" dirty="0">
                <a:solidFill>
                  <a:schemeClr val="bg1"/>
                </a:solidFill>
                <a:highlight>
                  <a:srgbClr val="00808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 </a:t>
            </a:r>
            <a:r>
              <a:rPr lang="zh-TW" altLang="en-US" sz="2400" b="1" dirty="0">
                <a:solidFill>
                  <a:schemeClr val="bg1"/>
                </a:solidFill>
                <a:highlight>
                  <a:srgbClr val="00808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學習路徑推展，接軌產業需求</a:t>
            </a:r>
          </a:p>
        </p:txBody>
      </p:sp>
      <p:pic>
        <p:nvPicPr>
          <p:cNvPr id="24" name="Picture 2" descr="D:\陽明工作\教育部智財平台計畫\logo\moe_logo.png">
            <a:extLst>
              <a:ext uri="{FF2B5EF4-FFF2-40B4-BE49-F238E27FC236}">
                <a16:creationId xmlns:a16="http://schemas.microsoft.com/office/drawing/2014/main" id="{D695D1FD-3983-C847-BDD4-CC547E786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4" y="399471"/>
            <a:ext cx="657956" cy="66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971660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9261</TotalTime>
  <Words>426</Words>
  <Application>Microsoft Macintosh PowerPoint</Application>
  <PresentationFormat>A4 Paper (210x297 mm)</PresentationFormat>
  <Paragraphs>99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Microsoft JhengHei</vt:lpstr>
      <vt:lpstr>Microsoft JhengHei</vt:lpstr>
      <vt:lpstr>Microsoft YaHei</vt:lpstr>
      <vt:lpstr>Microsoft YaHei</vt:lpstr>
      <vt:lpstr>汉仪雅酷黑W</vt:lpstr>
      <vt:lpstr>Arial</vt:lpstr>
      <vt:lpstr>Calibri</vt:lpstr>
      <vt:lpstr>Calibri Light</vt:lpstr>
      <vt:lpstr>Courier New</vt:lpstr>
      <vt:lpstr>Times New Roman</vt:lpstr>
      <vt:lpstr>Wingdings</vt:lpstr>
      <vt:lpstr>回顧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紀盈如</dc:creator>
  <cp:lastModifiedBy>Yining Chang</cp:lastModifiedBy>
  <cp:revision>685</cp:revision>
  <cp:lastPrinted>2019-05-28T07:52:36Z</cp:lastPrinted>
  <dcterms:created xsi:type="dcterms:W3CDTF">2018-08-07T00:56:00Z</dcterms:created>
  <dcterms:modified xsi:type="dcterms:W3CDTF">2019-05-29T11:59:51Z</dcterms:modified>
</cp:coreProperties>
</file>