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8" r:id="rId3"/>
    <p:sldId id="257" r:id="rId4"/>
    <p:sldId id="262" r:id="rId5"/>
    <p:sldId id="259" r:id="rId6"/>
    <p:sldId id="263" r:id="rId7"/>
    <p:sldId id="264" r:id="rId8"/>
    <p:sldId id="256" r:id="rId9"/>
    <p:sldId id="265" r:id="rId10"/>
  </p:sldIdLst>
  <p:sldSz cx="12192000" cy="6858000"/>
  <p:notesSz cx="6858000" cy="9144000"/>
  <p:custDataLst>
    <p:tags r:id="rId11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5B69-38E1-49BB-9015-A2A9B37F99B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339B-B45A-4A33-90A6-6DF6F27025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@Wanderlust.yellowgirl/vide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2613" y="5190693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青年領航計畫亮點青年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77809" y="6020892"/>
            <a:ext cx="4362907" cy="109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政治大學胡源馨同學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0"/>
            <a:ext cx="5030914" cy="67078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13" y="419424"/>
            <a:ext cx="6558047" cy="437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高職應屆畢業統測甄選</a:t>
            </a:r>
            <a:r>
              <a:rPr lang="en-US" altLang="zh-TW" dirty="0" smtClean="0"/>
              <a:t>:</a:t>
            </a:r>
            <a:r>
              <a:rPr lang="zh-TW" altLang="en-US" dirty="0" smtClean="0"/>
              <a:t>錄取學校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253" y="2624290"/>
            <a:ext cx="12858253" cy="1866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生生種子公司農務助理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20210701-20211231(</a:t>
            </a:r>
            <a:r>
              <a:rPr lang="zh-TW" altLang="en-US" dirty="0" smtClean="0"/>
              <a:t>半年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1" y="1730294"/>
            <a:ext cx="3960405" cy="395279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68" y="1730294"/>
            <a:ext cx="5132832" cy="385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爭鮮內場出餐人員及外場服務員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20220207-20230228</a:t>
            </a:r>
            <a:r>
              <a:rPr lang="zh-TW" altLang="en-US" dirty="0" smtClean="0"/>
              <a:t>約一年多</a:t>
            </a:r>
            <a:endParaRPr lang="zh-TW" altLang="en-US" dirty="0"/>
          </a:p>
        </p:txBody>
      </p:sp>
      <p:sp>
        <p:nvSpPr>
          <p:cNvPr id="6" name="AutoShape 6" descr="爭鮮迴轉壽司| 爭鮮旗下品牌Sushi Express Group"/>
          <p:cNvSpPr>
            <a:spLocks noChangeAspect="1" noChangeArrowheads="1"/>
          </p:cNvSpPr>
          <p:nvPr/>
        </p:nvSpPr>
        <p:spPr bwMode="auto">
          <a:xfrm>
            <a:off x="-9264565" y="943807"/>
            <a:ext cx="127398" cy="1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TW" altLang="en-US"/>
          </a:p>
        </p:txBody>
      </p:sp>
      <p:pic>
        <p:nvPicPr>
          <p:cNvPr id="1032" name="Picture 8" descr="爭鮮迴轉壽司| 爭鮮旗下品牌Sushi Expres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6" y="1690688"/>
            <a:ext cx="5779306" cy="26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爭鮮要賣？傳26%股權傳賣麥當勞中國大股東凱雷為何想引進外部股東全因這關鍵- 今周刊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80" y="241815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719" y="-117196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幼兒園助理</a:t>
            </a:r>
            <a:r>
              <a:rPr lang="en-US" altLang="zh-TW" dirty="0" smtClean="0"/>
              <a:t>-20230301-20230430(</a:t>
            </a:r>
            <a:r>
              <a:rPr lang="zh-TW" altLang="en-US" dirty="0" smtClean="0"/>
              <a:t>兩個月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18" y="875498"/>
            <a:ext cx="4233233" cy="31734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9" y="3478375"/>
            <a:ext cx="4257447" cy="3193085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4" y="930631"/>
            <a:ext cx="4084304" cy="3063228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3478375"/>
            <a:ext cx="4433010" cy="33247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71" y="1057739"/>
            <a:ext cx="3747035" cy="2809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5461" y="90411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兩年期間自主學習、參加比賽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0" y="1155801"/>
            <a:ext cx="3076241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61" y="1144556"/>
            <a:ext cx="4429345" cy="33220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71" y="90411"/>
            <a:ext cx="3629787" cy="38807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71" y="3971125"/>
            <a:ext cx="3701535" cy="20829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5843" y="4458859"/>
            <a:ext cx="3400797" cy="22663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39" y="4681728"/>
            <a:ext cx="3624364" cy="2038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9586" y="0"/>
            <a:ext cx="12655296" cy="1325563"/>
          </a:xfrm>
        </p:spPr>
        <p:txBody>
          <a:bodyPr/>
          <a:lstStyle/>
          <a:p>
            <a:r>
              <a:rPr lang="zh-TW" altLang="en-US" dirty="0" smtClean="0"/>
              <a:t>家教</a:t>
            </a:r>
            <a:r>
              <a:rPr lang="en-US" altLang="zh-TW" dirty="0" smtClean="0"/>
              <a:t>-</a:t>
            </a:r>
            <a:r>
              <a:rPr lang="zh-TW" altLang="en-US" dirty="0" smtClean="0"/>
              <a:t>國英語朗讀</a:t>
            </a:r>
            <a:r>
              <a:rPr lang="en-US" altLang="zh-TW" dirty="0" smtClean="0"/>
              <a:t>/</a:t>
            </a:r>
            <a:r>
              <a:rPr lang="zh-TW" altLang="en-US" dirty="0" smtClean="0"/>
              <a:t>演說教學</a:t>
            </a:r>
            <a:r>
              <a:rPr lang="en-US" altLang="zh-TW" dirty="0" smtClean="0"/>
              <a:t>(2021</a:t>
            </a:r>
            <a:r>
              <a:rPr lang="zh-TW" altLang="en-US" dirty="0" smtClean="0"/>
              <a:t>開始至今三年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9" y="952995"/>
            <a:ext cx="5801784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09" y="4020054"/>
            <a:ext cx="5579791" cy="29715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36" y="1048797"/>
            <a:ext cx="6268573" cy="27390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02" y="3851074"/>
            <a:ext cx="6930305" cy="3309559"/>
          </a:xfrm>
          <a:prstGeom prst="rect">
            <a:avLst/>
          </a:prstGeom>
        </p:spPr>
      </p:pic>
      <p:sp>
        <p:nvSpPr>
          <p:cNvPr id="3" name="笑臉 2"/>
          <p:cNvSpPr/>
          <p:nvPr/>
        </p:nvSpPr>
        <p:spPr>
          <a:xfrm>
            <a:off x="5076749" y="4996282"/>
            <a:ext cx="913594" cy="8046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笑臉 7"/>
          <p:cNvSpPr/>
          <p:nvPr/>
        </p:nvSpPr>
        <p:spPr>
          <a:xfrm>
            <a:off x="8478317" y="1876373"/>
            <a:ext cx="621792" cy="680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2793" y="4816945"/>
            <a:ext cx="634039" cy="6889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927" y="5112046"/>
            <a:ext cx="506120" cy="54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443789" y="259169"/>
            <a:ext cx="9144000" cy="2387600"/>
          </a:xfrm>
        </p:spPr>
        <p:txBody>
          <a:bodyPr/>
          <a:lstStyle/>
          <a:p>
            <a:r>
              <a:rPr lang="zh-TW" altLang="en-US" dirty="0" smtClean="0"/>
              <a:t>四技二專特殊選才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42" y="0"/>
            <a:ext cx="4331656" cy="900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更多資訊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58368" y="1751417"/>
            <a:ext cx="11045952" cy="456891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1.Youtube</a:t>
            </a:r>
            <a:r>
              <a:rPr lang="zh-TW" altLang="en-US" dirty="0" smtClean="0"/>
              <a:t>頻道</a:t>
            </a:r>
            <a:r>
              <a:rPr lang="en-US" altLang="zh-TW" dirty="0" smtClean="0"/>
              <a:t>:</a:t>
            </a:r>
            <a:r>
              <a:rPr lang="zh-TW" altLang="en-US" dirty="0" smtClean="0"/>
              <a:t>熊妹流浪中</a:t>
            </a:r>
            <a:r>
              <a:rPr lang="en-US" altLang="zh-TW" dirty="0" smtClean="0"/>
              <a:t>-wanderlust</a:t>
            </a:r>
          </a:p>
          <a:p>
            <a:pPr marL="0" indent="0">
              <a:buNone/>
            </a:pPr>
            <a:r>
              <a:rPr lang="zh-TW" altLang="en-US" dirty="0" smtClean="0"/>
              <a:t>裡面包含升學、工作、家教及比賽相關資訊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https://www.youtube.com/@</a:t>
            </a:r>
            <a:r>
              <a:rPr lang="en-US" altLang="zh-TW" dirty="0" smtClean="0">
                <a:hlinkClick r:id="rId2"/>
              </a:rPr>
              <a:t>Wanderlust.yellowgirl/videos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信箱</a:t>
            </a:r>
            <a:r>
              <a:rPr lang="en-US" altLang="zh-TW" dirty="0" smtClean="0"/>
              <a:t>f2hwu0605@gmail.com</a:t>
            </a:r>
          </a:p>
          <a:p>
            <a:pPr marL="0" indent="0">
              <a:buNone/>
            </a:pPr>
            <a:r>
              <a:rPr lang="zh-TW" altLang="en-US" dirty="0" smtClean="0"/>
              <a:t>師長、家長或同學有其他問題想詢問或合作邀請，也歡迎寫信給我，信件麻煩幫我寫上你是誰、你想問的問題或其他你的想法。有空會回信</a:t>
            </a:r>
            <a:r>
              <a:rPr lang="en-US" altLang="zh-TW" dirty="0" smtClean="0"/>
              <a:t>~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70" y="1353469"/>
            <a:ext cx="2050428" cy="20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0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Y1MDcxNmM1NmRmM2U0Mzc3NWVmZjJiYzIwOTAxODAifQ==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157</Words>
  <Application>Microsoft Office PowerPoint</Application>
  <PresentationFormat>寬螢幕</PresentationFormat>
  <Paragraphs>16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112青年領航計畫亮點青年 </vt:lpstr>
      <vt:lpstr>高職應屆畢業統測甄選:錄取學校</vt:lpstr>
      <vt:lpstr>1.生生種子公司農務助理 20210701-20211231(半年)</vt:lpstr>
      <vt:lpstr>2.爭鮮內場出餐人員及外場服務員 20220207-20230228約一年多</vt:lpstr>
      <vt:lpstr>3.幼兒園助理-20230301-20230430(兩個月)</vt:lpstr>
      <vt:lpstr>兩年期間自主學習、參加比賽</vt:lpstr>
      <vt:lpstr>家教-國英語朗讀/演說教學(2021開始至今三年)</vt:lpstr>
      <vt:lpstr>四技二專特殊選才</vt:lpstr>
      <vt:lpstr>更多資訊~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胡源馨</dc:creator>
  <cp:lastModifiedBy>胡源馨</cp:lastModifiedBy>
  <cp:revision>33</cp:revision>
  <dcterms:created xsi:type="dcterms:W3CDTF">2023-10-18T06:54:00Z</dcterms:created>
  <dcterms:modified xsi:type="dcterms:W3CDTF">2023-10-27T10:25:51Z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B58180081CBC43C6BC34354F86CEB8E8_12</vt:lpwstr>
  </property>
  <property fmtid="{D5CDD505-2E9C-101B-9397-08002B2CF9AE}" pid="3" name="KSOProductBuildVer">
    <vt:lpwstr>2052-12.1.0.15374</vt:lpwstr>
  </property>
</Properties>
</file>