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98" r:id="rId2"/>
    <p:sldId id="1693" r:id="rId3"/>
    <p:sldId id="1698" r:id="rId4"/>
    <p:sldId id="1695" r:id="rId5"/>
    <p:sldId id="1694" r:id="rId6"/>
    <p:sldId id="1699" r:id="rId7"/>
    <p:sldId id="1696" r:id="rId8"/>
    <p:sldId id="1700" r:id="rId9"/>
    <p:sldId id="286" r:id="rId10"/>
  </p:sldIdLst>
  <p:sldSz cx="12192000" cy="68580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99FF"/>
    <a:srgbClr val="FF5050"/>
    <a:srgbClr val="EBF7FF"/>
    <a:srgbClr val="FFE1E1"/>
    <a:srgbClr val="CC0066"/>
    <a:srgbClr val="FF8FB4"/>
    <a:srgbClr val="7E0000"/>
    <a:srgbClr val="008000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783" autoAdjust="0"/>
  </p:normalViewPr>
  <p:slideViewPr>
    <p:cSldViewPr snapToGrid="0" snapToObjects="1" showGuides="1">
      <p:cViewPr varScale="1">
        <p:scale>
          <a:sx n="79" d="100"/>
          <a:sy n="79" d="100"/>
        </p:scale>
        <p:origin x="77" y="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0EFFA-F1DE-472D-A2BD-CF28D7C0B8CF}" type="doc">
      <dgm:prSet loTypeId="urn:microsoft.com/office/officeart/2008/layout/LinedLis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C4053C79-C9BF-47BA-AE0D-B5214395453E}">
      <dgm:prSet phldrT="[文字]" custT="1"/>
      <dgm:spPr/>
      <dgm:t>
        <a:bodyPr/>
        <a:lstStyle/>
        <a:p>
          <a:r>
            <a: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大綱</a:t>
          </a:r>
        </a:p>
      </dgm:t>
    </dgm:pt>
    <dgm:pt modelId="{44D71197-642E-4AAE-AB9B-476CC10D5C65}" type="parTrans" cxnId="{677B67E7-0466-4284-A9C4-CCF7A1D86E0B}">
      <dgm:prSet/>
      <dgm:spPr/>
      <dgm:t>
        <a:bodyPr/>
        <a:lstStyle/>
        <a:p>
          <a:endParaRPr lang="zh-TW" altLang="en-US"/>
        </a:p>
      </dgm:t>
    </dgm:pt>
    <dgm:pt modelId="{600E35B3-B941-4525-85F4-2F394F6CA283}" type="sibTrans" cxnId="{677B67E7-0466-4284-A9C4-CCF7A1D86E0B}">
      <dgm:prSet/>
      <dgm:spPr/>
      <dgm:t>
        <a:bodyPr/>
        <a:lstStyle/>
        <a:p>
          <a:endParaRPr lang="zh-TW" altLang="en-US"/>
        </a:p>
      </dgm:t>
    </dgm:pt>
    <dgm:pt modelId="{26510FE5-E1C7-4028-90F6-3FE3A5161D54}">
      <dgm:prSet phldrT="[文字]" custT="1"/>
      <dgm:spPr/>
      <dgm:t>
        <a:bodyPr/>
        <a:lstStyle/>
        <a:p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訪視目的</a:t>
          </a:r>
        </a:p>
      </dgm:t>
    </dgm:pt>
    <dgm:pt modelId="{981FCD9B-F340-4843-A3ED-060296EA3B4C}" type="parTrans" cxnId="{2DD5CC0D-719D-4E2F-BCD3-43BC4D4A0B98}">
      <dgm:prSet/>
      <dgm:spPr/>
      <dgm:t>
        <a:bodyPr/>
        <a:lstStyle/>
        <a:p>
          <a:endParaRPr lang="zh-TW" altLang="en-US"/>
        </a:p>
      </dgm:t>
    </dgm:pt>
    <dgm:pt modelId="{9EFF6DA6-4705-4897-B2BB-7F1E2642F34F}" type="sibTrans" cxnId="{2DD5CC0D-719D-4E2F-BCD3-43BC4D4A0B98}">
      <dgm:prSet/>
      <dgm:spPr/>
      <dgm:t>
        <a:bodyPr/>
        <a:lstStyle/>
        <a:p>
          <a:endParaRPr lang="zh-TW" altLang="en-US"/>
        </a:p>
      </dgm:t>
    </dgm:pt>
    <dgm:pt modelId="{1C2F6B81-E36B-432E-B518-0B692ACE8E26}">
      <dgm:prSet phldrT="[文字]" custT="1"/>
      <dgm:spPr/>
      <dgm:t>
        <a:bodyPr/>
        <a:lstStyle/>
        <a:p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委員參考資料</a:t>
          </a:r>
        </a:p>
      </dgm:t>
    </dgm:pt>
    <dgm:pt modelId="{B58F06EA-AA6D-4706-97BD-F1C64482F269}" type="parTrans" cxnId="{A063DCFB-142D-471F-BC00-95FD0AA08BCE}">
      <dgm:prSet/>
      <dgm:spPr/>
      <dgm:t>
        <a:bodyPr/>
        <a:lstStyle/>
        <a:p>
          <a:endParaRPr lang="zh-TW" altLang="en-US"/>
        </a:p>
      </dgm:t>
    </dgm:pt>
    <dgm:pt modelId="{2962D77F-D1D0-4CD9-8A89-E8BF9E0F7EA1}" type="sibTrans" cxnId="{A063DCFB-142D-471F-BC00-95FD0AA08BCE}">
      <dgm:prSet/>
      <dgm:spPr/>
      <dgm:t>
        <a:bodyPr/>
        <a:lstStyle/>
        <a:p>
          <a:endParaRPr lang="zh-TW" altLang="en-US"/>
        </a:p>
      </dgm:t>
    </dgm:pt>
    <dgm:pt modelId="{B3C26D37-8BEF-4243-B7D8-0E2B345A5D39}">
      <dgm:prSet phldrT="[文字]" custT="1"/>
      <dgm:spPr/>
      <dgm:t>
        <a:bodyPr/>
        <a:lstStyle/>
        <a:p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訪視流程</a:t>
          </a:r>
        </a:p>
      </dgm:t>
    </dgm:pt>
    <dgm:pt modelId="{ECB7E091-F147-4687-971D-11EE4A0E9044}" type="parTrans" cxnId="{BBA1505E-0290-48AC-933B-A2B888DE27A1}">
      <dgm:prSet/>
      <dgm:spPr/>
      <dgm:t>
        <a:bodyPr/>
        <a:lstStyle/>
        <a:p>
          <a:endParaRPr lang="zh-TW" altLang="en-US"/>
        </a:p>
      </dgm:t>
    </dgm:pt>
    <dgm:pt modelId="{C9EA5CDC-738D-49A0-AFC7-A713BDD325C8}" type="sibTrans" cxnId="{BBA1505E-0290-48AC-933B-A2B888DE27A1}">
      <dgm:prSet/>
      <dgm:spPr/>
      <dgm:t>
        <a:bodyPr/>
        <a:lstStyle/>
        <a:p>
          <a:endParaRPr lang="zh-TW" altLang="en-US"/>
        </a:p>
      </dgm:t>
    </dgm:pt>
    <dgm:pt modelId="{C2B0F7BA-0E3F-4D2D-BF9C-DCA318E2A6F7}">
      <dgm:prSet phldrT="[文字]" custT="1"/>
      <dgm:spPr/>
      <dgm:t>
        <a:bodyPr/>
        <a:lstStyle/>
        <a:p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訪視項目</a:t>
          </a:r>
        </a:p>
      </dgm:t>
    </dgm:pt>
    <dgm:pt modelId="{74640DCB-6C87-48B8-B778-04BE3C7B0131}" type="parTrans" cxnId="{1EAA1A4B-4868-434F-A8E9-5191B357FE04}">
      <dgm:prSet/>
      <dgm:spPr/>
      <dgm:t>
        <a:bodyPr/>
        <a:lstStyle/>
        <a:p>
          <a:endParaRPr lang="zh-TW" altLang="en-US"/>
        </a:p>
      </dgm:t>
    </dgm:pt>
    <dgm:pt modelId="{4FEABFA2-5247-4E69-A4F6-F1E1C67A8D3D}" type="sibTrans" cxnId="{1EAA1A4B-4868-434F-A8E9-5191B357FE04}">
      <dgm:prSet/>
      <dgm:spPr/>
      <dgm:t>
        <a:bodyPr/>
        <a:lstStyle/>
        <a:p>
          <a:endParaRPr lang="zh-TW" altLang="en-US"/>
        </a:p>
      </dgm:t>
    </dgm:pt>
    <dgm:pt modelId="{2B86A9D2-95DC-4548-8213-3CF95074E745}">
      <dgm:prSet phldrT="[文字]" custT="1"/>
      <dgm:spPr/>
      <dgm:t>
        <a:bodyPr/>
        <a:lstStyle/>
        <a:p>
          <a:endParaRPr lang="zh-TW" altLang="en-US" sz="3200" dirty="0"/>
        </a:p>
      </dgm:t>
    </dgm:pt>
    <dgm:pt modelId="{E5C0E051-B09B-4879-8A67-36E0743A0E5D}" type="parTrans" cxnId="{826A4AE5-3489-444E-95DC-21EE6CEE9457}">
      <dgm:prSet/>
      <dgm:spPr/>
      <dgm:t>
        <a:bodyPr/>
        <a:lstStyle/>
        <a:p>
          <a:endParaRPr lang="zh-TW" altLang="en-US"/>
        </a:p>
      </dgm:t>
    </dgm:pt>
    <dgm:pt modelId="{30B2427E-A26A-4079-A7D2-186872C7A2EE}" type="sibTrans" cxnId="{826A4AE5-3489-444E-95DC-21EE6CEE9457}">
      <dgm:prSet/>
      <dgm:spPr/>
      <dgm:t>
        <a:bodyPr/>
        <a:lstStyle/>
        <a:p>
          <a:endParaRPr lang="zh-TW" altLang="en-US"/>
        </a:p>
      </dgm:t>
    </dgm:pt>
    <dgm:pt modelId="{1141608D-D086-488C-9AF7-3FE8E5827736}">
      <dgm:prSet phldrT="[文字]" custT="1"/>
      <dgm:spPr/>
      <dgm:t>
        <a:bodyPr/>
        <a:lstStyle/>
        <a:p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訪視進程</a:t>
          </a:r>
        </a:p>
      </dgm:t>
    </dgm:pt>
    <dgm:pt modelId="{6FAD6FB3-6BE5-40AE-9A70-1510FB816F75}" type="parTrans" cxnId="{2260CB09-2990-4787-8292-6DDA5E11C530}">
      <dgm:prSet/>
      <dgm:spPr/>
      <dgm:t>
        <a:bodyPr/>
        <a:lstStyle/>
        <a:p>
          <a:endParaRPr lang="zh-TW" altLang="en-US"/>
        </a:p>
      </dgm:t>
    </dgm:pt>
    <dgm:pt modelId="{B3320F4D-0DFE-439B-BF6B-1DF4B0E7F56C}" type="sibTrans" cxnId="{2260CB09-2990-4787-8292-6DDA5E11C530}">
      <dgm:prSet/>
      <dgm:spPr/>
      <dgm:t>
        <a:bodyPr/>
        <a:lstStyle/>
        <a:p>
          <a:endParaRPr lang="zh-TW" altLang="en-US"/>
        </a:p>
      </dgm:t>
    </dgm:pt>
    <dgm:pt modelId="{92115632-E773-4471-B21A-F70C8EC8DDFA}" type="pres">
      <dgm:prSet presAssocID="{0240EFFA-F1DE-472D-A2BD-CF28D7C0B8CF}" presName="vert0" presStyleCnt="0">
        <dgm:presLayoutVars>
          <dgm:dir/>
          <dgm:animOne val="branch"/>
          <dgm:animLvl val="lvl"/>
        </dgm:presLayoutVars>
      </dgm:prSet>
      <dgm:spPr/>
    </dgm:pt>
    <dgm:pt modelId="{FE5DF342-FFDD-4276-BAFA-83EAC5ABF2EC}" type="pres">
      <dgm:prSet presAssocID="{C4053C79-C9BF-47BA-AE0D-B5214395453E}" presName="thickLine" presStyleLbl="alignNode1" presStyleIdx="0" presStyleCnt="1"/>
      <dgm:spPr/>
    </dgm:pt>
    <dgm:pt modelId="{B9E99E80-DA24-45E1-98BC-2DD2CAF325B2}" type="pres">
      <dgm:prSet presAssocID="{C4053C79-C9BF-47BA-AE0D-B5214395453E}" presName="horz1" presStyleCnt="0"/>
      <dgm:spPr/>
    </dgm:pt>
    <dgm:pt modelId="{D622C91A-9C47-408D-BBFD-F329FBE9D271}" type="pres">
      <dgm:prSet presAssocID="{C4053C79-C9BF-47BA-AE0D-B5214395453E}" presName="tx1" presStyleLbl="revTx" presStyleIdx="0" presStyleCnt="7"/>
      <dgm:spPr/>
    </dgm:pt>
    <dgm:pt modelId="{37371D21-2E45-437D-858B-94422761F378}" type="pres">
      <dgm:prSet presAssocID="{C4053C79-C9BF-47BA-AE0D-B5214395453E}" presName="vert1" presStyleCnt="0"/>
      <dgm:spPr/>
    </dgm:pt>
    <dgm:pt modelId="{897AFA24-6E23-41B4-9DDB-AD231DF71783}" type="pres">
      <dgm:prSet presAssocID="{2B86A9D2-95DC-4548-8213-3CF95074E745}" presName="vertSpace2a" presStyleCnt="0"/>
      <dgm:spPr/>
    </dgm:pt>
    <dgm:pt modelId="{82D1CB9C-3198-4395-ACC8-66A3FE0FF96C}" type="pres">
      <dgm:prSet presAssocID="{2B86A9D2-95DC-4548-8213-3CF95074E745}" presName="horz2" presStyleCnt="0"/>
      <dgm:spPr/>
    </dgm:pt>
    <dgm:pt modelId="{FC3AE7B2-A700-4960-94DD-BE17CF4AE49E}" type="pres">
      <dgm:prSet presAssocID="{2B86A9D2-95DC-4548-8213-3CF95074E745}" presName="horzSpace2" presStyleCnt="0"/>
      <dgm:spPr/>
    </dgm:pt>
    <dgm:pt modelId="{5C8857B2-3B3C-4B44-92E3-DE92CAB4858D}" type="pres">
      <dgm:prSet presAssocID="{2B86A9D2-95DC-4548-8213-3CF95074E745}" presName="tx2" presStyleLbl="revTx" presStyleIdx="1" presStyleCnt="7"/>
      <dgm:spPr/>
    </dgm:pt>
    <dgm:pt modelId="{9F0ACB31-145A-414B-A367-D0FD0F652CDF}" type="pres">
      <dgm:prSet presAssocID="{2B86A9D2-95DC-4548-8213-3CF95074E745}" presName="vert2" presStyleCnt="0"/>
      <dgm:spPr/>
    </dgm:pt>
    <dgm:pt modelId="{E22589ED-C75C-482C-BB49-D47688657B8F}" type="pres">
      <dgm:prSet presAssocID="{2B86A9D2-95DC-4548-8213-3CF95074E745}" presName="thinLine2b" presStyleLbl="callout" presStyleIdx="0" presStyleCnt="6"/>
      <dgm:spPr/>
    </dgm:pt>
    <dgm:pt modelId="{06F745B0-F26B-4E97-AED7-42E41BE6EC4C}" type="pres">
      <dgm:prSet presAssocID="{2B86A9D2-95DC-4548-8213-3CF95074E745}" presName="vertSpace2b" presStyleCnt="0"/>
      <dgm:spPr/>
    </dgm:pt>
    <dgm:pt modelId="{A4DFF820-4B65-41E2-860C-35CECCBF7964}" type="pres">
      <dgm:prSet presAssocID="{26510FE5-E1C7-4028-90F6-3FE3A5161D54}" presName="horz2" presStyleCnt="0"/>
      <dgm:spPr/>
    </dgm:pt>
    <dgm:pt modelId="{EEF4F8C4-3537-4652-B5EC-E8F7BF374376}" type="pres">
      <dgm:prSet presAssocID="{26510FE5-E1C7-4028-90F6-3FE3A5161D54}" presName="horzSpace2" presStyleCnt="0"/>
      <dgm:spPr/>
    </dgm:pt>
    <dgm:pt modelId="{EEA3D3F5-8E29-4D06-8C86-7468B913B670}" type="pres">
      <dgm:prSet presAssocID="{26510FE5-E1C7-4028-90F6-3FE3A5161D54}" presName="tx2" presStyleLbl="revTx" presStyleIdx="2" presStyleCnt="7"/>
      <dgm:spPr/>
    </dgm:pt>
    <dgm:pt modelId="{99D22792-98B7-4996-85AB-5039A6E2003D}" type="pres">
      <dgm:prSet presAssocID="{26510FE5-E1C7-4028-90F6-3FE3A5161D54}" presName="vert2" presStyleCnt="0"/>
      <dgm:spPr/>
    </dgm:pt>
    <dgm:pt modelId="{26F7562E-670F-4768-AA3C-314AC8131827}" type="pres">
      <dgm:prSet presAssocID="{26510FE5-E1C7-4028-90F6-3FE3A5161D54}" presName="thinLine2b" presStyleLbl="callout" presStyleIdx="1" presStyleCnt="6"/>
      <dgm:spPr/>
    </dgm:pt>
    <dgm:pt modelId="{F856A44C-27E8-440B-9EFA-48B53214D781}" type="pres">
      <dgm:prSet presAssocID="{26510FE5-E1C7-4028-90F6-3FE3A5161D54}" presName="vertSpace2b" presStyleCnt="0"/>
      <dgm:spPr/>
    </dgm:pt>
    <dgm:pt modelId="{84182F9B-2D60-47C3-8BD5-DCDD165A779A}" type="pres">
      <dgm:prSet presAssocID="{C2B0F7BA-0E3F-4D2D-BF9C-DCA318E2A6F7}" presName="horz2" presStyleCnt="0"/>
      <dgm:spPr/>
    </dgm:pt>
    <dgm:pt modelId="{DA1F231B-B34B-452A-8682-68897FBE2CA5}" type="pres">
      <dgm:prSet presAssocID="{C2B0F7BA-0E3F-4D2D-BF9C-DCA318E2A6F7}" presName="horzSpace2" presStyleCnt="0"/>
      <dgm:spPr/>
    </dgm:pt>
    <dgm:pt modelId="{0F434D0F-6F4F-4515-9F1D-0F82B68EBC34}" type="pres">
      <dgm:prSet presAssocID="{C2B0F7BA-0E3F-4D2D-BF9C-DCA318E2A6F7}" presName="tx2" presStyleLbl="revTx" presStyleIdx="3" presStyleCnt="7"/>
      <dgm:spPr/>
    </dgm:pt>
    <dgm:pt modelId="{85D2BEEA-0AA4-418D-AF43-FEC9C7FCDAF9}" type="pres">
      <dgm:prSet presAssocID="{C2B0F7BA-0E3F-4D2D-BF9C-DCA318E2A6F7}" presName="vert2" presStyleCnt="0"/>
      <dgm:spPr/>
    </dgm:pt>
    <dgm:pt modelId="{93A63444-6CF8-4C61-AECA-1DF602A3C04B}" type="pres">
      <dgm:prSet presAssocID="{C2B0F7BA-0E3F-4D2D-BF9C-DCA318E2A6F7}" presName="thinLine2b" presStyleLbl="callout" presStyleIdx="2" presStyleCnt="6"/>
      <dgm:spPr/>
    </dgm:pt>
    <dgm:pt modelId="{261F3237-24EE-410D-A628-353BB014A865}" type="pres">
      <dgm:prSet presAssocID="{C2B0F7BA-0E3F-4D2D-BF9C-DCA318E2A6F7}" presName="vertSpace2b" presStyleCnt="0"/>
      <dgm:spPr/>
    </dgm:pt>
    <dgm:pt modelId="{8C129D8B-146F-4BF1-9C4F-0442C7BE2189}" type="pres">
      <dgm:prSet presAssocID="{1141608D-D086-488C-9AF7-3FE8E5827736}" presName="horz2" presStyleCnt="0"/>
      <dgm:spPr/>
    </dgm:pt>
    <dgm:pt modelId="{8BBA6717-EC81-4A14-8DAE-0011517267E1}" type="pres">
      <dgm:prSet presAssocID="{1141608D-D086-488C-9AF7-3FE8E5827736}" presName="horzSpace2" presStyleCnt="0"/>
      <dgm:spPr/>
    </dgm:pt>
    <dgm:pt modelId="{D8DCDC91-7400-4B67-87F8-E7BBF12418F7}" type="pres">
      <dgm:prSet presAssocID="{1141608D-D086-488C-9AF7-3FE8E5827736}" presName="tx2" presStyleLbl="revTx" presStyleIdx="4" presStyleCnt="7"/>
      <dgm:spPr/>
    </dgm:pt>
    <dgm:pt modelId="{69B592C6-C235-4C7D-9C5B-40C503CB5A5D}" type="pres">
      <dgm:prSet presAssocID="{1141608D-D086-488C-9AF7-3FE8E5827736}" presName="vert2" presStyleCnt="0"/>
      <dgm:spPr/>
    </dgm:pt>
    <dgm:pt modelId="{D2DE74DB-AF2E-4778-AC72-AA680856979F}" type="pres">
      <dgm:prSet presAssocID="{1141608D-D086-488C-9AF7-3FE8E5827736}" presName="thinLine2b" presStyleLbl="callout" presStyleIdx="3" presStyleCnt="6"/>
      <dgm:spPr/>
    </dgm:pt>
    <dgm:pt modelId="{004F8DA7-E7BD-4BB9-8B33-C928E80624B4}" type="pres">
      <dgm:prSet presAssocID="{1141608D-D086-488C-9AF7-3FE8E5827736}" presName="vertSpace2b" presStyleCnt="0"/>
      <dgm:spPr/>
    </dgm:pt>
    <dgm:pt modelId="{1342B7AD-A680-4FD2-A443-C807B467D96F}" type="pres">
      <dgm:prSet presAssocID="{1C2F6B81-E36B-432E-B518-0B692ACE8E26}" presName="horz2" presStyleCnt="0"/>
      <dgm:spPr/>
    </dgm:pt>
    <dgm:pt modelId="{299AFD95-6AB3-4C5D-8CC4-1B50A80785DF}" type="pres">
      <dgm:prSet presAssocID="{1C2F6B81-E36B-432E-B518-0B692ACE8E26}" presName="horzSpace2" presStyleCnt="0"/>
      <dgm:spPr/>
    </dgm:pt>
    <dgm:pt modelId="{12908380-A071-4547-9567-1A8D3B9BDD0D}" type="pres">
      <dgm:prSet presAssocID="{1C2F6B81-E36B-432E-B518-0B692ACE8E26}" presName="tx2" presStyleLbl="revTx" presStyleIdx="5" presStyleCnt="7"/>
      <dgm:spPr/>
    </dgm:pt>
    <dgm:pt modelId="{006D6269-83EA-4F88-8DC3-FE9F7B4FB24E}" type="pres">
      <dgm:prSet presAssocID="{1C2F6B81-E36B-432E-B518-0B692ACE8E26}" presName="vert2" presStyleCnt="0"/>
      <dgm:spPr/>
    </dgm:pt>
    <dgm:pt modelId="{5FF59814-5E40-4FDA-BD92-9FE79E4A6165}" type="pres">
      <dgm:prSet presAssocID="{1C2F6B81-E36B-432E-B518-0B692ACE8E26}" presName="thinLine2b" presStyleLbl="callout" presStyleIdx="4" presStyleCnt="6"/>
      <dgm:spPr/>
    </dgm:pt>
    <dgm:pt modelId="{8C031231-F404-4E9A-810E-2AA928514E9F}" type="pres">
      <dgm:prSet presAssocID="{1C2F6B81-E36B-432E-B518-0B692ACE8E26}" presName="vertSpace2b" presStyleCnt="0"/>
      <dgm:spPr/>
    </dgm:pt>
    <dgm:pt modelId="{A37F8677-CE36-45A2-AAE4-62DB20AFE99D}" type="pres">
      <dgm:prSet presAssocID="{B3C26D37-8BEF-4243-B7D8-0E2B345A5D39}" presName="horz2" presStyleCnt="0"/>
      <dgm:spPr/>
    </dgm:pt>
    <dgm:pt modelId="{F0310A5B-DED7-4460-B7DA-96404B2DDFBF}" type="pres">
      <dgm:prSet presAssocID="{B3C26D37-8BEF-4243-B7D8-0E2B345A5D39}" presName="horzSpace2" presStyleCnt="0"/>
      <dgm:spPr/>
    </dgm:pt>
    <dgm:pt modelId="{0CAD7CE4-5726-4E51-A6F1-4FEA9ECE9EC8}" type="pres">
      <dgm:prSet presAssocID="{B3C26D37-8BEF-4243-B7D8-0E2B345A5D39}" presName="tx2" presStyleLbl="revTx" presStyleIdx="6" presStyleCnt="7"/>
      <dgm:spPr/>
    </dgm:pt>
    <dgm:pt modelId="{07AFFDF8-9940-4CE2-8FA8-7FD539BC514F}" type="pres">
      <dgm:prSet presAssocID="{B3C26D37-8BEF-4243-B7D8-0E2B345A5D39}" presName="vert2" presStyleCnt="0"/>
      <dgm:spPr/>
    </dgm:pt>
    <dgm:pt modelId="{5145E750-EFB1-4D0E-AC64-7E2937376ECE}" type="pres">
      <dgm:prSet presAssocID="{B3C26D37-8BEF-4243-B7D8-0E2B345A5D39}" presName="thinLine2b" presStyleLbl="callout" presStyleIdx="5" presStyleCnt="6"/>
      <dgm:spPr/>
    </dgm:pt>
    <dgm:pt modelId="{4D895B92-8F98-4B3A-96B8-DD891BE52332}" type="pres">
      <dgm:prSet presAssocID="{B3C26D37-8BEF-4243-B7D8-0E2B345A5D39}" presName="vertSpace2b" presStyleCnt="0"/>
      <dgm:spPr/>
    </dgm:pt>
  </dgm:ptLst>
  <dgm:cxnLst>
    <dgm:cxn modelId="{AD8B9F03-C9E3-417D-97AE-AF9BA7D5C9AA}" type="presOf" srcId="{1141608D-D086-488C-9AF7-3FE8E5827736}" destId="{D8DCDC91-7400-4B67-87F8-E7BBF12418F7}" srcOrd="0" destOrd="0" presId="urn:microsoft.com/office/officeart/2008/layout/LinedList"/>
    <dgm:cxn modelId="{2260CB09-2990-4787-8292-6DDA5E11C530}" srcId="{C4053C79-C9BF-47BA-AE0D-B5214395453E}" destId="{1141608D-D086-488C-9AF7-3FE8E5827736}" srcOrd="3" destOrd="0" parTransId="{6FAD6FB3-6BE5-40AE-9A70-1510FB816F75}" sibTransId="{B3320F4D-0DFE-439B-BF6B-1DF4B0E7F56C}"/>
    <dgm:cxn modelId="{2DD5CC0D-719D-4E2F-BCD3-43BC4D4A0B98}" srcId="{C4053C79-C9BF-47BA-AE0D-B5214395453E}" destId="{26510FE5-E1C7-4028-90F6-3FE3A5161D54}" srcOrd="1" destOrd="0" parTransId="{981FCD9B-F340-4843-A3ED-060296EA3B4C}" sibTransId="{9EFF6DA6-4705-4897-B2BB-7F1E2642F34F}"/>
    <dgm:cxn modelId="{6B12792B-70A3-43C1-8013-51FFAD7AE3FA}" type="presOf" srcId="{0240EFFA-F1DE-472D-A2BD-CF28D7C0B8CF}" destId="{92115632-E773-4471-B21A-F70C8EC8DDFA}" srcOrd="0" destOrd="0" presId="urn:microsoft.com/office/officeart/2008/layout/LinedList"/>
    <dgm:cxn modelId="{BBA1505E-0290-48AC-933B-A2B888DE27A1}" srcId="{C4053C79-C9BF-47BA-AE0D-B5214395453E}" destId="{B3C26D37-8BEF-4243-B7D8-0E2B345A5D39}" srcOrd="5" destOrd="0" parTransId="{ECB7E091-F147-4687-971D-11EE4A0E9044}" sibTransId="{C9EA5CDC-738D-49A0-AFC7-A713BDD325C8}"/>
    <dgm:cxn modelId="{6A40284A-2574-454D-8BA9-62593209FDDF}" type="presOf" srcId="{C2B0F7BA-0E3F-4D2D-BF9C-DCA318E2A6F7}" destId="{0F434D0F-6F4F-4515-9F1D-0F82B68EBC34}" srcOrd="0" destOrd="0" presId="urn:microsoft.com/office/officeart/2008/layout/LinedList"/>
    <dgm:cxn modelId="{1EAA1A4B-4868-434F-A8E9-5191B357FE04}" srcId="{C4053C79-C9BF-47BA-AE0D-B5214395453E}" destId="{C2B0F7BA-0E3F-4D2D-BF9C-DCA318E2A6F7}" srcOrd="2" destOrd="0" parTransId="{74640DCB-6C87-48B8-B778-04BE3C7B0131}" sibTransId="{4FEABFA2-5247-4E69-A4F6-F1E1C67A8D3D}"/>
    <dgm:cxn modelId="{BF5C6C7C-AC9D-47B9-BD2A-0EF4B2812AEC}" type="presOf" srcId="{26510FE5-E1C7-4028-90F6-3FE3A5161D54}" destId="{EEA3D3F5-8E29-4D06-8C86-7468B913B670}" srcOrd="0" destOrd="0" presId="urn:microsoft.com/office/officeart/2008/layout/LinedList"/>
    <dgm:cxn modelId="{97705F7D-89B6-4248-9351-C365FFF45F47}" type="presOf" srcId="{2B86A9D2-95DC-4548-8213-3CF95074E745}" destId="{5C8857B2-3B3C-4B44-92E3-DE92CAB4858D}" srcOrd="0" destOrd="0" presId="urn:microsoft.com/office/officeart/2008/layout/LinedList"/>
    <dgm:cxn modelId="{7197568F-BBEB-4F99-8F55-F98986A8A436}" type="presOf" srcId="{B3C26D37-8BEF-4243-B7D8-0E2B345A5D39}" destId="{0CAD7CE4-5726-4E51-A6F1-4FEA9ECE9EC8}" srcOrd="0" destOrd="0" presId="urn:microsoft.com/office/officeart/2008/layout/LinedList"/>
    <dgm:cxn modelId="{E27A709A-7534-48AA-A229-BD9281723BBA}" type="presOf" srcId="{1C2F6B81-E36B-432E-B518-0B692ACE8E26}" destId="{12908380-A071-4547-9567-1A8D3B9BDD0D}" srcOrd="0" destOrd="0" presId="urn:microsoft.com/office/officeart/2008/layout/LinedList"/>
    <dgm:cxn modelId="{826A4AE5-3489-444E-95DC-21EE6CEE9457}" srcId="{C4053C79-C9BF-47BA-AE0D-B5214395453E}" destId="{2B86A9D2-95DC-4548-8213-3CF95074E745}" srcOrd="0" destOrd="0" parTransId="{E5C0E051-B09B-4879-8A67-36E0743A0E5D}" sibTransId="{30B2427E-A26A-4079-A7D2-186872C7A2EE}"/>
    <dgm:cxn modelId="{677B67E7-0466-4284-A9C4-CCF7A1D86E0B}" srcId="{0240EFFA-F1DE-472D-A2BD-CF28D7C0B8CF}" destId="{C4053C79-C9BF-47BA-AE0D-B5214395453E}" srcOrd="0" destOrd="0" parTransId="{44D71197-642E-4AAE-AB9B-476CC10D5C65}" sibTransId="{600E35B3-B941-4525-85F4-2F394F6CA283}"/>
    <dgm:cxn modelId="{F08A72EC-A395-41E8-9CA5-1BDF36FF7403}" type="presOf" srcId="{C4053C79-C9BF-47BA-AE0D-B5214395453E}" destId="{D622C91A-9C47-408D-BBFD-F329FBE9D271}" srcOrd="0" destOrd="0" presId="urn:microsoft.com/office/officeart/2008/layout/LinedList"/>
    <dgm:cxn modelId="{A063DCFB-142D-471F-BC00-95FD0AA08BCE}" srcId="{C4053C79-C9BF-47BA-AE0D-B5214395453E}" destId="{1C2F6B81-E36B-432E-B518-0B692ACE8E26}" srcOrd="4" destOrd="0" parTransId="{B58F06EA-AA6D-4706-97BD-F1C64482F269}" sibTransId="{2962D77F-D1D0-4CD9-8A89-E8BF9E0F7EA1}"/>
    <dgm:cxn modelId="{59C02407-2EC1-4A58-9FF7-86EE78AC35C3}" type="presParOf" srcId="{92115632-E773-4471-B21A-F70C8EC8DDFA}" destId="{FE5DF342-FFDD-4276-BAFA-83EAC5ABF2EC}" srcOrd="0" destOrd="0" presId="urn:microsoft.com/office/officeart/2008/layout/LinedList"/>
    <dgm:cxn modelId="{081FFD94-F461-4A5D-8F2A-1F3495638FD8}" type="presParOf" srcId="{92115632-E773-4471-B21A-F70C8EC8DDFA}" destId="{B9E99E80-DA24-45E1-98BC-2DD2CAF325B2}" srcOrd="1" destOrd="0" presId="urn:microsoft.com/office/officeart/2008/layout/LinedList"/>
    <dgm:cxn modelId="{99ABFAC8-569A-4262-85D6-CAC3EE69D5F2}" type="presParOf" srcId="{B9E99E80-DA24-45E1-98BC-2DD2CAF325B2}" destId="{D622C91A-9C47-408D-BBFD-F329FBE9D271}" srcOrd="0" destOrd="0" presId="urn:microsoft.com/office/officeart/2008/layout/LinedList"/>
    <dgm:cxn modelId="{05C3EC30-9094-482B-9271-928C8A53A19F}" type="presParOf" srcId="{B9E99E80-DA24-45E1-98BC-2DD2CAF325B2}" destId="{37371D21-2E45-437D-858B-94422761F378}" srcOrd="1" destOrd="0" presId="urn:microsoft.com/office/officeart/2008/layout/LinedList"/>
    <dgm:cxn modelId="{9CA0CB59-C782-432E-992E-4DF3DA7A3061}" type="presParOf" srcId="{37371D21-2E45-437D-858B-94422761F378}" destId="{897AFA24-6E23-41B4-9DDB-AD231DF71783}" srcOrd="0" destOrd="0" presId="urn:microsoft.com/office/officeart/2008/layout/LinedList"/>
    <dgm:cxn modelId="{BDA0C373-9EA2-41F4-965B-A7522CAAE24C}" type="presParOf" srcId="{37371D21-2E45-437D-858B-94422761F378}" destId="{82D1CB9C-3198-4395-ACC8-66A3FE0FF96C}" srcOrd="1" destOrd="0" presId="urn:microsoft.com/office/officeart/2008/layout/LinedList"/>
    <dgm:cxn modelId="{48ECEE70-A14D-4F37-88AB-712B0AFEF3E4}" type="presParOf" srcId="{82D1CB9C-3198-4395-ACC8-66A3FE0FF96C}" destId="{FC3AE7B2-A700-4960-94DD-BE17CF4AE49E}" srcOrd="0" destOrd="0" presId="urn:microsoft.com/office/officeart/2008/layout/LinedList"/>
    <dgm:cxn modelId="{3664C957-7D18-48A0-9ABD-C652511438BE}" type="presParOf" srcId="{82D1CB9C-3198-4395-ACC8-66A3FE0FF96C}" destId="{5C8857B2-3B3C-4B44-92E3-DE92CAB4858D}" srcOrd="1" destOrd="0" presId="urn:microsoft.com/office/officeart/2008/layout/LinedList"/>
    <dgm:cxn modelId="{57100485-92A4-4F2B-A362-60435AA2553F}" type="presParOf" srcId="{82D1CB9C-3198-4395-ACC8-66A3FE0FF96C}" destId="{9F0ACB31-145A-414B-A367-D0FD0F652CDF}" srcOrd="2" destOrd="0" presId="urn:microsoft.com/office/officeart/2008/layout/LinedList"/>
    <dgm:cxn modelId="{2530DEF1-DBF1-4A8A-A528-56D0CCC81169}" type="presParOf" srcId="{37371D21-2E45-437D-858B-94422761F378}" destId="{E22589ED-C75C-482C-BB49-D47688657B8F}" srcOrd="2" destOrd="0" presId="urn:microsoft.com/office/officeart/2008/layout/LinedList"/>
    <dgm:cxn modelId="{CED5E035-BDA8-4345-8748-193CA0DEAC42}" type="presParOf" srcId="{37371D21-2E45-437D-858B-94422761F378}" destId="{06F745B0-F26B-4E97-AED7-42E41BE6EC4C}" srcOrd="3" destOrd="0" presId="urn:microsoft.com/office/officeart/2008/layout/LinedList"/>
    <dgm:cxn modelId="{2F7E4812-072B-45E6-9305-ED8EC0958CF0}" type="presParOf" srcId="{37371D21-2E45-437D-858B-94422761F378}" destId="{A4DFF820-4B65-41E2-860C-35CECCBF7964}" srcOrd="4" destOrd="0" presId="urn:microsoft.com/office/officeart/2008/layout/LinedList"/>
    <dgm:cxn modelId="{DCDF2E9D-DC23-4FFE-A200-D82222C8F341}" type="presParOf" srcId="{A4DFF820-4B65-41E2-860C-35CECCBF7964}" destId="{EEF4F8C4-3537-4652-B5EC-E8F7BF374376}" srcOrd="0" destOrd="0" presId="urn:microsoft.com/office/officeart/2008/layout/LinedList"/>
    <dgm:cxn modelId="{3105DCEE-501D-49CC-9C44-C0DA7CFE3DFF}" type="presParOf" srcId="{A4DFF820-4B65-41E2-860C-35CECCBF7964}" destId="{EEA3D3F5-8E29-4D06-8C86-7468B913B670}" srcOrd="1" destOrd="0" presId="urn:microsoft.com/office/officeart/2008/layout/LinedList"/>
    <dgm:cxn modelId="{9B76D4F3-D3A1-48EB-9B48-9498C47219FB}" type="presParOf" srcId="{A4DFF820-4B65-41E2-860C-35CECCBF7964}" destId="{99D22792-98B7-4996-85AB-5039A6E2003D}" srcOrd="2" destOrd="0" presId="urn:microsoft.com/office/officeart/2008/layout/LinedList"/>
    <dgm:cxn modelId="{3093D98D-D6AA-4A3A-8C02-6A36E404A295}" type="presParOf" srcId="{37371D21-2E45-437D-858B-94422761F378}" destId="{26F7562E-670F-4768-AA3C-314AC8131827}" srcOrd="5" destOrd="0" presId="urn:microsoft.com/office/officeart/2008/layout/LinedList"/>
    <dgm:cxn modelId="{5590947B-7EAF-4936-876E-34D47EFE33DD}" type="presParOf" srcId="{37371D21-2E45-437D-858B-94422761F378}" destId="{F856A44C-27E8-440B-9EFA-48B53214D781}" srcOrd="6" destOrd="0" presId="urn:microsoft.com/office/officeart/2008/layout/LinedList"/>
    <dgm:cxn modelId="{442AC657-FCA7-40FD-A630-0CE91D84060A}" type="presParOf" srcId="{37371D21-2E45-437D-858B-94422761F378}" destId="{84182F9B-2D60-47C3-8BD5-DCDD165A779A}" srcOrd="7" destOrd="0" presId="urn:microsoft.com/office/officeart/2008/layout/LinedList"/>
    <dgm:cxn modelId="{A892982E-8B1A-42AF-951F-D3BB00DFA039}" type="presParOf" srcId="{84182F9B-2D60-47C3-8BD5-DCDD165A779A}" destId="{DA1F231B-B34B-452A-8682-68897FBE2CA5}" srcOrd="0" destOrd="0" presId="urn:microsoft.com/office/officeart/2008/layout/LinedList"/>
    <dgm:cxn modelId="{5E2C0BD1-2937-4482-ADC9-B9FBC2787913}" type="presParOf" srcId="{84182F9B-2D60-47C3-8BD5-DCDD165A779A}" destId="{0F434D0F-6F4F-4515-9F1D-0F82B68EBC34}" srcOrd="1" destOrd="0" presId="urn:microsoft.com/office/officeart/2008/layout/LinedList"/>
    <dgm:cxn modelId="{B2EAF5B1-B5C5-4649-945B-1252BDB8FCF7}" type="presParOf" srcId="{84182F9B-2D60-47C3-8BD5-DCDD165A779A}" destId="{85D2BEEA-0AA4-418D-AF43-FEC9C7FCDAF9}" srcOrd="2" destOrd="0" presId="urn:microsoft.com/office/officeart/2008/layout/LinedList"/>
    <dgm:cxn modelId="{CDAB7EE8-C41A-4A0E-A738-7EB60B449E96}" type="presParOf" srcId="{37371D21-2E45-437D-858B-94422761F378}" destId="{93A63444-6CF8-4C61-AECA-1DF602A3C04B}" srcOrd="8" destOrd="0" presId="urn:microsoft.com/office/officeart/2008/layout/LinedList"/>
    <dgm:cxn modelId="{4C7A581E-E09E-4AF9-8646-6CC56082CF73}" type="presParOf" srcId="{37371D21-2E45-437D-858B-94422761F378}" destId="{261F3237-24EE-410D-A628-353BB014A865}" srcOrd="9" destOrd="0" presId="urn:microsoft.com/office/officeart/2008/layout/LinedList"/>
    <dgm:cxn modelId="{5C4FCA47-68A8-4027-AC00-389007D3D24F}" type="presParOf" srcId="{37371D21-2E45-437D-858B-94422761F378}" destId="{8C129D8B-146F-4BF1-9C4F-0442C7BE2189}" srcOrd="10" destOrd="0" presId="urn:microsoft.com/office/officeart/2008/layout/LinedList"/>
    <dgm:cxn modelId="{E8024A85-1567-4AD0-BE82-330EC01E1F54}" type="presParOf" srcId="{8C129D8B-146F-4BF1-9C4F-0442C7BE2189}" destId="{8BBA6717-EC81-4A14-8DAE-0011517267E1}" srcOrd="0" destOrd="0" presId="urn:microsoft.com/office/officeart/2008/layout/LinedList"/>
    <dgm:cxn modelId="{A60C3C78-2395-41F9-BC1B-9E133F69C700}" type="presParOf" srcId="{8C129D8B-146F-4BF1-9C4F-0442C7BE2189}" destId="{D8DCDC91-7400-4B67-87F8-E7BBF12418F7}" srcOrd="1" destOrd="0" presId="urn:microsoft.com/office/officeart/2008/layout/LinedList"/>
    <dgm:cxn modelId="{B7F27F24-BA1B-4D0D-83C0-633FD7FFC495}" type="presParOf" srcId="{8C129D8B-146F-4BF1-9C4F-0442C7BE2189}" destId="{69B592C6-C235-4C7D-9C5B-40C503CB5A5D}" srcOrd="2" destOrd="0" presId="urn:microsoft.com/office/officeart/2008/layout/LinedList"/>
    <dgm:cxn modelId="{19DBFA4F-814A-4B24-8DED-C4813ED9A26C}" type="presParOf" srcId="{37371D21-2E45-437D-858B-94422761F378}" destId="{D2DE74DB-AF2E-4778-AC72-AA680856979F}" srcOrd="11" destOrd="0" presId="urn:microsoft.com/office/officeart/2008/layout/LinedList"/>
    <dgm:cxn modelId="{8BE2CC42-BF34-4496-ABDF-5E63CA1B1571}" type="presParOf" srcId="{37371D21-2E45-437D-858B-94422761F378}" destId="{004F8DA7-E7BD-4BB9-8B33-C928E80624B4}" srcOrd="12" destOrd="0" presId="urn:microsoft.com/office/officeart/2008/layout/LinedList"/>
    <dgm:cxn modelId="{FC5C2EBC-D2CD-4143-AB4C-B01F0212A3B5}" type="presParOf" srcId="{37371D21-2E45-437D-858B-94422761F378}" destId="{1342B7AD-A680-4FD2-A443-C807B467D96F}" srcOrd="13" destOrd="0" presId="urn:microsoft.com/office/officeart/2008/layout/LinedList"/>
    <dgm:cxn modelId="{EC46ADEC-1DD8-4924-8CAD-3FBCB3788E29}" type="presParOf" srcId="{1342B7AD-A680-4FD2-A443-C807B467D96F}" destId="{299AFD95-6AB3-4C5D-8CC4-1B50A80785DF}" srcOrd="0" destOrd="0" presId="urn:microsoft.com/office/officeart/2008/layout/LinedList"/>
    <dgm:cxn modelId="{3B7B724D-EBAA-423D-B222-657E789568C2}" type="presParOf" srcId="{1342B7AD-A680-4FD2-A443-C807B467D96F}" destId="{12908380-A071-4547-9567-1A8D3B9BDD0D}" srcOrd="1" destOrd="0" presId="urn:microsoft.com/office/officeart/2008/layout/LinedList"/>
    <dgm:cxn modelId="{6A877098-7B15-4BF5-B28C-A13D5AFD9008}" type="presParOf" srcId="{1342B7AD-A680-4FD2-A443-C807B467D96F}" destId="{006D6269-83EA-4F88-8DC3-FE9F7B4FB24E}" srcOrd="2" destOrd="0" presId="urn:microsoft.com/office/officeart/2008/layout/LinedList"/>
    <dgm:cxn modelId="{9D3C9E6F-BF31-4416-8CB2-AFCB9ED08057}" type="presParOf" srcId="{37371D21-2E45-437D-858B-94422761F378}" destId="{5FF59814-5E40-4FDA-BD92-9FE79E4A6165}" srcOrd="14" destOrd="0" presId="urn:microsoft.com/office/officeart/2008/layout/LinedList"/>
    <dgm:cxn modelId="{B9FC8CD0-6D35-46DA-A58E-8327016A1593}" type="presParOf" srcId="{37371D21-2E45-437D-858B-94422761F378}" destId="{8C031231-F404-4E9A-810E-2AA928514E9F}" srcOrd="15" destOrd="0" presId="urn:microsoft.com/office/officeart/2008/layout/LinedList"/>
    <dgm:cxn modelId="{7B874059-4D52-435F-9E16-FE09AD8D3B56}" type="presParOf" srcId="{37371D21-2E45-437D-858B-94422761F378}" destId="{A37F8677-CE36-45A2-AAE4-62DB20AFE99D}" srcOrd="16" destOrd="0" presId="urn:microsoft.com/office/officeart/2008/layout/LinedList"/>
    <dgm:cxn modelId="{BE9F0D17-524D-4119-8DC5-5D10E6EA294C}" type="presParOf" srcId="{A37F8677-CE36-45A2-AAE4-62DB20AFE99D}" destId="{F0310A5B-DED7-4460-B7DA-96404B2DDFBF}" srcOrd="0" destOrd="0" presId="urn:microsoft.com/office/officeart/2008/layout/LinedList"/>
    <dgm:cxn modelId="{513E1B8A-85C8-4E43-8906-218669D2E248}" type="presParOf" srcId="{A37F8677-CE36-45A2-AAE4-62DB20AFE99D}" destId="{0CAD7CE4-5726-4E51-A6F1-4FEA9ECE9EC8}" srcOrd="1" destOrd="0" presId="urn:microsoft.com/office/officeart/2008/layout/LinedList"/>
    <dgm:cxn modelId="{5A5D82AF-DEC0-4017-9C4F-24784DEA7AD5}" type="presParOf" srcId="{A37F8677-CE36-45A2-AAE4-62DB20AFE99D}" destId="{07AFFDF8-9940-4CE2-8FA8-7FD539BC514F}" srcOrd="2" destOrd="0" presId="urn:microsoft.com/office/officeart/2008/layout/LinedList"/>
    <dgm:cxn modelId="{1BF98F15-E9D0-4027-A083-E244940CCA08}" type="presParOf" srcId="{37371D21-2E45-437D-858B-94422761F378}" destId="{5145E750-EFB1-4D0E-AC64-7E2937376ECE}" srcOrd="17" destOrd="0" presId="urn:microsoft.com/office/officeart/2008/layout/LinedList"/>
    <dgm:cxn modelId="{8989E338-AFC5-4084-9C09-EC33049AB5F7}" type="presParOf" srcId="{37371D21-2E45-437D-858B-94422761F378}" destId="{4D895B92-8F98-4B3A-96B8-DD891BE52332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AF63F1-9AE7-47B9-93A7-335645A741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7724647-7E91-4FF6-92B8-01773A3BC5CF}">
      <dgm:prSet phldrT="[文字]" custT="1"/>
      <dgm:spPr/>
      <dgm:t>
        <a:bodyPr/>
        <a:lstStyle/>
        <a:p>
          <a:r>
            <a: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學校填報執行成果自評表</a:t>
          </a:r>
        </a:p>
      </dgm:t>
    </dgm:pt>
    <dgm:pt modelId="{B2E7C221-8FAE-4336-BB54-0BE1D383A76B}" type="parTrans" cxnId="{7304A1E1-77BE-488E-A6CB-3D0CD1F25C39}">
      <dgm:prSet/>
      <dgm:spPr/>
      <dgm:t>
        <a:bodyPr/>
        <a:lstStyle/>
        <a:p>
          <a:endParaRPr lang="zh-TW" altLang="en-US"/>
        </a:p>
      </dgm:t>
    </dgm:pt>
    <dgm:pt modelId="{BC63B304-F61A-4DB1-932D-C92C5FA5E9F5}" type="sibTrans" cxnId="{7304A1E1-77BE-488E-A6CB-3D0CD1F25C39}">
      <dgm:prSet/>
      <dgm:spPr/>
      <dgm:t>
        <a:bodyPr/>
        <a:lstStyle/>
        <a:p>
          <a:endParaRPr lang="zh-TW" altLang="en-US"/>
        </a:p>
      </dgm:t>
    </dgm:pt>
    <dgm:pt modelId="{F852CDB2-B629-4908-93B1-21D1AE6A3438}">
      <dgm:prSet phldrT="[文字]" custT="1"/>
      <dgm:spPr/>
      <dgm:t>
        <a:bodyPr/>
        <a:lstStyle/>
        <a:p>
          <a:r>
            <a: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針對自評表進行訪視，提供具體建議</a:t>
          </a:r>
        </a:p>
      </dgm:t>
    </dgm:pt>
    <dgm:pt modelId="{E29EE683-0A54-462C-818D-54FDFDA38C72}" type="parTrans" cxnId="{6555CC94-0A3E-4D17-8F4F-4C5161B2199D}">
      <dgm:prSet/>
      <dgm:spPr/>
      <dgm:t>
        <a:bodyPr/>
        <a:lstStyle/>
        <a:p>
          <a:endParaRPr lang="zh-TW" altLang="en-US"/>
        </a:p>
      </dgm:t>
    </dgm:pt>
    <dgm:pt modelId="{A1CBB959-DBD6-412C-A18D-95AD3E9E1A9F}" type="sibTrans" cxnId="{6555CC94-0A3E-4D17-8F4F-4C5161B2199D}">
      <dgm:prSet/>
      <dgm:spPr/>
      <dgm:t>
        <a:bodyPr/>
        <a:lstStyle/>
        <a:p>
          <a:endParaRPr lang="zh-TW" altLang="en-US"/>
        </a:p>
      </dgm:t>
    </dgm:pt>
    <dgm:pt modelId="{B4AF11D2-0F81-47D0-91F7-CF22AA3BB80A}">
      <dgm:prSet phldrT="[文字]" custT="1"/>
      <dgm:spPr/>
      <dgm:t>
        <a:bodyPr/>
        <a:lstStyle/>
        <a:p>
          <a:r>
            <a: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學校參考建議，提出第一階段執行成果暨第二階段計畫書</a:t>
          </a:r>
        </a:p>
      </dgm:t>
    </dgm:pt>
    <dgm:pt modelId="{839B1F09-C5BD-4137-99FD-B831FB02A297}" type="parTrans" cxnId="{7F8FED66-2BDE-4DFD-9DF2-423D5742ECBD}">
      <dgm:prSet/>
      <dgm:spPr/>
      <dgm:t>
        <a:bodyPr/>
        <a:lstStyle/>
        <a:p>
          <a:endParaRPr lang="zh-TW" altLang="en-US"/>
        </a:p>
      </dgm:t>
    </dgm:pt>
    <dgm:pt modelId="{47F68489-FF43-4EC8-A901-5EB72B677A91}" type="sibTrans" cxnId="{7F8FED66-2BDE-4DFD-9DF2-423D5742ECBD}">
      <dgm:prSet/>
      <dgm:spPr/>
      <dgm:t>
        <a:bodyPr/>
        <a:lstStyle/>
        <a:p>
          <a:endParaRPr lang="zh-TW" altLang="en-US"/>
        </a:p>
      </dgm:t>
    </dgm:pt>
    <dgm:pt modelId="{9F81AD55-50EA-4BB1-AAC5-362BDCB2DEDE}" type="pres">
      <dgm:prSet presAssocID="{F9AF63F1-9AE7-47B9-93A7-335645A74190}" presName="outerComposite" presStyleCnt="0">
        <dgm:presLayoutVars>
          <dgm:chMax val="5"/>
          <dgm:dir/>
          <dgm:resizeHandles val="exact"/>
        </dgm:presLayoutVars>
      </dgm:prSet>
      <dgm:spPr/>
    </dgm:pt>
    <dgm:pt modelId="{C9C2D951-E640-4B57-8126-18E3FA5D149E}" type="pres">
      <dgm:prSet presAssocID="{F9AF63F1-9AE7-47B9-93A7-335645A74190}" presName="dummyMaxCanvas" presStyleCnt="0">
        <dgm:presLayoutVars/>
      </dgm:prSet>
      <dgm:spPr/>
    </dgm:pt>
    <dgm:pt modelId="{00543057-E894-4FC7-8DAC-E12DF11D95B6}" type="pres">
      <dgm:prSet presAssocID="{F9AF63F1-9AE7-47B9-93A7-335645A74190}" presName="ThreeNodes_1" presStyleLbl="node1" presStyleIdx="0" presStyleCnt="3">
        <dgm:presLayoutVars>
          <dgm:bulletEnabled val="1"/>
        </dgm:presLayoutVars>
      </dgm:prSet>
      <dgm:spPr/>
    </dgm:pt>
    <dgm:pt modelId="{1D7A3651-4035-4CE3-8453-EFE499E35F7A}" type="pres">
      <dgm:prSet presAssocID="{F9AF63F1-9AE7-47B9-93A7-335645A74190}" presName="ThreeNodes_2" presStyleLbl="node1" presStyleIdx="1" presStyleCnt="3">
        <dgm:presLayoutVars>
          <dgm:bulletEnabled val="1"/>
        </dgm:presLayoutVars>
      </dgm:prSet>
      <dgm:spPr/>
    </dgm:pt>
    <dgm:pt modelId="{E4A89424-6734-41A6-8671-5128273A923C}" type="pres">
      <dgm:prSet presAssocID="{F9AF63F1-9AE7-47B9-93A7-335645A74190}" presName="ThreeNodes_3" presStyleLbl="node1" presStyleIdx="2" presStyleCnt="3">
        <dgm:presLayoutVars>
          <dgm:bulletEnabled val="1"/>
        </dgm:presLayoutVars>
      </dgm:prSet>
      <dgm:spPr/>
    </dgm:pt>
    <dgm:pt modelId="{1EC9148B-7473-40B3-9F56-CD38B868A3F8}" type="pres">
      <dgm:prSet presAssocID="{F9AF63F1-9AE7-47B9-93A7-335645A74190}" presName="ThreeConn_1-2" presStyleLbl="fgAccFollowNode1" presStyleIdx="0" presStyleCnt="2">
        <dgm:presLayoutVars>
          <dgm:bulletEnabled val="1"/>
        </dgm:presLayoutVars>
      </dgm:prSet>
      <dgm:spPr/>
    </dgm:pt>
    <dgm:pt modelId="{31F5126A-B326-4EB6-827E-572C9F6480A7}" type="pres">
      <dgm:prSet presAssocID="{F9AF63F1-9AE7-47B9-93A7-335645A74190}" presName="ThreeConn_2-3" presStyleLbl="fgAccFollowNode1" presStyleIdx="1" presStyleCnt="2">
        <dgm:presLayoutVars>
          <dgm:bulletEnabled val="1"/>
        </dgm:presLayoutVars>
      </dgm:prSet>
      <dgm:spPr/>
    </dgm:pt>
    <dgm:pt modelId="{F7A19B5B-4358-411D-85EB-3247E98ED8EE}" type="pres">
      <dgm:prSet presAssocID="{F9AF63F1-9AE7-47B9-93A7-335645A74190}" presName="ThreeNodes_1_text" presStyleLbl="node1" presStyleIdx="2" presStyleCnt="3">
        <dgm:presLayoutVars>
          <dgm:bulletEnabled val="1"/>
        </dgm:presLayoutVars>
      </dgm:prSet>
      <dgm:spPr/>
    </dgm:pt>
    <dgm:pt modelId="{A37C267F-AF97-430D-92F3-0FC49412CA1F}" type="pres">
      <dgm:prSet presAssocID="{F9AF63F1-9AE7-47B9-93A7-335645A74190}" presName="ThreeNodes_2_text" presStyleLbl="node1" presStyleIdx="2" presStyleCnt="3">
        <dgm:presLayoutVars>
          <dgm:bulletEnabled val="1"/>
        </dgm:presLayoutVars>
      </dgm:prSet>
      <dgm:spPr/>
    </dgm:pt>
    <dgm:pt modelId="{81DCA755-7568-4915-BDBB-62A91F87A0EE}" type="pres">
      <dgm:prSet presAssocID="{F9AF63F1-9AE7-47B9-93A7-335645A7419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75A6A30-E8E7-4F1A-AD53-8829E98B079B}" type="presOf" srcId="{F852CDB2-B629-4908-93B1-21D1AE6A3438}" destId="{1D7A3651-4035-4CE3-8453-EFE499E35F7A}" srcOrd="0" destOrd="0" presId="urn:microsoft.com/office/officeart/2005/8/layout/vProcess5"/>
    <dgm:cxn modelId="{8818F83A-B476-44F8-9979-7EC957D1E423}" type="presOf" srcId="{27724647-7E91-4FF6-92B8-01773A3BC5CF}" destId="{00543057-E894-4FC7-8DAC-E12DF11D95B6}" srcOrd="0" destOrd="0" presId="urn:microsoft.com/office/officeart/2005/8/layout/vProcess5"/>
    <dgm:cxn modelId="{841C013B-BA32-48FE-9C08-DA326539C569}" type="presOf" srcId="{B4AF11D2-0F81-47D0-91F7-CF22AA3BB80A}" destId="{E4A89424-6734-41A6-8671-5128273A923C}" srcOrd="0" destOrd="0" presId="urn:microsoft.com/office/officeart/2005/8/layout/vProcess5"/>
    <dgm:cxn modelId="{012C1B41-2EA7-4C97-8601-85298C8AF560}" type="presOf" srcId="{F9AF63F1-9AE7-47B9-93A7-335645A74190}" destId="{9F81AD55-50EA-4BB1-AAC5-362BDCB2DEDE}" srcOrd="0" destOrd="0" presId="urn:microsoft.com/office/officeart/2005/8/layout/vProcess5"/>
    <dgm:cxn modelId="{7F8FED66-2BDE-4DFD-9DF2-423D5742ECBD}" srcId="{F9AF63F1-9AE7-47B9-93A7-335645A74190}" destId="{B4AF11D2-0F81-47D0-91F7-CF22AA3BB80A}" srcOrd="2" destOrd="0" parTransId="{839B1F09-C5BD-4137-99FD-B831FB02A297}" sibTransId="{47F68489-FF43-4EC8-A901-5EB72B677A91}"/>
    <dgm:cxn modelId="{AB61E647-7DFD-402D-856A-3E500627821C}" type="presOf" srcId="{B4AF11D2-0F81-47D0-91F7-CF22AA3BB80A}" destId="{81DCA755-7568-4915-BDBB-62A91F87A0EE}" srcOrd="1" destOrd="0" presId="urn:microsoft.com/office/officeart/2005/8/layout/vProcess5"/>
    <dgm:cxn modelId="{C46FAB4E-EF7A-4A38-8A74-CBC078058ED9}" type="presOf" srcId="{27724647-7E91-4FF6-92B8-01773A3BC5CF}" destId="{F7A19B5B-4358-411D-85EB-3247E98ED8EE}" srcOrd="1" destOrd="0" presId="urn:microsoft.com/office/officeart/2005/8/layout/vProcess5"/>
    <dgm:cxn modelId="{204B6C87-0BDE-4AE3-B31C-22BDF784A632}" type="presOf" srcId="{F852CDB2-B629-4908-93B1-21D1AE6A3438}" destId="{A37C267F-AF97-430D-92F3-0FC49412CA1F}" srcOrd="1" destOrd="0" presId="urn:microsoft.com/office/officeart/2005/8/layout/vProcess5"/>
    <dgm:cxn modelId="{6555CC94-0A3E-4D17-8F4F-4C5161B2199D}" srcId="{F9AF63F1-9AE7-47B9-93A7-335645A74190}" destId="{F852CDB2-B629-4908-93B1-21D1AE6A3438}" srcOrd="1" destOrd="0" parTransId="{E29EE683-0A54-462C-818D-54FDFDA38C72}" sibTransId="{A1CBB959-DBD6-412C-A18D-95AD3E9E1A9F}"/>
    <dgm:cxn modelId="{955FA8A3-54E0-4BF4-8692-A373CCABC3F8}" type="presOf" srcId="{BC63B304-F61A-4DB1-932D-C92C5FA5E9F5}" destId="{1EC9148B-7473-40B3-9F56-CD38B868A3F8}" srcOrd="0" destOrd="0" presId="urn:microsoft.com/office/officeart/2005/8/layout/vProcess5"/>
    <dgm:cxn modelId="{38ECAAC9-FEF8-4CA4-A9AF-C65953C8AE30}" type="presOf" srcId="{A1CBB959-DBD6-412C-A18D-95AD3E9E1A9F}" destId="{31F5126A-B326-4EB6-827E-572C9F6480A7}" srcOrd="0" destOrd="0" presId="urn:microsoft.com/office/officeart/2005/8/layout/vProcess5"/>
    <dgm:cxn modelId="{7304A1E1-77BE-488E-A6CB-3D0CD1F25C39}" srcId="{F9AF63F1-9AE7-47B9-93A7-335645A74190}" destId="{27724647-7E91-4FF6-92B8-01773A3BC5CF}" srcOrd="0" destOrd="0" parTransId="{B2E7C221-8FAE-4336-BB54-0BE1D383A76B}" sibTransId="{BC63B304-F61A-4DB1-932D-C92C5FA5E9F5}"/>
    <dgm:cxn modelId="{8FFB0636-EC49-4A10-A88B-16B352E11F52}" type="presParOf" srcId="{9F81AD55-50EA-4BB1-AAC5-362BDCB2DEDE}" destId="{C9C2D951-E640-4B57-8126-18E3FA5D149E}" srcOrd="0" destOrd="0" presId="urn:microsoft.com/office/officeart/2005/8/layout/vProcess5"/>
    <dgm:cxn modelId="{7D987D99-0E50-4DF9-AB89-31C1BD9F773C}" type="presParOf" srcId="{9F81AD55-50EA-4BB1-AAC5-362BDCB2DEDE}" destId="{00543057-E894-4FC7-8DAC-E12DF11D95B6}" srcOrd="1" destOrd="0" presId="urn:microsoft.com/office/officeart/2005/8/layout/vProcess5"/>
    <dgm:cxn modelId="{7529BC82-C895-4E56-A65D-59CF92BC12A9}" type="presParOf" srcId="{9F81AD55-50EA-4BB1-AAC5-362BDCB2DEDE}" destId="{1D7A3651-4035-4CE3-8453-EFE499E35F7A}" srcOrd="2" destOrd="0" presId="urn:microsoft.com/office/officeart/2005/8/layout/vProcess5"/>
    <dgm:cxn modelId="{15D37EA1-6B67-4D6A-AD5B-117BD57C0D60}" type="presParOf" srcId="{9F81AD55-50EA-4BB1-AAC5-362BDCB2DEDE}" destId="{E4A89424-6734-41A6-8671-5128273A923C}" srcOrd="3" destOrd="0" presId="urn:microsoft.com/office/officeart/2005/8/layout/vProcess5"/>
    <dgm:cxn modelId="{A5DF242B-BC57-4EFE-B648-811046B926F9}" type="presParOf" srcId="{9F81AD55-50EA-4BB1-AAC5-362BDCB2DEDE}" destId="{1EC9148B-7473-40B3-9F56-CD38B868A3F8}" srcOrd="4" destOrd="0" presId="urn:microsoft.com/office/officeart/2005/8/layout/vProcess5"/>
    <dgm:cxn modelId="{DDF9B9E7-D87C-4460-8D1F-D02A5C1F6686}" type="presParOf" srcId="{9F81AD55-50EA-4BB1-AAC5-362BDCB2DEDE}" destId="{31F5126A-B326-4EB6-827E-572C9F6480A7}" srcOrd="5" destOrd="0" presId="urn:microsoft.com/office/officeart/2005/8/layout/vProcess5"/>
    <dgm:cxn modelId="{FC52CEF9-8ED9-4585-9F0E-3ED742A2375C}" type="presParOf" srcId="{9F81AD55-50EA-4BB1-AAC5-362BDCB2DEDE}" destId="{F7A19B5B-4358-411D-85EB-3247E98ED8EE}" srcOrd="6" destOrd="0" presId="urn:microsoft.com/office/officeart/2005/8/layout/vProcess5"/>
    <dgm:cxn modelId="{8A534BB7-B200-408C-BD2B-CBE90C4671B5}" type="presParOf" srcId="{9F81AD55-50EA-4BB1-AAC5-362BDCB2DEDE}" destId="{A37C267F-AF97-430D-92F3-0FC49412CA1F}" srcOrd="7" destOrd="0" presId="urn:microsoft.com/office/officeart/2005/8/layout/vProcess5"/>
    <dgm:cxn modelId="{9EC874A2-51A9-4D47-9A89-A96637FCE7F5}" type="presParOf" srcId="{9F81AD55-50EA-4BB1-AAC5-362BDCB2DEDE}" destId="{81DCA755-7568-4915-BDBB-62A91F87A0E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ED4B20-8A1C-4F8D-8C31-526E61A59D1B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EB5D474-B050-4923-80A3-C814E0F3F7CC}">
      <dgm:prSet phldrT="[文字]" custT="1"/>
      <dgm:spPr/>
      <dgm:t>
        <a:bodyPr/>
        <a:lstStyle/>
        <a:p>
          <a:r>
            <a:rPr lang="en-US" altLang="zh-TW" sz="2000" b="1" baseline="0" dirty="0">
              <a:ea typeface="微軟正黑體" panose="020B0604030504040204" pitchFamily="34" charset="-120"/>
            </a:rPr>
            <a:t>1.</a:t>
          </a:r>
          <a:r>
            <a:rPr lang="zh-TW" altLang="en-US" sz="2000" b="1" baseline="0" dirty="0">
              <a:ea typeface="微軟正黑體" panose="020B0604030504040204" pitchFamily="34" charset="-120"/>
            </a:rPr>
            <a:t>全校性導入管資訊安全理系統</a:t>
          </a:r>
          <a:r>
            <a:rPr lang="en-US" altLang="zh-TW" sz="2000" b="1" baseline="0" dirty="0">
              <a:ea typeface="微軟正黑體" panose="020B0604030504040204" pitchFamily="34" charset="-120"/>
            </a:rPr>
            <a:t>(ISMS)</a:t>
          </a:r>
          <a:endParaRPr lang="zh-TW" altLang="en-US" sz="2000" b="1" baseline="0" dirty="0">
            <a:ea typeface="微軟正黑體" panose="020B0604030504040204" pitchFamily="34" charset="-120"/>
          </a:endParaRPr>
        </a:p>
      </dgm:t>
    </dgm:pt>
    <dgm:pt modelId="{D74E411C-CB0E-4E0D-B42B-5A39DC5233AA}" type="parTrans" cxnId="{F111B8EC-D815-44A8-A6AE-DBFD763D2ECE}">
      <dgm:prSet/>
      <dgm:spPr/>
      <dgm:t>
        <a:bodyPr/>
        <a:lstStyle/>
        <a:p>
          <a:endParaRPr lang="zh-TW" altLang="en-US"/>
        </a:p>
      </dgm:t>
    </dgm:pt>
    <dgm:pt modelId="{BDD5A3D0-91C3-4E68-83A6-CD81B240B40A}" type="sibTrans" cxnId="{F111B8EC-D815-44A8-A6AE-DBFD763D2ECE}">
      <dgm:prSet/>
      <dgm:spPr/>
      <dgm:t>
        <a:bodyPr/>
        <a:lstStyle/>
        <a:p>
          <a:endParaRPr lang="zh-TW" altLang="en-US"/>
        </a:p>
      </dgm:t>
    </dgm:pt>
    <dgm:pt modelId="{EFEA6118-FC37-4EEB-8D0A-B992E42A43A3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1.1</a:t>
          </a:r>
          <a:r>
            <a:rPr lang="zh-TW" altLang="en-US" sz="2000" baseline="0" dirty="0">
              <a:ea typeface="微軟正黑體" panose="020B0604030504040204" pitchFamily="34" charset="-120"/>
            </a:rPr>
            <a:t>資通安全長配置</a:t>
          </a:r>
        </a:p>
      </dgm:t>
    </dgm:pt>
    <dgm:pt modelId="{87C98179-878C-43EF-BA57-2EF9933E99B7}" type="parTrans" cxnId="{082FED9D-2FC1-4A2A-8CE4-3F10B68AB8A2}">
      <dgm:prSet/>
      <dgm:spPr/>
      <dgm:t>
        <a:bodyPr/>
        <a:lstStyle/>
        <a:p>
          <a:endParaRPr lang="zh-TW" altLang="en-US"/>
        </a:p>
      </dgm:t>
    </dgm:pt>
    <dgm:pt modelId="{F3EA08A5-1E8D-41EF-8286-2845B9DAD4A5}" type="sibTrans" cxnId="{082FED9D-2FC1-4A2A-8CE4-3F10B68AB8A2}">
      <dgm:prSet/>
      <dgm:spPr/>
      <dgm:t>
        <a:bodyPr/>
        <a:lstStyle/>
        <a:p>
          <a:endParaRPr lang="zh-TW" altLang="en-US"/>
        </a:p>
      </dgm:t>
    </dgm:pt>
    <dgm:pt modelId="{ACDDA34D-CE79-4208-9FDC-110FA27D30F6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1.2</a:t>
          </a:r>
          <a:r>
            <a:rPr lang="zh-TW" altLang="en-US" sz="2000" baseline="0" dirty="0">
              <a:ea typeface="微軟正黑體" panose="020B0604030504040204" pitchFamily="34" charset="-120"/>
            </a:rPr>
            <a:t>資通安全組資推動</a:t>
          </a:r>
        </a:p>
      </dgm:t>
    </dgm:pt>
    <dgm:pt modelId="{C19AB42E-B650-4475-8B39-E14903802CA1}" type="parTrans" cxnId="{2426991E-1DE9-4E96-A661-58F1076545E6}">
      <dgm:prSet/>
      <dgm:spPr/>
      <dgm:t>
        <a:bodyPr/>
        <a:lstStyle/>
        <a:p>
          <a:endParaRPr lang="zh-TW" altLang="en-US"/>
        </a:p>
      </dgm:t>
    </dgm:pt>
    <dgm:pt modelId="{2443104D-8E33-42E6-9D4C-494E8E6DCC28}" type="sibTrans" cxnId="{2426991E-1DE9-4E96-A661-58F1076545E6}">
      <dgm:prSet/>
      <dgm:spPr/>
      <dgm:t>
        <a:bodyPr/>
        <a:lstStyle/>
        <a:p>
          <a:endParaRPr lang="zh-TW" altLang="en-US"/>
        </a:p>
      </dgm:t>
    </dgm:pt>
    <dgm:pt modelId="{B894923A-2E5C-4B37-A99F-19B9C70D3A30}">
      <dgm:prSet phldrT="[文字]" custT="1"/>
      <dgm:spPr/>
      <dgm:t>
        <a:bodyPr/>
        <a:lstStyle/>
        <a:p>
          <a:r>
            <a:rPr lang="en-US" altLang="zh-TW" sz="2000" b="1" baseline="0" dirty="0">
              <a:ea typeface="微軟正黑體" panose="020B0604030504040204" pitchFamily="34" charset="-120"/>
            </a:rPr>
            <a:t>2.</a:t>
          </a:r>
          <a:r>
            <a:rPr lang="zh-TW" altLang="en-US" sz="2000" b="1" baseline="0" dirty="0">
              <a:ea typeface="微軟正黑體" panose="020B0604030504040204" pitchFamily="34" charset="-120"/>
            </a:rPr>
            <a:t>強化學校資通安全認知與訓練</a:t>
          </a:r>
        </a:p>
      </dgm:t>
    </dgm:pt>
    <dgm:pt modelId="{F975B5D5-55F3-4FA8-8396-0BB23623E1B9}" type="parTrans" cxnId="{E7E2DA6E-5B08-4D14-85DF-4C9ED0BDC41F}">
      <dgm:prSet/>
      <dgm:spPr/>
      <dgm:t>
        <a:bodyPr/>
        <a:lstStyle/>
        <a:p>
          <a:endParaRPr lang="zh-TW" altLang="en-US"/>
        </a:p>
      </dgm:t>
    </dgm:pt>
    <dgm:pt modelId="{12C0CB00-AA9B-4C32-84E3-FDE54DE4E405}" type="sibTrans" cxnId="{E7E2DA6E-5B08-4D14-85DF-4C9ED0BDC41F}">
      <dgm:prSet/>
      <dgm:spPr/>
      <dgm:t>
        <a:bodyPr/>
        <a:lstStyle/>
        <a:p>
          <a:endParaRPr lang="zh-TW" altLang="en-US"/>
        </a:p>
      </dgm:t>
    </dgm:pt>
    <dgm:pt modelId="{2D71C2F6-EF0B-426E-A080-1638F8324F70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2.1</a:t>
          </a:r>
          <a:r>
            <a:rPr lang="zh-TW" altLang="en-US" sz="2000" baseline="0" dirty="0">
              <a:ea typeface="微軟正黑體" panose="020B0604030504040204" pitchFamily="34" charset="-120"/>
            </a:rPr>
            <a:t>配置資通安全專職人員</a:t>
          </a:r>
        </a:p>
      </dgm:t>
    </dgm:pt>
    <dgm:pt modelId="{5C30E7CC-D609-4481-B7C7-8B12B6421462}" type="parTrans" cxnId="{4FB44BE1-EF18-4E8D-8D80-D926BB688AB4}">
      <dgm:prSet/>
      <dgm:spPr/>
      <dgm:t>
        <a:bodyPr/>
        <a:lstStyle/>
        <a:p>
          <a:endParaRPr lang="zh-TW" altLang="en-US"/>
        </a:p>
      </dgm:t>
    </dgm:pt>
    <dgm:pt modelId="{B0F51825-FE0F-446A-8C19-340ED504D88B}" type="sibTrans" cxnId="{4FB44BE1-EF18-4E8D-8D80-D926BB688AB4}">
      <dgm:prSet/>
      <dgm:spPr/>
      <dgm:t>
        <a:bodyPr/>
        <a:lstStyle/>
        <a:p>
          <a:endParaRPr lang="zh-TW" altLang="en-US"/>
        </a:p>
      </dgm:t>
    </dgm:pt>
    <dgm:pt modelId="{58A4B7C0-16E0-475B-BFBC-5E7A344C977D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2.3</a:t>
          </a:r>
          <a:r>
            <a:rPr lang="zh-TW" altLang="en-US" sz="2000" baseline="0" dirty="0">
              <a:ea typeface="微軟正黑體" panose="020B0604030504040204" pitchFamily="34" charset="-120"/>
            </a:rPr>
            <a:t>提升教職員資安意識</a:t>
          </a:r>
        </a:p>
      </dgm:t>
    </dgm:pt>
    <dgm:pt modelId="{22E463A7-4D56-4914-A226-C68F59AC3F32}" type="parTrans" cxnId="{6CF83155-AE16-4D74-B71C-2332144FB3AC}">
      <dgm:prSet/>
      <dgm:spPr/>
      <dgm:t>
        <a:bodyPr/>
        <a:lstStyle/>
        <a:p>
          <a:endParaRPr lang="zh-TW" altLang="en-US"/>
        </a:p>
      </dgm:t>
    </dgm:pt>
    <dgm:pt modelId="{3E79D7C5-C309-43D4-BB5A-84FD84E033F4}" type="sibTrans" cxnId="{6CF83155-AE16-4D74-B71C-2332144FB3AC}">
      <dgm:prSet/>
      <dgm:spPr/>
      <dgm:t>
        <a:bodyPr/>
        <a:lstStyle/>
        <a:p>
          <a:endParaRPr lang="zh-TW" altLang="en-US"/>
        </a:p>
      </dgm:t>
    </dgm:pt>
    <dgm:pt modelId="{3A0E703A-845A-40E3-90BF-7A8741C53223}">
      <dgm:prSet phldrT="[文字]" custT="1"/>
      <dgm:spPr/>
      <dgm:t>
        <a:bodyPr/>
        <a:lstStyle/>
        <a:p>
          <a:r>
            <a:rPr lang="en-US" altLang="zh-TW" sz="2000" b="1" baseline="0" dirty="0">
              <a:ea typeface="微軟正黑體" panose="020B0604030504040204" pitchFamily="34" charset="-120"/>
            </a:rPr>
            <a:t>3.</a:t>
          </a:r>
          <a:r>
            <a:rPr lang="zh-TW" altLang="en-US" sz="2000" b="1" baseline="0" dirty="0">
              <a:ea typeface="微軟正黑體" panose="020B0604030504040204" pitchFamily="34" charset="-120"/>
            </a:rPr>
            <a:t>確保資通系統管理量能</a:t>
          </a:r>
        </a:p>
      </dgm:t>
    </dgm:pt>
    <dgm:pt modelId="{5D15AC25-5D7A-4CE4-9848-C738F15C51EE}" type="parTrans" cxnId="{D1D3668A-37B0-4CE8-8954-7F14D4ECECD5}">
      <dgm:prSet/>
      <dgm:spPr/>
      <dgm:t>
        <a:bodyPr/>
        <a:lstStyle/>
        <a:p>
          <a:endParaRPr lang="zh-TW" altLang="en-US"/>
        </a:p>
      </dgm:t>
    </dgm:pt>
    <dgm:pt modelId="{5EAD33CC-A641-4100-B403-B965CA3EFE69}" type="sibTrans" cxnId="{D1D3668A-37B0-4CE8-8954-7F14D4ECECD5}">
      <dgm:prSet/>
      <dgm:spPr/>
      <dgm:t>
        <a:bodyPr/>
        <a:lstStyle/>
        <a:p>
          <a:endParaRPr lang="zh-TW" altLang="en-US"/>
        </a:p>
      </dgm:t>
    </dgm:pt>
    <dgm:pt modelId="{A4C38F07-9D85-44DA-A573-D5AD20DF1E46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3.1</a:t>
          </a:r>
          <a:r>
            <a:rPr lang="zh-TW" altLang="en-US" sz="2000" baseline="0" dirty="0">
              <a:ea typeface="微軟正黑體" panose="020B0604030504040204" pitchFamily="34" charset="-120"/>
            </a:rPr>
            <a:t>資通系統集中化管理</a:t>
          </a:r>
        </a:p>
      </dgm:t>
    </dgm:pt>
    <dgm:pt modelId="{CCAF99E4-98FB-47F4-B2F2-B37899BBBA7C}" type="parTrans" cxnId="{145E9404-B6FB-4DD4-AB03-893BF5AEE968}">
      <dgm:prSet/>
      <dgm:spPr/>
      <dgm:t>
        <a:bodyPr/>
        <a:lstStyle/>
        <a:p>
          <a:endParaRPr lang="zh-TW" altLang="en-US"/>
        </a:p>
      </dgm:t>
    </dgm:pt>
    <dgm:pt modelId="{32F1E951-EBE0-421B-BC62-62B040D21036}" type="sibTrans" cxnId="{145E9404-B6FB-4DD4-AB03-893BF5AEE968}">
      <dgm:prSet/>
      <dgm:spPr/>
      <dgm:t>
        <a:bodyPr/>
        <a:lstStyle/>
        <a:p>
          <a:endParaRPr lang="zh-TW" altLang="en-US"/>
        </a:p>
      </dgm:t>
    </dgm:pt>
    <dgm:pt modelId="{CA06ED81-15BB-4D54-A98B-7B7C9CF8B557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4.2</a:t>
          </a:r>
          <a:r>
            <a:rPr lang="zh-TW" altLang="en-US" sz="2000" baseline="0" dirty="0">
              <a:ea typeface="微軟正黑體" panose="020B0604030504040204" pitchFamily="34" charset="-120"/>
            </a:rPr>
            <a:t>限制出租場域使用大陸廠牌資通訊產品</a:t>
          </a:r>
        </a:p>
      </dgm:t>
    </dgm:pt>
    <dgm:pt modelId="{814ED5E7-639B-468D-A9FD-BAFB72D9DD8A}" type="parTrans" cxnId="{9569C3DA-9042-460F-BBA7-5C31D7B857B5}">
      <dgm:prSet/>
      <dgm:spPr/>
      <dgm:t>
        <a:bodyPr/>
        <a:lstStyle/>
        <a:p>
          <a:endParaRPr lang="zh-TW" altLang="en-US"/>
        </a:p>
      </dgm:t>
    </dgm:pt>
    <dgm:pt modelId="{47F1FBA8-A87C-4CE2-8241-4A7261830CD8}" type="sibTrans" cxnId="{9569C3DA-9042-460F-BBA7-5C31D7B857B5}">
      <dgm:prSet/>
      <dgm:spPr/>
      <dgm:t>
        <a:bodyPr/>
        <a:lstStyle/>
        <a:p>
          <a:endParaRPr lang="zh-TW" altLang="en-US"/>
        </a:p>
      </dgm:t>
    </dgm:pt>
    <dgm:pt modelId="{AF889AFC-467A-4F69-A8B8-87D03CF1B56E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4.1</a:t>
          </a:r>
          <a:r>
            <a:rPr lang="zh-TW" altLang="en-US" sz="2000" baseline="0" dirty="0">
              <a:ea typeface="微軟正黑體" panose="020B0604030504040204" pitchFamily="34" charset="-120"/>
            </a:rPr>
            <a:t>禁止公務使用大陸廠牌資通訊產品</a:t>
          </a:r>
        </a:p>
      </dgm:t>
    </dgm:pt>
    <dgm:pt modelId="{220EFB3F-2CD8-4D1E-B2D1-C1099CF54988}" type="parTrans" cxnId="{CF839B4A-3ABE-4137-951A-D4A9688B5F34}">
      <dgm:prSet/>
      <dgm:spPr/>
      <dgm:t>
        <a:bodyPr/>
        <a:lstStyle/>
        <a:p>
          <a:endParaRPr lang="zh-TW" altLang="en-US"/>
        </a:p>
      </dgm:t>
    </dgm:pt>
    <dgm:pt modelId="{3C1403A2-7E47-43DB-8C70-6882AB0C580E}" type="sibTrans" cxnId="{CF839B4A-3ABE-4137-951A-D4A9688B5F34}">
      <dgm:prSet/>
      <dgm:spPr/>
      <dgm:t>
        <a:bodyPr/>
        <a:lstStyle/>
        <a:p>
          <a:endParaRPr lang="zh-TW" altLang="en-US"/>
        </a:p>
      </dgm:t>
    </dgm:pt>
    <dgm:pt modelId="{6A618349-6FDD-4E63-BF02-5EB2EE653ABE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1.3</a:t>
          </a:r>
          <a:r>
            <a:rPr lang="zh-TW" altLang="en-US" sz="2000" baseline="0" dirty="0">
              <a:ea typeface="微軟正黑體" panose="020B0604030504040204" pitchFamily="34" charset="-120"/>
            </a:rPr>
            <a:t>資通系統盤點</a:t>
          </a:r>
        </a:p>
      </dgm:t>
    </dgm:pt>
    <dgm:pt modelId="{13E24CFC-170F-43E0-8230-46B384B11916}" type="parTrans" cxnId="{9A6C3230-4B42-4831-A83B-887BD04327B7}">
      <dgm:prSet/>
      <dgm:spPr/>
      <dgm:t>
        <a:bodyPr/>
        <a:lstStyle/>
        <a:p>
          <a:endParaRPr lang="zh-TW" altLang="en-US"/>
        </a:p>
      </dgm:t>
    </dgm:pt>
    <dgm:pt modelId="{72B3D681-AD9D-483E-B3FD-3F538EDF311D}" type="sibTrans" cxnId="{9A6C3230-4B42-4831-A83B-887BD04327B7}">
      <dgm:prSet/>
      <dgm:spPr/>
      <dgm:t>
        <a:bodyPr/>
        <a:lstStyle/>
        <a:p>
          <a:endParaRPr lang="zh-TW" altLang="en-US"/>
        </a:p>
      </dgm:t>
    </dgm:pt>
    <dgm:pt modelId="{041AD0D2-1022-41AF-AA4F-49DA41233AE6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1.4</a:t>
          </a:r>
          <a:r>
            <a:rPr lang="zh-TW" altLang="en-US" sz="2000" baseline="0" dirty="0">
              <a:ea typeface="微軟正黑體" panose="020B0604030504040204" pitchFamily="34" charset="-120"/>
            </a:rPr>
            <a:t>資通全風險評估</a:t>
          </a:r>
        </a:p>
      </dgm:t>
    </dgm:pt>
    <dgm:pt modelId="{97A9469A-CE39-4035-89B1-B51F7EFB572C}" type="parTrans" cxnId="{7296E35D-3F39-414E-A048-92C2003BD8A0}">
      <dgm:prSet/>
      <dgm:spPr/>
      <dgm:t>
        <a:bodyPr/>
        <a:lstStyle/>
        <a:p>
          <a:endParaRPr lang="zh-TW" altLang="en-US"/>
        </a:p>
      </dgm:t>
    </dgm:pt>
    <dgm:pt modelId="{11E665AD-F05A-483B-8763-5265949F9010}" type="sibTrans" cxnId="{7296E35D-3F39-414E-A048-92C2003BD8A0}">
      <dgm:prSet/>
      <dgm:spPr/>
      <dgm:t>
        <a:bodyPr/>
        <a:lstStyle/>
        <a:p>
          <a:endParaRPr lang="zh-TW" altLang="en-US"/>
        </a:p>
      </dgm:t>
    </dgm:pt>
    <dgm:pt modelId="{B5D292A3-148D-412F-8C9B-0E9F929D9478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1.5</a:t>
          </a:r>
          <a:r>
            <a:rPr lang="zh-TW" altLang="en-US" sz="2000" baseline="0" dirty="0">
              <a:ea typeface="微軟正黑體" panose="020B0604030504040204" pitchFamily="34" charset="-120"/>
            </a:rPr>
            <a:t>內部資通安全稽核及委外稽核</a:t>
          </a:r>
        </a:p>
      </dgm:t>
    </dgm:pt>
    <dgm:pt modelId="{9837BD61-89FD-4399-8649-6AB6247D80B7}" type="parTrans" cxnId="{5E9D4EF9-2CAD-4E3F-AD1B-126BD216AEB0}">
      <dgm:prSet/>
      <dgm:spPr/>
      <dgm:t>
        <a:bodyPr/>
        <a:lstStyle/>
        <a:p>
          <a:endParaRPr lang="zh-TW" altLang="en-US"/>
        </a:p>
      </dgm:t>
    </dgm:pt>
    <dgm:pt modelId="{1ECA148C-F071-475B-9462-00BE059F6086}" type="sibTrans" cxnId="{5E9D4EF9-2CAD-4E3F-AD1B-126BD216AEB0}">
      <dgm:prSet/>
      <dgm:spPr/>
      <dgm:t>
        <a:bodyPr/>
        <a:lstStyle/>
        <a:p>
          <a:endParaRPr lang="zh-TW" altLang="en-US"/>
        </a:p>
      </dgm:t>
    </dgm:pt>
    <dgm:pt modelId="{4F09365B-2D96-45F7-880C-02C9C323B6D0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1.6</a:t>
          </a:r>
          <a:r>
            <a:rPr lang="zh-TW" altLang="en-US" sz="2000" baseline="0" dirty="0">
              <a:ea typeface="微軟正黑體" panose="020B0604030504040204" pitchFamily="34" charset="-120"/>
            </a:rPr>
            <a:t>業務持續演練運作</a:t>
          </a:r>
        </a:p>
      </dgm:t>
    </dgm:pt>
    <dgm:pt modelId="{8325A8BC-DB05-4C30-A98D-E81BC02892CE}" type="parTrans" cxnId="{CDBA2608-C0DC-4C2B-86A6-429413356BCC}">
      <dgm:prSet/>
      <dgm:spPr/>
      <dgm:t>
        <a:bodyPr/>
        <a:lstStyle/>
        <a:p>
          <a:endParaRPr lang="zh-TW" altLang="en-US"/>
        </a:p>
      </dgm:t>
    </dgm:pt>
    <dgm:pt modelId="{63D9F4E7-C7C7-4BD9-ABCE-DE44CA7CF1A8}" type="sibTrans" cxnId="{CDBA2608-C0DC-4C2B-86A6-429413356BCC}">
      <dgm:prSet/>
      <dgm:spPr/>
      <dgm:t>
        <a:bodyPr/>
        <a:lstStyle/>
        <a:p>
          <a:endParaRPr lang="zh-TW" altLang="en-US"/>
        </a:p>
      </dgm:t>
    </dgm:pt>
    <dgm:pt modelId="{C5A0AEC3-B7B4-4FB4-BB99-8758B1B60C7F}">
      <dgm:prSet phldrT="[文字]" custT="1"/>
      <dgm:spPr/>
      <dgm:t>
        <a:bodyPr/>
        <a:lstStyle/>
        <a:p>
          <a:pPr>
            <a:buFontTx/>
            <a:buNone/>
          </a:pPr>
          <a:r>
            <a:rPr lang="en-US" altLang="zh-TW" sz="2000" baseline="0" dirty="0">
              <a:ea typeface="微軟正黑體" panose="020B0604030504040204" pitchFamily="34" charset="-120"/>
            </a:rPr>
            <a:t>2.2</a:t>
          </a:r>
          <a:r>
            <a:rPr lang="zh-TW" altLang="en-US" sz="2000" baseline="0" dirty="0">
              <a:ea typeface="微軟正黑體" panose="020B0604030504040204" pitchFamily="34" charset="-120"/>
            </a:rPr>
            <a:t>提升資通安全專職人員資安職能</a:t>
          </a:r>
        </a:p>
      </dgm:t>
    </dgm:pt>
    <dgm:pt modelId="{8C7DA894-2F9D-4485-9DC7-2B70E963EB6C}" type="parTrans" cxnId="{72FDE815-A861-40A2-B862-AEDAEEB18A43}">
      <dgm:prSet/>
      <dgm:spPr/>
      <dgm:t>
        <a:bodyPr/>
        <a:lstStyle/>
        <a:p>
          <a:endParaRPr lang="zh-TW" altLang="en-US"/>
        </a:p>
      </dgm:t>
    </dgm:pt>
    <dgm:pt modelId="{908D946C-366E-4D62-89A4-5D55DE77E102}" type="sibTrans" cxnId="{72FDE815-A861-40A2-B862-AEDAEEB18A43}">
      <dgm:prSet/>
      <dgm:spPr/>
      <dgm:t>
        <a:bodyPr/>
        <a:lstStyle/>
        <a:p>
          <a:endParaRPr lang="zh-TW" altLang="en-US"/>
        </a:p>
      </dgm:t>
    </dgm:pt>
    <dgm:pt modelId="{DD72AF72-E3D5-430D-8977-FD2EC64FF22F}">
      <dgm:prSet phldrT="[文字]" custT="1"/>
      <dgm:spPr/>
      <dgm:t>
        <a:bodyPr/>
        <a:lstStyle/>
        <a:p>
          <a:r>
            <a:rPr lang="en-US" altLang="zh-TW" sz="2000" b="1" baseline="0" dirty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000" b="1" baseline="0" dirty="0">
              <a:latin typeface="微軟正黑體" panose="020B0604030504040204" pitchFamily="34" charset="-120"/>
              <a:ea typeface="微軟正黑體" panose="020B0604030504040204" pitchFamily="34" charset="-120"/>
            </a:rPr>
            <a:t>落實管理危害國家資通安全產品</a:t>
          </a:r>
        </a:p>
      </dgm:t>
    </dgm:pt>
    <dgm:pt modelId="{F08C76DE-3E7E-4854-837F-C7F701B2B3BA}" type="sibTrans" cxnId="{F5EE6D21-1E8E-41D4-80BA-73BD837CBA27}">
      <dgm:prSet/>
      <dgm:spPr/>
      <dgm:t>
        <a:bodyPr/>
        <a:lstStyle/>
        <a:p>
          <a:endParaRPr lang="zh-TW" altLang="en-US"/>
        </a:p>
      </dgm:t>
    </dgm:pt>
    <dgm:pt modelId="{2C4B9047-89CB-4E8A-ACA3-47D631C2460F}" type="parTrans" cxnId="{F5EE6D21-1E8E-41D4-80BA-73BD837CBA27}">
      <dgm:prSet/>
      <dgm:spPr/>
      <dgm:t>
        <a:bodyPr/>
        <a:lstStyle/>
        <a:p>
          <a:endParaRPr lang="zh-TW" altLang="en-US"/>
        </a:p>
      </dgm:t>
    </dgm:pt>
    <dgm:pt modelId="{CFA7046C-57DE-4269-A49D-8DD1A881993B}" type="pres">
      <dgm:prSet presAssocID="{76ED4B20-8A1C-4F8D-8C31-526E61A59D1B}" presName="Name0" presStyleCnt="0">
        <dgm:presLayoutVars>
          <dgm:dir/>
          <dgm:animLvl val="lvl"/>
          <dgm:resizeHandles val="exact"/>
        </dgm:presLayoutVars>
      </dgm:prSet>
      <dgm:spPr/>
    </dgm:pt>
    <dgm:pt modelId="{1802D12B-7243-4769-8D9A-8B91F23474D1}" type="pres">
      <dgm:prSet presAssocID="{EEB5D474-B050-4923-80A3-C814E0F3F7CC}" presName="composite" presStyleCnt="0"/>
      <dgm:spPr/>
    </dgm:pt>
    <dgm:pt modelId="{4E5D1F78-35CD-4DD6-8D17-3D6A17FC5A6F}" type="pres">
      <dgm:prSet presAssocID="{EEB5D474-B050-4923-80A3-C814E0F3F7CC}" presName="parTx" presStyleLbl="alignNode1" presStyleIdx="0" presStyleCnt="4" custScaleX="110291">
        <dgm:presLayoutVars>
          <dgm:chMax val="0"/>
          <dgm:chPref val="0"/>
          <dgm:bulletEnabled val="1"/>
        </dgm:presLayoutVars>
      </dgm:prSet>
      <dgm:spPr/>
    </dgm:pt>
    <dgm:pt modelId="{9B7B77B4-D52B-4731-965E-7EFE702C8DCC}" type="pres">
      <dgm:prSet presAssocID="{EEB5D474-B050-4923-80A3-C814E0F3F7CC}" presName="desTx" presStyleLbl="alignAccFollowNode1" presStyleIdx="0" presStyleCnt="4" custScaleX="110650" custScaleY="99155">
        <dgm:presLayoutVars>
          <dgm:bulletEnabled val="1"/>
        </dgm:presLayoutVars>
      </dgm:prSet>
      <dgm:spPr/>
    </dgm:pt>
    <dgm:pt modelId="{E47A0BBA-F0ED-4BA6-BF89-BE9CDD4D1E29}" type="pres">
      <dgm:prSet presAssocID="{BDD5A3D0-91C3-4E68-83A6-CD81B240B40A}" presName="space" presStyleCnt="0"/>
      <dgm:spPr/>
    </dgm:pt>
    <dgm:pt modelId="{278268A5-83F3-4DAE-B777-A1A8DA243F16}" type="pres">
      <dgm:prSet presAssocID="{B894923A-2E5C-4B37-A99F-19B9C70D3A30}" presName="composite" presStyleCnt="0"/>
      <dgm:spPr/>
    </dgm:pt>
    <dgm:pt modelId="{3C7674A2-E808-4A0A-BCA7-31FDAA97F7A6}" type="pres">
      <dgm:prSet presAssocID="{B894923A-2E5C-4B37-A99F-19B9C70D3A3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41F5A93-7EB6-40CB-A6E1-1BAD626C5A41}" type="pres">
      <dgm:prSet presAssocID="{B894923A-2E5C-4B37-A99F-19B9C70D3A30}" presName="desTx" presStyleLbl="alignAccFollowNode1" presStyleIdx="1" presStyleCnt="4">
        <dgm:presLayoutVars>
          <dgm:bulletEnabled val="1"/>
        </dgm:presLayoutVars>
      </dgm:prSet>
      <dgm:spPr/>
    </dgm:pt>
    <dgm:pt modelId="{9178288F-8C8E-4C12-95B3-49486DB38080}" type="pres">
      <dgm:prSet presAssocID="{12C0CB00-AA9B-4C32-84E3-FDE54DE4E405}" presName="space" presStyleCnt="0"/>
      <dgm:spPr/>
    </dgm:pt>
    <dgm:pt modelId="{8C24B74B-C4CF-4DCD-B80D-B62C4B9EFCD2}" type="pres">
      <dgm:prSet presAssocID="{3A0E703A-845A-40E3-90BF-7A8741C53223}" presName="composite" presStyleCnt="0"/>
      <dgm:spPr/>
    </dgm:pt>
    <dgm:pt modelId="{216938F2-CECA-4611-B3A6-085A89F6F5D7}" type="pres">
      <dgm:prSet presAssocID="{3A0E703A-845A-40E3-90BF-7A8741C5322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DEC8BBD-ABB9-4B81-AF07-A0DEF01490EB}" type="pres">
      <dgm:prSet presAssocID="{3A0E703A-845A-40E3-90BF-7A8741C53223}" presName="desTx" presStyleLbl="alignAccFollowNode1" presStyleIdx="2" presStyleCnt="4">
        <dgm:presLayoutVars>
          <dgm:bulletEnabled val="1"/>
        </dgm:presLayoutVars>
      </dgm:prSet>
      <dgm:spPr/>
    </dgm:pt>
    <dgm:pt modelId="{DC82FB22-E4C9-4540-BA02-DD4F154864B4}" type="pres">
      <dgm:prSet presAssocID="{5EAD33CC-A641-4100-B403-B965CA3EFE69}" presName="space" presStyleCnt="0"/>
      <dgm:spPr/>
    </dgm:pt>
    <dgm:pt modelId="{AD7C9764-9C42-4B0C-AA5E-58EDD4EB5367}" type="pres">
      <dgm:prSet presAssocID="{DD72AF72-E3D5-430D-8977-FD2EC64FF22F}" presName="composite" presStyleCnt="0"/>
      <dgm:spPr/>
    </dgm:pt>
    <dgm:pt modelId="{CC10840A-B53E-47D9-B165-02AFB75CFF18}" type="pres">
      <dgm:prSet presAssocID="{DD72AF72-E3D5-430D-8977-FD2EC64FF22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CC881CB-CEFA-4929-93AD-2BA9D14D21E2}" type="pres">
      <dgm:prSet presAssocID="{DD72AF72-E3D5-430D-8977-FD2EC64FF22F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D0A43804-AE6D-4993-9D32-F9BDD95BF6A0}" type="presOf" srcId="{ACDDA34D-CE79-4208-9FDC-110FA27D30F6}" destId="{9B7B77B4-D52B-4731-965E-7EFE702C8DCC}" srcOrd="0" destOrd="1" presId="urn:microsoft.com/office/officeart/2005/8/layout/hList1"/>
    <dgm:cxn modelId="{145E9404-B6FB-4DD4-AB03-893BF5AEE968}" srcId="{3A0E703A-845A-40E3-90BF-7A8741C53223}" destId="{A4C38F07-9D85-44DA-A573-D5AD20DF1E46}" srcOrd="0" destOrd="0" parTransId="{CCAF99E4-98FB-47F4-B2F2-B37899BBBA7C}" sibTransId="{32F1E951-EBE0-421B-BC62-62B040D21036}"/>
    <dgm:cxn modelId="{4237A404-B99F-447A-9233-858DE51D21E3}" type="presOf" srcId="{B894923A-2E5C-4B37-A99F-19B9C70D3A30}" destId="{3C7674A2-E808-4A0A-BCA7-31FDAA97F7A6}" srcOrd="0" destOrd="0" presId="urn:microsoft.com/office/officeart/2005/8/layout/hList1"/>
    <dgm:cxn modelId="{CDBA2608-C0DC-4C2B-86A6-429413356BCC}" srcId="{EEB5D474-B050-4923-80A3-C814E0F3F7CC}" destId="{4F09365B-2D96-45F7-880C-02C9C323B6D0}" srcOrd="5" destOrd="0" parTransId="{8325A8BC-DB05-4C30-A98D-E81BC02892CE}" sibTransId="{63D9F4E7-C7C7-4BD9-ABCE-DE44CA7CF1A8}"/>
    <dgm:cxn modelId="{72FDE815-A861-40A2-B862-AEDAEEB18A43}" srcId="{B894923A-2E5C-4B37-A99F-19B9C70D3A30}" destId="{C5A0AEC3-B7B4-4FB4-BB99-8758B1B60C7F}" srcOrd="1" destOrd="0" parTransId="{8C7DA894-2F9D-4485-9DC7-2B70E963EB6C}" sibTransId="{908D946C-366E-4D62-89A4-5D55DE77E102}"/>
    <dgm:cxn modelId="{2426991E-1DE9-4E96-A661-58F1076545E6}" srcId="{EEB5D474-B050-4923-80A3-C814E0F3F7CC}" destId="{ACDDA34D-CE79-4208-9FDC-110FA27D30F6}" srcOrd="1" destOrd="0" parTransId="{C19AB42E-B650-4475-8B39-E14903802CA1}" sibTransId="{2443104D-8E33-42E6-9D4C-494E8E6DCC28}"/>
    <dgm:cxn modelId="{F5EE6D21-1E8E-41D4-80BA-73BD837CBA27}" srcId="{76ED4B20-8A1C-4F8D-8C31-526E61A59D1B}" destId="{DD72AF72-E3D5-430D-8977-FD2EC64FF22F}" srcOrd="3" destOrd="0" parTransId="{2C4B9047-89CB-4E8A-ACA3-47D631C2460F}" sibTransId="{F08C76DE-3E7E-4854-837F-C7F701B2B3BA}"/>
    <dgm:cxn modelId="{17FABC22-6A3D-48CF-B647-9D275391EB13}" type="presOf" srcId="{EFEA6118-FC37-4EEB-8D0A-B992E42A43A3}" destId="{9B7B77B4-D52B-4731-965E-7EFE702C8DCC}" srcOrd="0" destOrd="0" presId="urn:microsoft.com/office/officeart/2005/8/layout/hList1"/>
    <dgm:cxn modelId="{495C7223-D745-4D16-A95F-6088CD3F75C5}" type="presOf" srcId="{AF889AFC-467A-4F69-A8B8-87D03CF1B56E}" destId="{ECC881CB-CEFA-4929-93AD-2BA9D14D21E2}" srcOrd="0" destOrd="0" presId="urn:microsoft.com/office/officeart/2005/8/layout/hList1"/>
    <dgm:cxn modelId="{9A6C3230-4B42-4831-A83B-887BD04327B7}" srcId="{EEB5D474-B050-4923-80A3-C814E0F3F7CC}" destId="{6A618349-6FDD-4E63-BF02-5EB2EE653ABE}" srcOrd="2" destOrd="0" parTransId="{13E24CFC-170F-43E0-8230-46B384B11916}" sibTransId="{72B3D681-AD9D-483E-B3FD-3F538EDF311D}"/>
    <dgm:cxn modelId="{ACD2CA3C-C791-4063-9922-9AC91F4357DA}" type="presOf" srcId="{C5A0AEC3-B7B4-4FB4-BB99-8758B1B60C7F}" destId="{741F5A93-7EB6-40CB-A6E1-1BAD626C5A41}" srcOrd="0" destOrd="1" presId="urn:microsoft.com/office/officeart/2005/8/layout/hList1"/>
    <dgm:cxn modelId="{2FB27B40-2628-41F8-9EB6-78C8A968D36E}" type="presOf" srcId="{EEB5D474-B050-4923-80A3-C814E0F3F7CC}" destId="{4E5D1F78-35CD-4DD6-8D17-3D6A17FC5A6F}" srcOrd="0" destOrd="0" presId="urn:microsoft.com/office/officeart/2005/8/layout/hList1"/>
    <dgm:cxn modelId="{73C9D640-64EB-48A6-827A-889B18C31CCB}" type="presOf" srcId="{2D71C2F6-EF0B-426E-A080-1638F8324F70}" destId="{741F5A93-7EB6-40CB-A6E1-1BAD626C5A41}" srcOrd="0" destOrd="0" presId="urn:microsoft.com/office/officeart/2005/8/layout/hList1"/>
    <dgm:cxn modelId="{7296E35D-3F39-414E-A048-92C2003BD8A0}" srcId="{EEB5D474-B050-4923-80A3-C814E0F3F7CC}" destId="{041AD0D2-1022-41AF-AA4F-49DA41233AE6}" srcOrd="3" destOrd="0" parTransId="{97A9469A-CE39-4035-89B1-B51F7EFB572C}" sibTransId="{11E665AD-F05A-483B-8763-5265949F9010}"/>
    <dgm:cxn modelId="{7CACFF60-EE64-41F8-977A-257CCB16377F}" type="presOf" srcId="{3A0E703A-845A-40E3-90BF-7A8741C53223}" destId="{216938F2-CECA-4611-B3A6-085A89F6F5D7}" srcOrd="0" destOrd="0" presId="urn:microsoft.com/office/officeart/2005/8/layout/hList1"/>
    <dgm:cxn modelId="{B8454043-E9D9-41AA-9CEB-DE16DF17DC83}" type="presOf" srcId="{6A618349-6FDD-4E63-BF02-5EB2EE653ABE}" destId="{9B7B77B4-D52B-4731-965E-7EFE702C8DCC}" srcOrd="0" destOrd="2" presId="urn:microsoft.com/office/officeart/2005/8/layout/hList1"/>
    <dgm:cxn modelId="{576BE363-1E6C-4B27-9614-063627622E8D}" type="presOf" srcId="{58A4B7C0-16E0-475B-BFBC-5E7A344C977D}" destId="{741F5A93-7EB6-40CB-A6E1-1BAD626C5A41}" srcOrd="0" destOrd="2" presId="urn:microsoft.com/office/officeart/2005/8/layout/hList1"/>
    <dgm:cxn modelId="{CF839B4A-3ABE-4137-951A-D4A9688B5F34}" srcId="{DD72AF72-E3D5-430D-8977-FD2EC64FF22F}" destId="{AF889AFC-467A-4F69-A8B8-87D03CF1B56E}" srcOrd="0" destOrd="0" parTransId="{220EFB3F-2CD8-4D1E-B2D1-C1099CF54988}" sibTransId="{3C1403A2-7E47-43DB-8C70-6882AB0C580E}"/>
    <dgm:cxn modelId="{E7E2DA6E-5B08-4D14-85DF-4C9ED0BDC41F}" srcId="{76ED4B20-8A1C-4F8D-8C31-526E61A59D1B}" destId="{B894923A-2E5C-4B37-A99F-19B9C70D3A30}" srcOrd="1" destOrd="0" parTransId="{F975B5D5-55F3-4FA8-8396-0BB23623E1B9}" sibTransId="{12C0CB00-AA9B-4C32-84E3-FDE54DE4E405}"/>
    <dgm:cxn modelId="{6CF83155-AE16-4D74-B71C-2332144FB3AC}" srcId="{B894923A-2E5C-4B37-A99F-19B9C70D3A30}" destId="{58A4B7C0-16E0-475B-BFBC-5E7A344C977D}" srcOrd="2" destOrd="0" parTransId="{22E463A7-4D56-4914-A226-C68F59AC3F32}" sibTransId="{3E79D7C5-C309-43D4-BB5A-84FD84E033F4}"/>
    <dgm:cxn modelId="{7980BD76-64DC-424A-9D77-BF3E8C666B51}" type="presOf" srcId="{DD72AF72-E3D5-430D-8977-FD2EC64FF22F}" destId="{CC10840A-B53E-47D9-B165-02AFB75CFF18}" srcOrd="0" destOrd="0" presId="urn:microsoft.com/office/officeart/2005/8/layout/hList1"/>
    <dgm:cxn modelId="{D1D3668A-37B0-4CE8-8954-7F14D4ECECD5}" srcId="{76ED4B20-8A1C-4F8D-8C31-526E61A59D1B}" destId="{3A0E703A-845A-40E3-90BF-7A8741C53223}" srcOrd="2" destOrd="0" parTransId="{5D15AC25-5D7A-4CE4-9848-C738F15C51EE}" sibTransId="{5EAD33CC-A641-4100-B403-B965CA3EFE69}"/>
    <dgm:cxn modelId="{B373689B-1897-4F55-88A0-5734C4D0B3A1}" type="presOf" srcId="{76ED4B20-8A1C-4F8D-8C31-526E61A59D1B}" destId="{CFA7046C-57DE-4269-A49D-8DD1A881993B}" srcOrd="0" destOrd="0" presId="urn:microsoft.com/office/officeart/2005/8/layout/hList1"/>
    <dgm:cxn modelId="{082FED9D-2FC1-4A2A-8CE4-3F10B68AB8A2}" srcId="{EEB5D474-B050-4923-80A3-C814E0F3F7CC}" destId="{EFEA6118-FC37-4EEB-8D0A-B992E42A43A3}" srcOrd="0" destOrd="0" parTransId="{87C98179-878C-43EF-BA57-2EF9933E99B7}" sibTransId="{F3EA08A5-1E8D-41EF-8286-2845B9DAD4A5}"/>
    <dgm:cxn modelId="{07DAD7A2-DDE1-4414-A547-D627C3C98CA3}" type="presOf" srcId="{A4C38F07-9D85-44DA-A573-D5AD20DF1E46}" destId="{EDEC8BBD-ABB9-4B81-AF07-A0DEF01490EB}" srcOrd="0" destOrd="0" presId="urn:microsoft.com/office/officeart/2005/8/layout/hList1"/>
    <dgm:cxn modelId="{FB09FFAE-6FFE-4DB2-8A60-DE6DA3F9FC70}" type="presOf" srcId="{B5D292A3-148D-412F-8C9B-0E9F929D9478}" destId="{9B7B77B4-D52B-4731-965E-7EFE702C8DCC}" srcOrd="0" destOrd="4" presId="urn:microsoft.com/office/officeart/2005/8/layout/hList1"/>
    <dgm:cxn modelId="{79A63DCC-0FC2-4E9B-8090-B409BD456E04}" type="presOf" srcId="{041AD0D2-1022-41AF-AA4F-49DA41233AE6}" destId="{9B7B77B4-D52B-4731-965E-7EFE702C8DCC}" srcOrd="0" destOrd="3" presId="urn:microsoft.com/office/officeart/2005/8/layout/hList1"/>
    <dgm:cxn modelId="{52ECF6D6-5EC1-4D6D-8C08-B4D88AC8ECA9}" type="presOf" srcId="{4F09365B-2D96-45F7-880C-02C9C323B6D0}" destId="{9B7B77B4-D52B-4731-965E-7EFE702C8DCC}" srcOrd="0" destOrd="5" presId="urn:microsoft.com/office/officeart/2005/8/layout/hList1"/>
    <dgm:cxn modelId="{9569C3DA-9042-460F-BBA7-5C31D7B857B5}" srcId="{DD72AF72-E3D5-430D-8977-FD2EC64FF22F}" destId="{CA06ED81-15BB-4D54-A98B-7B7C9CF8B557}" srcOrd="1" destOrd="0" parTransId="{814ED5E7-639B-468D-A9FD-BAFB72D9DD8A}" sibTransId="{47F1FBA8-A87C-4CE2-8241-4A7261830CD8}"/>
    <dgm:cxn modelId="{4FB44BE1-EF18-4E8D-8D80-D926BB688AB4}" srcId="{B894923A-2E5C-4B37-A99F-19B9C70D3A30}" destId="{2D71C2F6-EF0B-426E-A080-1638F8324F70}" srcOrd="0" destOrd="0" parTransId="{5C30E7CC-D609-4481-B7C7-8B12B6421462}" sibTransId="{B0F51825-FE0F-446A-8C19-340ED504D88B}"/>
    <dgm:cxn modelId="{4C55A6EA-B1CC-45AF-88CE-EAC0F5F8B077}" type="presOf" srcId="{CA06ED81-15BB-4D54-A98B-7B7C9CF8B557}" destId="{ECC881CB-CEFA-4929-93AD-2BA9D14D21E2}" srcOrd="0" destOrd="1" presId="urn:microsoft.com/office/officeart/2005/8/layout/hList1"/>
    <dgm:cxn modelId="{F111B8EC-D815-44A8-A6AE-DBFD763D2ECE}" srcId="{76ED4B20-8A1C-4F8D-8C31-526E61A59D1B}" destId="{EEB5D474-B050-4923-80A3-C814E0F3F7CC}" srcOrd="0" destOrd="0" parTransId="{D74E411C-CB0E-4E0D-B42B-5A39DC5233AA}" sibTransId="{BDD5A3D0-91C3-4E68-83A6-CD81B240B40A}"/>
    <dgm:cxn modelId="{5E9D4EF9-2CAD-4E3F-AD1B-126BD216AEB0}" srcId="{EEB5D474-B050-4923-80A3-C814E0F3F7CC}" destId="{B5D292A3-148D-412F-8C9B-0E9F929D9478}" srcOrd="4" destOrd="0" parTransId="{9837BD61-89FD-4399-8649-6AB6247D80B7}" sibTransId="{1ECA148C-F071-475B-9462-00BE059F6086}"/>
    <dgm:cxn modelId="{2A4948EC-F82A-4A25-95B9-5788173CBD77}" type="presParOf" srcId="{CFA7046C-57DE-4269-A49D-8DD1A881993B}" destId="{1802D12B-7243-4769-8D9A-8B91F23474D1}" srcOrd="0" destOrd="0" presId="urn:microsoft.com/office/officeart/2005/8/layout/hList1"/>
    <dgm:cxn modelId="{D70001DC-F636-4D1A-ADC2-FC8FF36EFF14}" type="presParOf" srcId="{1802D12B-7243-4769-8D9A-8B91F23474D1}" destId="{4E5D1F78-35CD-4DD6-8D17-3D6A17FC5A6F}" srcOrd="0" destOrd="0" presId="urn:microsoft.com/office/officeart/2005/8/layout/hList1"/>
    <dgm:cxn modelId="{B05C2231-1E57-41A8-B333-B14ED067AC37}" type="presParOf" srcId="{1802D12B-7243-4769-8D9A-8B91F23474D1}" destId="{9B7B77B4-D52B-4731-965E-7EFE702C8DCC}" srcOrd="1" destOrd="0" presId="urn:microsoft.com/office/officeart/2005/8/layout/hList1"/>
    <dgm:cxn modelId="{822C6E09-973C-40C1-80E4-CEDBEA381A99}" type="presParOf" srcId="{CFA7046C-57DE-4269-A49D-8DD1A881993B}" destId="{E47A0BBA-F0ED-4BA6-BF89-BE9CDD4D1E29}" srcOrd="1" destOrd="0" presId="urn:microsoft.com/office/officeart/2005/8/layout/hList1"/>
    <dgm:cxn modelId="{1BBA7B35-D3AD-4562-B5E3-A33995FBC789}" type="presParOf" srcId="{CFA7046C-57DE-4269-A49D-8DD1A881993B}" destId="{278268A5-83F3-4DAE-B777-A1A8DA243F16}" srcOrd="2" destOrd="0" presId="urn:microsoft.com/office/officeart/2005/8/layout/hList1"/>
    <dgm:cxn modelId="{61B5EF23-9E21-4F3C-B472-EAFB340AB0C2}" type="presParOf" srcId="{278268A5-83F3-4DAE-B777-A1A8DA243F16}" destId="{3C7674A2-E808-4A0A-BCA7-31FDAA97F7A6}" srcOrd="0" destOrd="0" presId="urn:microsoft.com/office/officeart/2005/8/layout/hList1"/>
    <dgm:cxn modelId="{E660F5E7-0BB2-445E-8E93-F57398131032}" type="presParOf" srcId="{278268A5-83F3-4DAE-B777-A1A8DA243F16}" destId="{741F5A93-7EB6-40CB-A6E1-1BAD626C5A41}" srcOrd="1" destOrd="0" presId="urn:microsoft.com/office/officeart/2005/8/layout/hList1"/>
    <dgm:cxn modelId="{6C47C376-4330-4E7B-92C8-5E62F954A739}" type="presParOf" srcId="{CFA7046C-57DE-4269-A49D-8DD1A881993B}" destId="{9178288F-8C8E-4C12-95B3-49486DB38080}" srcOrd="3" destOrd="0" presId="urn:microsoft.com/office/officeart/2005/8/layout/hList1"/>
    <dgm:cxn modelId="{4C64B54B-C152-4557-931B-29A391B76273}" type="presParOf" srcId="{CFA7046C-57DE-4269-A49D-8DD1A881993B}" destId="{8C24B74B-C4CF-4DCD-B80D-B62C4B9EFCD2}" srcOrd="4" destOrd="0" presId="urn:microsoft.com/office/officeart/2005/8/layout/hList1"/>
    <dgm:cxn modelId="{AC739E2C-3E96-47C6-992A-ABF0355C03D7}" type="presParOf" srcId="{8C24B74B-C4CF-4DCD-B80D-B62C4B9EFCD2}" destId="{216938F2-CECA-4611-B3A6-085A89F6F5D7}" srcOrd="0" destOrd="0" presId="urn:microsoft.com/office/officeart/2005/8/layout/hList1"/>
    <dgm:cxn modelId="{F2370E09-DCFA-4D62-B33A-ACCB1656AA98}" type="presParOf" srcId="{8C24B74B-C4CF-4DCD-B80D-B62C4B9EFCD2}" destId="{EDEC8BBD-ABB9-4B81-AF07-A0DEF01490EB}" srcOrd="1" destOrd="0" presId="urn:microsoft.com/office/officeart/2005/8/layout/hList1"/>
    <dgm:cxn modelId="{C66D9827-F0E6-4BD1-AD29-FC0156E53D54}" type="presParOf" srcId="{CFA7046C-57DE-4269-A49D-8DD1A881993B}" destId="{DC82FB22-E4C9-4540-BA02-DD4F154864B4}" srcOrd="5" destOrd="0" presId="urn:microsoft.com/office/officeart/2005/8/layout/hList1"/>
    <dgm:cxn modelId="{3A6A2853-30D7-402F-A978-C60842FC2600}" type="presParOf" srcId="{CFA7046C-57DE-4269-A49D-8DD1A881993B}" destId="{AD7C9764-9C42-4B0C-AA5E-58EDD4EB5367}" srcOrd="6" destOrd="0" presId="urn:microsoft.com/office/officeart/2005/8/layout/hList1"/>
    <dgm:cxn modelId="{551828FC-226A-433B-B269-BFD308F84C6E}" type="presParOf" srcId="{AD7C9764-9C42-4B0C-AA5E-58EDD4EB5367}" destId="{CC10840A-B53E-47D9-B165-02AFB75CFF18}" srcOrd="0" destOrd="0" presId="urn:microsoft.com/office/officeart/2005/8/layout/hList1"/>
    <dgm:cxn modelId="{8C5FAFE6-3DCB-44DD-A6DF-536C361F3A85}" type="presParOf" srcId="{AD7C9764-9C42-4B0C-AA5E-58EDD4EB5367}" destId="{ECC881CB-CEFA-4929-93AD-2BA9D14D21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DD65DB-F530-412D-925F-2619D61C970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88C1F70-03C5-4EF6-8263-9473C8BDF0DC}">
      <dgm:prSet phldrT="[文字]" custT="1"/>
      <dgm:spPr/>
      <dgm:t>
        <a:bodyPr/>
        <a:lstStyle/>
        <a:p>
          <a:r>
            <a:rPr lang="zh-TW" altLang="en-US" sz="2000" dirty="0"/>
            <a:t>訪視前</a:t>
          </a:r>
        </a:p>
      </dgm:t>
    </dgm:pt>
    <dgm:pt modelId="{40DBDB4D-382A-4C86-B470-EF6449E6B6A3}" type="parTrans" cxnId="{B0DCE786-2B22-43A0-B654-A2F8C5805116}">
      <dgm:prSet/>
      <dgm:spPr/>
      <dgm:t>
        <a:bodyPr/>
        <a:lstStyle/>
        <a:p>
          <a:endParaRPr lang="zh-TW" altLang="en-US"/>
        </a:p>
      </dgm:t>
    </dgm:pt>
    <dgm:pt modelId="{91E8CE03-D1C3-4D3D-898E-9E9B3B071E9E}" type="sibTrans" cxnId="{B0DCE786-2B22-43A0-B654-A2F8C5805116}">
      <dgm:prSet/>
      <dgm:spPr/>
      <dgm:t>
        <a:bodyPr/>
        <a:lstStyle/>
        <a:p>
          <a:endParaRPr lang="zh-TW" altLang="en-US"/>
        </a:p>
      </dgm:t>
    </dgm:pt>
    <dgm:pt modelId="{D56F2D84-AFF9-4369-84A8-F97C27244358}">
      <dgm:prSet phldrT="[文字]" custT="1"/>
      <dgm:spPr/>
      <dgm:t>
        <a:bodyPr/>
        <a:lstStyle/>
        <a:p>
          <a:r>
            <a:rPr lang="zh-TW" altLang="en-US" sz="2000" dirty="0"/>
            <a:t>訪視前請學校提供受訪談人員名單</a:t>
          </a:r>
          <a:r>
            <a:rPr lang="en-US" altLang="zh-TW" sz="2000" dirty="0"/>
            <a:t>(</a:t>
          </a:r>
          <a:r>
            <a:rPr lang="zh-TW" altLang="en-US" sz="2000" dirty="0"/>
            <a:t>如學校單位資訊主管、資安專職人員、承辦人等</a:t>
          </a:r>
          <a:r>
            <a:rPr lang="en-US" altLang="zh-TW" sz="2000" dirty="0"/>
            <a:t>)</a:t>
          </a:r>
          <a:r>
            <a:rPr lang="zh-TW" altLang="en-US" sz="2000" dirty="0"/>
            <a:t>與聯絡方式。</a:t>
          </a:r>
        </a:p>
      </dgm:t>
    </dgm:pt>
    <dgm:pt modelId="{D63BF16F-8DC0-461D-8864-5C60A51817C9}" type="parTrans" cxnId="{F5181B4C-E78D-481A-8973-C4717057860C}">
      <dgm:prSet/>
      <dgm:spPr/>
      <dgm:t>
        <a:bodyPr/>
        <a:lstStyle/>
        <a:p>
          <a:endParaRPr lang="zh-TW" altLang="en-US"/>
        </a:p>
      </dgm:t>
    </dgm:pt>
    <dgm:pt modelId="{059FD96C-4BB7-4A1A-BC41-FDB5292059B0}" type="sibTrans" cxnId="{F5181B4C-E78D-481A-8973-C4717057860C}">
      <dgm:prSet/>
      <dgm:spPr/>
      <dgm:t>
        <a:bodyPr/>
        <a:lstStyle/>
        <a:p>
          <a:endParaRPr lang="zh-TW" altLang="en-US"/>
        </a:p>
      </dgm:t>
    </dgm:pt>
    <dgm:pt modelId="{D946A877-8123-4053-A34D-9DA6997AB67F}">
      <dgm:prSet phldrT="[文字]" custT="1"/>
      <dgm:spPr/>
      <dgm:t>
        <a:bodyPr/>
        <a:lstStyle/>
        <a:p>
          <a:r>
            <a:rPr lang="zh-TW" altLang="en-US" sz="2000" dirty="0"/>
            <a:t>訪視中</a:t>
          </a:r>
        </a:p>
      </dgm:t>
    </dgm:pt>
    <dgm:pt modelId="{91BD7A6F-D9B2-4A7E-B6F5-7E3B45613DF3}" type="parTrans" cxnId="{DDAD1D0E-B99D-45A9-AC8C-76532993BFAF}">
      <dgm:prSet/>
      <dgm:spPr/>
      <dgm:t>
        <a:bodyPr/>
        <a:lstStyle/>
        <a:p>
          <a:endParaRPr lang="zh-TW" altLang="en-US"/>
        </a:p>
      </dgm:t>
    </dgm:pt>
    <dgm:pt modelId="{475BDD95-D351-4E48-874D-E45C98C5AB8B}" type="sibTrans" cxnId="{DDAD1D0E-B99D-45A9-AC8C-76532993BFAF}">
      <dgm:prSet/>
      <dgm:spPr/>
      <dgm:t>
        <a:bodyPr/>
        <a:lstStyle/>
        <a:p>
          <a:endParaRPr lang="zh-TW" altLang="en-US"/>
        </a:p>
      </dgm:t>
    </dgm:pt>
    <dgm:pt modelId="{770B5820-8683-4208-865B-6AFF1CA561C9}">
      <dgm:prSet phldrT="[文字]" custT="1"/>
      <dgm:spPr/>
      <dgm:t>
        <a:bodyPr/>
        <a:lstStyle/>
        <a:p>
          <a:r>
            <a:rPr lang="zh-TW" altLang="en-US" sz="2000" dirty="0"/>
            <a:t>提問範例</a:t>
          </a:r>
        </a:p>
      </dgm:t>
    </dgm:pt>
    <dgm:pt modelId="{22067FD9-F129-43FD-B2AD-F4B1842EC8F3}" type="parTrans" cxnId="{849AE239-44B4-4DE6-850C-4B8157599A70}">
      <dgm:prSet/>
      <dgm:spPr/>
      <dgm:t>
        <a:bodyPr/>
        <a:lstStyle/>
        <a:p>
          <a:endParaRPr lang="zh-TW" altLang="en-US"/>
        </a:p>
      </dgm:t>
    </dgm:pt>
    <dgm:pt modelId="{BB2D5F5D-13EA-4999-8C61-C3B0DBBDFC1B}" type="sibTrans" cxnId="{849AE239-44B4-4DE6-850C-4B8157599A70}">
      <dgm:prSet/>
      <dgm:spPr/>
      <dgm:t>
        <a:bodyPr/>
        <a:lstStyle/>
        <a:p>
          <a:endParaRPr lang="zh-TW" altLang="en-US"/>
        </a:p>
      </dgm:t>
    </dgm:pt>
    <dgm:pt modelId="{1BB4F6B1-BD7F-4AD9-9CDB-885C0027B7EF}">
      <dgm:prSet phldrT="[文字]" custT="1"/>
      <dgm:spPr/>
      <dgm:t>
        <a:bodyPr/>
        <a:lstStyle/>
        <a:p>
          <a:r>
            <a:rPr lang="zh-TW" altLang="en-US" sz="2000" dirty="0"/>
            <a:t>訪視後</a:t>
          </a:r>
        </a:p>
      </dgm:t>
    </dgm:pt>
    <dgm:pt modelId="{8BFE815E-5B4C-48AB-BD04-FDBC2CEE7971}" type="parTrans" cxnId="{48F4011F-983D-448E-9BCB-1ECD0BCA2B4B}">
      <dgm:prSet/>
      <dgm:spPr/>
      <dgm:t>
        <a:bodyPr/>
        <a:lstStyle/>
        <a:p>
          <a:endParaRPr lang="zh-TW" altLang="en-US"/>
        </a:p>
      </dgm:t>
    </dgm:pt>
    <dgm:pt modelId="{013B5C16-96FC-4809-A820-F681AD4D6629}" type="sibTrans" cxnId="{48F4011F-983D-448E-9BCB-1ECD0BCA2B4B}">
      <dgm:prSet/>
      <dgm:spPr/>
      <dgm:t>
        <a:bodyPr/>
        <a:lstStyle/>
        <a:p>
          <a:endParaRPr lang="zh-TW" altLang="en-US"/>
        </a:p>
      </dgm:t>
    </dgm:pt>
    <dgm:pt modelId="{DC3FCE94-C12F-4581-91C6-DDA617C9D4C8}">
      <dgm:prSet phldrT="[文字]" custT="1"/>
      <dgm:spPr/>
      <dgm:t>
        <a:bodyPr/>
        <a:lstStyle/>
        <a:p>
          <a:r>
            <a:rPr lang="zh-TW" altLang="en-US" sz="2000" dirty="0"/>
            <a:t>提供共通性建議，作為</a:t>
          </a:r>
          <a:r>
            <a:rPr lang="en-US" altLang="zh-TW" sz="2000" dirty="0"/>
            <a:t>114-116</a:t>
          </a:r>
          <a:r>
            <a:rPr lang="zh-TW" altLang="en-US" sz="2000" dirty="0"/>
            <a:t>年計畫書之參考。</a:t>
          </a:r>
        </a:p>
      </dgm:t>
    </dgm:pt>
    <dgm:pt modelId="{0C1DA19E-5D1B-4FC6-9632-B4AAD9021E7E}" type="parTrans" cxnId="{5D954E76-9C2C-4E46-A2F5-493FEC61E561}">
      <dgm:prSet/>
      <dgm:spPr/>
      <dgm:t>
        <a:bodyPr/>
        <a:lstStyle/>
        <a:p>
          <a:endParaRPr lang="zh-TW" altLang="en-US"/>
        </a:p>
      </dgm:t>
    </dgm:pt>
    <dgm:pt modelId="{9DC11B54-AE28-41B1-B869-A2A9A44D35B9}" type="sibTrans" cxnId="{5D954E76-9C2C-4E46-A2F5-493FEC61E561}">
      <dgm:prSet/>
      <dgm:spPr/>
      <dgm:t>
        <a:bodyPr/>
        <a:lstStyle/>
        <a:p>
          <a:endParaRPr lang="zh-TW" altLang="en-US"/>
        </a:p>
      </dgm:t>
    </dgm:pt>
    <dgm:pt modelId="{5F1157B8-D298-4565-A2CB-37268E31E860}">
      <dgm:prSet phldrT="[文字]" custT="1"/>
      <dgm:spPr/>
      <dgm:t>
        <a:bodyPr/>
        <a:lstStyle/>
        <a:p>
          <a:r>
            <a:rPr lang="zh-TW" altLang="en-US" sz="2000" dirty="0"/>
            <a:t>全校系統集中化管理執行程度</a:t>
          </a:r>
          <a:r>
            <a:rPr lang="en-US" altLang="zh-TW" sz="2000" dirty="0"/>
            <a:t>?</a:t>
          </a:r>
          <a:endParaRPr lang="zh-TW" altLang="en-US" sz="2000" dirty="0"/>
        </a:p>
      </dgm:t>
    </dgm:pt>
    <dgm:pt modelId="{2EDDEDEA-D36B-4B27-9987-BF2C24FC2156}" type="parTrans" cxnId="{EE60C4F0-96F9-4FE1-849D-49AE9EA11BE1}">
      <dgm:prSet/>
      <dgm:spPr/>
      <dgm:t>
        <a:bodyPr/>
        <a:lstStyle/>
        <a:p>
          <a:endParaRPr lang="zh-TW" altLang="en-US"/>
        </a:p>
      </dgm:t>
    </dgm:pt>
    <dgm:pt modelId="{4B2CD495-AB60-404D-B448-C7ECD74068D8}" type="sibTrans" cxnId="{EE60C4F0-96F9-4FE1-849D-49AE9EA11BE1}">
      <dgm:prSet/>
      <dgm:spPr/>
      <dgm:t>
        <a:bodyPr/>
        <a:lstStyle/>
        <a:p>
          <a:endParaRPr lang="zh-TW" altLang="en-US"/>
        </a:p>
      </dgm:t>
    </dgm:pt>
    <dgm:pt modelId="{DC0A6214-DBE7-422B-97E8-25FC25E5F8A1}">
      <dgm:prSet phldrT="[文字]" custT="1"/>
      <dgm:spPr/>
      <dgm:t>
        <a:bodyPr/>
        <a:lstStyle/>
        <a:p>
          <a:r>
            <a:rPr lang="zh-TW" altLang="en-US" sz="2000" dirty="0"/>
            <a:t>是否有資安長配置及會議參與的相關紀錄及說明</a:t>
          </a:r>
          <a:r>
            <a:rPr lang="en-US" altLang="zh-TW" sz="2000" dirty="0"/>
            <a:t>?</a:t>
          </a:r>
          <a:endParaRPr lang="zh-TW" altLang="en-US" sz="2000" dirty="0"/>
        </a:p>
      </dgm:t>
    </dgm:pt>
    <dgm:pt modelId="{E2819D2A-9A05-49B8-9D98-BB10E8A796B8}" type="parTrans" cxnId="{F5548619-41BA-4FB5-958E-75AE9701B860}">
      <dgm:prSet/>
      <dgm:spPr/>
      <dgm:t>
        <a:bodyPr/>
        <a:lstStyle/>
        <a:p>
          <a:endParaRPr lang="zh-TW" altLang="en-US"/>
        </a:p>
      </dgm:t>
    </dgm:pt>
    <dgm:pt modelId="{61927295-BD42-4AE8-8E75-48F3FD1CD7F8}" type="sibTrans" cxnId="{F5548619-41BA-4FB5-958E-75AE9701B860}">
      <dgm:prSet/>
      <dgm:spPr/>
      <dgm:t>
        <a:bodyPr/>
        <a:lstStyle/>
        <a:p>
          <a:endParaRPr lang="zh-TW" altLang="en-US"/>
        </a:p>
      </dgm:t>
    </dgm:pt>
    <dgm:pt modelId="{A7B6A7D9-14E2-452B-94D9-9218B830727D}">
      <dgm:prSet phldrT="[文字]" custT="1"/>
      <dgm:spPr/>
      <dgm:t>
        <a:bodyPr/>
        <a:lstStyle/>
        <a:p>
          <a:r>
            <a:rPr lang="zh-TW" altLang="en-US" sz="2000" dirty="0"/>
            <a:t>各類人員進行資安訓練之比率</a:t>
          </a:r>
          <a:r>
            <a:rPr lang="en-US" altLang="zh-TW" sz="2000" dirty="0"/>
            <a:t>?</a:t>
          </a:r>
          <a:endParaRPr lang="zh-TW" altLang="en-US" sz="2000" dirty="0"/>
        </a:p>
      </dgm:t>
    </dgm:pt>
    <dgm:pt modelId="{FF685BD3-E47C-4D6D-9ACC-B10F8266464A}" type="parTrans" cxnId="{EC55D1F0-6A60-4345-9C79-D6EE289E4C5B}">
      <dgm:prSet/>
      <dgm:spPr/>
      <dgm:t>
        <a:bodyPr/>
        <a:lstStyle/>
        <a:p>
          <a:endParaRPr lang="zh-TW" altLang="en-US"/>
        </a:p>
      </dgm:t>
    </dgm:pt>
    <dgm:pt modelId="{DAED003B-39B0-4643-B793-F94751AA4D23}" type="sibTrans" cxnId="{EC55D1F0-6A60-4345-9C79-D6EE289E4C5B}">
      <dgm:prSet/>
      <dgm:spPr/>
      <dgm:t>
        <a:bodyPr/>
        <a:lstStyle/>
        <a:p>
          <a:endParaRPr lang="zh-TW" altLang="en-US"/>
        </a:p>
      </dgm:t>
    </dgm:pt>
    <dgm:pt modelId="{BE7B10AB-592B-421F-BCFC-D8E7ECC72322}">
      <dgm:prSet phldrT="[文字]" custT="1"/>
      <dgm:spPr/>
      <dgm:t>
        <a:bodyPr/>
        <a:lstStyle/>
        <a:p>
          <a:r>
            <a:rPr lang="zh-TW" altLang="en-US" sz="2000" dirty="0"/>
            <a:t>對於大陸廠牌資通訊產品是否有具體清查紀錄</a:t>
          </a:r>
          <a:r>
            <a:rPr lang="en-US" altLang="zh-TW" sz="2000" dirty="0"/>
            <a:t>?</a:t>
          </a:r>
          <a:endParaRPr lang="zh-TW" altLang="en-US" sz="2000" dirty="0"/>
        </a:p>
      </dgm:t>
    </dgm:pt>
    <dgm:pt modelId="{FB87A7D3-F836-4601-8CE0-B968ACE940A7}" type="parTrans" cxnId="{2B792B0D-0C72-4F2A-86A0-3F704C3303A9}">
      <dgm:prSet/>
      <dgm:spPr/>
      <dgm:t>
        <a:bodyPr/>
        <a:lstStyle/>
        <a:p>
          <a:endParaRPr lang="zh-TW" altLang="en-US"/>
        </a:p>
      </dgm:t>
    </dgm:pt>
    <dgm:pt modelId="{D73E81CD-D97D-49D5-AF2C-77A1CBEEDDDB}" type="sibTrans" cxnId="{2B792B0D-0C72-4F2A-86A0-3F704C3303A9}">
      <dgm:prSet/>
      <dgm:spPr/>
      <dgm:t>
        <a:bodyPr/>
        <a:lstStyle/>
        <a:p>
          <a:endParaRPr lang="zh-TW" altLang="en-US"/>
        </a:p>
      </dgm:t>
    </dgm:pt>
    <dgm:pt modelId="{A7608B6D-579A-47F5-86B8-C3842434ABCA}">
      <dgm:prSet phldrT="[文字]" custT="1"/>
      <dgm:spPr/>
      <dgm:t>
        <a:bodyPr/>
        <a:lstStyle/>
        <a:p>
          <a:r>
            <a:rPr lang="en-US" altLang="zh-TW" sz="2000" dirty="0"/>
            <a:t>ISMS</a:t>
          </a:r>
          <a:r>
            <a:rPr lang="zh-TW" altLang="en-US" sz="2000" dirty="0"/>
            <a:t>導入全校之情形</a:t>
          </a:r>
          <a:r>
            <a:rPr lang="en-US" altLang="zh-TW" sz="2000" dirty="0"/>
            <a:t>?</a:t>
          </a:r>
          <a:endParaRPr lang="zh-TW" altLang="en-US" sz="2000" dirty="0"/>
        </a:p>
      </dgm:t>
    </dgm:pt>
    <dgm:pt modelId="{53660404-319E-4784-AFEB-6C5019CC3DF6}" type="parTrans" cxnId="{1E4E1B0D-7ECE-4028-AB33-62E765B1407B}">
      <dgm:prSet/>
      <dgm:spPr/>
      <dgm:t>
        <a:bodyPr/>
        <a:lstStyle/>
        <a:p>
          <a:endParaRPr lang="zh-TW" altLang="en-US"/>
        </a:p>
      </dgm:t>
    </dgm:pt>
    <dgm:pt modelId="{46D037BE-989B-4787-973A-C53F7A0ADC80}" type="sibTrans" cxnId="{1E4E1B0D-7ECE-4028-AB33-62E765B1407B}">
      <dgm:prSet/>
      <dgm:spPr/>
      <dgm:t>
        <a:bodyPr/>
        <a:lstStyle/>
        <a:p>
          <a:endParaRPr lang="zh-TW" altLang="en-US"/>
        </a:p>
      </dgm:t>
    </dgm:pt>
    <dgm:pt modelId="{644AD449-5D19-4333-B35F-DDC842FA2623}">
      <dgm:prSet phldrT="[文字]" custT="1"/>
      <dgm:spPr/>
      <dgm:t>
        <a:bodyPr/>
        <a:lstStyle/>
        <a:p>
          <a:r>
            <a:rPr lang="zh-TW" altLang="en-US" sz="2000" dirty="0"/>
            <a:t>請於訪談過程中提問事項進行說明，不需提前繳交書面資料。</a:t>
          </a:r>
        </a:p>
      </dgm:t>
    </dgm:pt>
    <dgm:pt modelId="{D0767EF1-5C44-4783-A683-9A11DF654AE0}" type="parTrans" cxnId="{D0F639EE-5A06-439E-90FD-1C690F58F1F4}">
      <dgm:prSet/>
      <dgm:spPr/>
      <dgm:t>
        <a:bodyPr/>
        <a:lstStyle/>
        <a:p>
          <a:endParaRPr lang="zh-TW" altLang="en-US"/>
        </a:p>
      </dgm:t>
    </dgm:pt>
    <dgm:pt modelId="{18A4C2C8-540E-4B08-B846-6D5DAC6D32D7}" type="sibTrans" cxnId="{D0F639EE-5A06-439E-90FD-1C690F58F1F4}">
      <dgm:prSet/>
      <dgm:spPr/>
      <dgm:t>
        <a:bodyPr/>
        <a:lstStyle/>
        <a:p>
          <a:endParaRPr lang="zh-TW" altLang="en-US"/>
        </a:p>
      </dgm:t>
    </dgm:pt>
    <dgm:pt modelId="{A0DA7A13-1FAD-4426-8CF6-8249A8343AFF}">
      <dgm:prSet phldrT="[文字]" custT="1"/>
      <dgm:spPr/>
      <dgm:t>
        <a:bodyPr/>
        <a:lstStyle/>
        <a:p>
          <a:r>
            <a:rPr lang="zh-TW" altLang="en-US" sz="2000" dirty="0"/>
            <a:t>訪談時間分為三段，每段為</a:t>
          </a:r>
          <a:r>
            <a:rPr lang="en-US" altLang="zh-TW" sz="2000" dirty="0"/>
            <a:t>50</a:t>
          </a:r>
          <a:r>
            <a:rPr lang="zh-TW" altLang="en-US" sz="2000" dirty="0"/>
            <a:t>分鐘，委員會依參考資料進行提問。</a:t>
          </a:r>
        </a:p>
      </dgm:t>
    </dgm:pt>
    <dgm:pt modelId="{0B46FC92-3986-423C-89C0-A5C5C1290A6F}" type="parTrans" cxnId="{778537F0-2FF0-464F-91BB-097FFBB04236}">
      <dgm:prSet/>
      <dgm:spPr/>
      <dgm:t>
        <a:bodyPr/>
        <a:lstStyle/>
        <a:p>
          <a:endParaRPr lang="zh-TW" altLang="en-US"/>
        </a:p>
      </dgm:t>
    </dgm:pt>
    <dgm:pt modelId="{9112C447-C12B-4E43-9F3C-D3A1CA6EF3C3}" type="sibTrans" cxnId="{778537F0-2FF0-464F-91BB-097FFBB04236}">
      <dgm:prSet/>
      <dgm:spPr/>
      <dgm:t>
        <a:bodyPr/>
        <a:lstStyle/>
        <a:p>
          <a:endParaRPr lang="zh-TW" altLang="en-US"/>
        </a:p>
      </dgm:t>
    </dgm:pt>
    <dgm:pt modelId="{21C2F093-D4AE-4A19-ADF5-FA46C2F5E41F}" type="pres">
      <dgm:prSet presAssocID="{B8DD65DB-F530-412D-925F-2619D61C970D}" presName="linearFlow" presStyleCnt="0">
        <dgm:presLayoutVars>
          <dgm:dir/>
          <dgm:animLvl val="lvl"/>
          <dgm:resizeHandles val="exact"/>
        </dgm:presLayoutVars>
      </dgm:prSet>
      <dgm:spPr/>
    </dgm:pt>
    <dgm:pt modelId="{32F2CCDD-753B-4967-9063-2364D82600CD}" type="pres">
      <dgm:prSet presAssocID="{788C1F70-03C5-4EF6-8263-9473C8BDF0DC}" presName="composite" presStyleCnt="0"/>
      <dgm:spPr/>
    </dgm:pt>
    <dgm:pt modelId="{43DA11BF-23A7-4D42-A3F0-7B807CDB968B}" type="pres">
      <dgm:prSet presAssocID="{788C1F70-03C5-4EF6-8263-9473C8BDF0D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6DE9ACD-ABB7-4DDA-A5AF-C471F8EFA7D2}" type="pres">
      <dgm:prSet presAssocID="{788C1F70-03C5-4EF6-8263-9473C8BDF0DC}" presName="parSh" presStyleLbl="node1" presStyleIdx="0" presStyleCnt="3" custScaleX="169494"/>
      <dgm:spPr/>
    </dgm:pt>
    <dgm:pt modelId="{3E191B6A-D67B-4E1B-8FD5-50BC523229F3}" type="pres">
      <dgm:prSet presAssocID="{788C1F70-03C5-4EF6-8263-9473C8BDF0DC}" presName="desTx" presStyleLbl="fgAcc1" presStyleIdx="0" presStyleCnt="3" custScaleX="169494">
        <dgm:presLayoutVars>
          <dgm:bulletEnabled val="1"/>
        </dgm:presLayoutVars>
      </dgm:prSet>
      <dgm:spPr/>
    </dgm:pt>
    <dgm:pt modelId="{35FD47F4-0E0C-41A2-A4D3-A3BEE7C18176}" type="pres">
      <dgm:prSet presAssocID="{91E8CE03-D1C3-4D3D-898E-9E9B3B071E9E}" presName="sibTrans" presStyleLbl="sibTrans2D1" presStyleIdx="0" presStyleCnt="2"/>
      <dgm:spPr/>
    </dgm:pt>
    <dgm:pt modelId="{CCFA63FA-3385-4B13-9CA2-5CB9DF59139E}" type="pres">
      <dgm:prSet presAssocID="{91E8CE03-D1C3-4D3D-898E-9E9B3B071E9E}" presName="connTx" presStyleLbl="sibTrans2D1" presStyleIdx="0" presStyleCnt="2"/>
      <dgm:spPr/>
    </dgm:pt>
    <dgm:pt modelId="{08CD75E1-7251-4097-8245-6262B0B65419}" type="pres">
      <dgm:prSet presAssocID="{D946A877-8123-4053-A34D-9DA6997AB67F}" presName="composite" presStyleCnt="0"/>
      <dgm:spPr/>
    </dgm:pt>
    <dgm:pt modelId="{3D10F4AF-9852-406E-A695-1F5109138420}" type="pres">
      <dgm:prSet presAssocID="{D946A877-8123-4053-A34D-9DA6997AB67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4C5B9D9-9B7D-47D9-B9B4-E4330A9E82E0}" type="pres">
      <dgm:prSet presAssocID="{D946A877-8123-4053-A34D-9DA6997AB67F}" presName="parSh" presStyleLbl="node1" presStyleIdx="1" presStyleCnt="3" custScaleX="169494"/>
      <dgm:spPr/>
    </dgm:pt>
    <dgm:pt modelId="{02739932-4410-4ED0-9948-6F07BDC2BD55}" type="pres">
      <dgm:prSet presAssocID="{D946A877-8123-4053-A34D-9DA6997AB67F}" presName="desTx" presStyleLbl="fgAcc1" presStyleIdx="1" presStyleCnt="3" custScaleX="169494" custScaleY="98322">
        <dgm:presLayoutVars>
          <dgm:bulletEnabled val="1"/>
        </dgm:presLayoutVars>
      </dgm:prSet>
      <dgm:spPr/>
    </dgm:pt>
    <dgm:pt modelId="{73A95DD4-042F-4EA5-825C-D418C55C6D71}" type="pres">
      <dgm:prSet presAssocID="{475BDD95-D351-4E48-874D-E45C98C5AB8B}" presName="sibTrans" presStyleLbl="sibTrans2D1" presStyleIdx="1" presStyleCnt="2"/>
      <dgm:spPr/>
    </dgm:pt>
    <dgm:pt modelId="{43DC528B-F7F5-43C1-ADDA-36DF9F95B9F2}" type="pres">
      <dgm:prSet presAssocID="{475BDD95-D351-4E48-874D-E45C98C5AB8B}" presName="connTx" presStyleLbl="sibTrans2D1" presStyleIdx="1" presStyleCnt="2"/>
      <dgm:spPr/>
    </dgm:pt>
    <dgm:pt modelId="{32D86E81-D81B-466A-9EF7-1474A5086C04}" type="pres">
      <dgm:prSet presAssocID="{1BB4F6B1-BD7F-4AD9-9CDB-885C0027B7EF}" presName="composite" presStyleCnt="0"/>
      <dgm:spPr/>
    </dgm:pt>
    <dgm:pt modelId="{AFA2D722-6CCA-4DD3-B562-D7A8E0C8AC53}" type="pres">
      <dgm:prSet presAssocID="{1BB4F6B1-BD7F-4AD9-9CDB-885C0027B7EF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61E80F5-BCBD-44CA-BD04-8C48EDAFA4EF}" type="pres">
      <dgm:prSet presAssocID="{1BB4F6B1-BD7F-4AD9-9CDB-885C0027B7EF}" presName="parSh" presStyleLbl="node1" presStyleIdx="2" presStyleCnt="3" custScaleX="169494"/>
      <dgm:spPr/>
    </dgm:pt>
    <dgm:pt modelId="{55EE9BD3-EDF0-4B95-8110-84437E6D934F}" type="pres">
      <dgm:prSet presAssocID="{1BB4F6B1-BD7F-4AD9-9CDB-885C0027B7EF}" presName="desTx" presStyleLbl="fgAcc1" presStyleIdx="2" presStyleCnt="3" custScaleX="169494">
        <dgm:presLayoutVars>
          <dgm:bulletEnabled val="1"/>
        </dgm:presLayoutVars>
      </dgm:prSet>
      <dgm:spPr/>
    </dgm:pt>
  </dgm:ptLst>
  <dgm:cxnLst>
    <dgm:cxn modelId="{CFFF9909-AD07-4E28-A036-010BBF867D16}" type="presOf" srcId="{644AD449-5D19-4333-B35F-DDC842FA2623}" destId="{3E191B6A-D67B-4E1B-8FD5-50BC523229F3}" srcOrd="0" destOrd="2" presId="urn:microsoft.com/office/officeart/2005/8/layout/process3"/>
    <dgm:cxn modelId="{1E4E1B0D-7ECE-4028-AB33-62E765B1407B}" srcId="{770B5820-8683-4208-865B-6AFF1CA561C9}" destId="{A7608B6D-579A-47F5-86B8-C3842434ABCA}" srcOrd="1" destOrd="0" parTransId="{53660404-319E-4784-AFEB-6C5019CC3DF6}" sibTransId="{46D037BE-989B-4787-973A-C53F7A0ADC80}"/>
    <dgm:cxn modelId="{2B792B0D-0C72-4F2A-86A0-3F704C3303A9}" srcId="{770B5820-8683-4208-865B-6AFF1CA561C9}" destId="{BE7B10AB-592B-421F-BCFC-D8E7ECC72322}" srcOrd="4" destOrd="0" parTransId="{FB87A7D3-F836-4601-8CE0-B968ACE940A7}" sibTransId="{D73E81CD-D97D-49D5-AF2C-77A1CBEEDDDB}"/>
    <dgm:cxn modelId="{DDAD1D0E-B99D-45A9-AC8C-76532993BFAF}" srcId="{B8DD65DB-F530-412D-925F-2619D61C970D}" destId="{D946A877-8123-4053-A34D-9DA6997AB67F}" srcOrd="1" destOrd="0" parTransId="{91BD7A6F-D9B2-4A7E-B6F5-7E3B45613DF3}" sibTransId="{475BDD95-D351-4E48-874D-E45C98C5AB8B}"/>
    <dgm:cxn modelId="{6CAF940F-CA96-4CD5-A4EE-FBE60BCF60A4}" type="presOf" srcId="{D56F2D84-AFF9-4369-84A8-F97C27244358}" destId="{3E191B6A-D67B-4E1B-8FD5-50BC523229F3}" srcOrd="0" destOrd="0" presId="urn:microsoft.com/office/officeart/2005/8/layout/process3"/>
    <dgm:cxn modelId="{0820E518-C835-4AB2-AF11-FA1FE0939616}" type="presOf" srcId="{A0DA7A13-1FAD-4426-8CF6-8249A8343AFF}" destId="{3E191B6A-D67B-4E1B-8FD5-50BC523229F3}" srcOrd="0" destOrd="1" presId="urn:microsoft.com/office/officeart/2005/8/layout/process3"/>
    <dgm:cxn modelId="{F5548619-41BA-4FB5-958E-75AE9701B860}" srcId="{770B5820-8683-4208-865B-6AFF1CA561C9}" destId="{DC0A6214-DBE7-422B-97E8-25FC25E5F8A1}" srcOrd="0" destOrd="0" parTransId="{E2819D2A-9A05-49B8-9D98-BB10E8A796B8}" sibTransId="{61927295-BD42-4AE8-8E75-48F3FD1CD7F8}"/>
    <dgm:cxn modelId="{22BF751B-E7B9-4048-A049-791C43BFEC5B}" type="presOf" srcId="{91E8CE03-D1C3-4D3D-898E-9E9B3B071E9E}" destId="{35FD47F4-0E0C-41A2-A4D3-A3BEE7C18176}" srcOrd="0" destOrd="0" presId="urn:microsoft.com/office/officeart/2005/8/layout/process3"/>
    <dgm:cxn modelId="{AAF57D1E-7C73-44A8-8F1B-53A82B068CC1}" type="presOf" srcId="{D946A877-8123-4053-A34D-9DA6997AB67F}" destId="{3D10F4AF-9852-406E-A695-1F5109138420}" srcOrd="0" destOrd="0" presId="urn:microsoft.com/office/officeart/2005/8/layout/process3"/>
    <dgm:cxn modelId="{48F4011F-983D-448E-9BCB-1ECD0BCA2B4B}" srcId="{B8DD65DB-F530-412D-925F-2619D61C970D}" destId="{1BB4F6B1-BD7F-4AD9-9CDB-885C0027B7EF}" srcOrd="2" destOrd="0" parTransId="{8BFE815E-5B4C-48AB-BD04-FDBC2CEE7971}" sibTransId="{013B5C16-96FC-4809-A820-F681AD4D6629}"/>
    <dgm:cxn modelId="{7FD9EB38-0A85-4CC5-B269-6C2D18091E3F}" type="presOf" srcId="{D946A877-8123-4053-A34D-9DA6997AB67F}" destId="{44C5B9D9-9B7D-47D9-B9B4-E4330A9E82E0}" srcOrd="1" destOrd="0" presId="urn:microsoft.com/office/officeart/2005/8/layout/process3"/>
    <dgm:cxn modelId="{A3DA3E39-4B25-4A36-B6BA-3D396521FAD3}" type="presOf" srcId="{770B5820-8683-4208-865B-6AFF1CA561C9}" destId="{02739932-4410-4ED0-9948-6F07BDC2BD55}" srcOrd="0" destOrd="0" presId="urn:microsoft.com/office/officeart/2005/8/layout/process3"/>
    <dgm:cxn modelId="{849AE239-44B4-4DE6-850C-4B8157599A70}" srcId="{D946A877-8123-4053-A34D-9DA6997AB67F}" destId="{770B5820-8683-4208-865B-6AFF1CA561C9}" srcOrd="0" destOrd="0" parTransId="{22067FD9-F129-43FD-B2AD-F4B1842EC8F3}" sibTransId="{BB2D5F5D-13EA-4999-8C61-C3B0DBBDFC1B}"/>
    <dgm:cxn modelId="{C461083F-F944-41FF-B374-4650E3AB759C}" type="presOf" srcId="{BE7B10AB-592B-421F-BCFC-D8E7ECC72322}" destId="{02739932-4410-4ED0-9948-6F07BDC2BD55}" srcOrd="0" destOrd="5" presId="urn:microsoft.com/office/officeart/2005/8/layout/process3"/>
    <dgm:cxn modelId="{3DB43C5D-13B5-4839-B8ED-87E1B7962717}" type="presOf" srcId="{DC3FCE94-C12F-4581-91C6-DDA617C9D4C8}" destId="{55EE9BD3-EDF0-4B95-8110-84437E6D934F}" srcOrd="0" destOrd="0" presId="urn:microsoft.com/office/officeart/2005/8/layout/process3"/>
    <dgm:cxn modelId="{E64B545E-393E-46F3-8F07-3EFC85F52D36}" type="presOf" srcId="{788C1F70-03C5-4EF6-8263-9473C8BDF0DC}" destId="{06DE9ACD-ABB7-4DDA-A5AF-C471F8EFA7D2}" srcOrd="1" destOrd="0" presId="urn:microsoft.com/office/officeart/2005/8/layout/process3"/>
    <dgm:cxn modelId="{F5181B4C-E78D-481A-8973-C4717057860C}" srcId="{788C1F70-03C5-4EF6-8263-9473C8BDF0DC}" destId="{D56F2D84-AFF9-4369-84A8-F97C27244358}" srcOrd="0" destOrd="0" parTransId="{D63BF16F-8DC0-461D-8864-5C60A51817C9}" sibTransId="{059FD96C-4BB7-4A1A-BC41-FDB5292059B0}"/>
    <dgm:cxn modelId="{CF3C884F-6387-4CA9-9251-CBA8C8A69065}" type="presOf" srcId="{475BDD95-D351-4E48-874D-E45C98C5AB8B}" destId="{43DC528B-F7F5-43C1-ADDA-36DF9F95B9F2}" srcOrd="1" destOrd="0" presId="urn:microsoft.com/office/officeart/2005/8/layout/process3"/>
    <dgm:cxn modelId="{E5868972-301E-4D5B-9054-8025F356EE2D}" type="presOf" srcId="{788C1F70-03C5-4EF6-8263-9473C8BDF0DC}" destId="{43DA11BF-23A7-4D42-A3F0-7B807CDB968B}" srcOrd="0" destOrd="0" presId="urn:microsoft.com/office/officeart/2005/8/layout/process3"/>
    <dgm:cxn modelId="{E1B05B74-8ED7-445A-914B-8B81F894DB4A}" type="presOf" srcId="{475BDD95-D351-4E48-874D-E45C98C5AB8B}" destId="{73A95DD4-042F-4EA5-825C-D418C55C6D71}" srcOrd="0" destOrd="0" presId="urn:microsoft.com/office/officeart/2005/8/layout/process3"/>
    <dgm:cxn modelId="{5D954E76-9C2C-4E46-A2F5-493FEC61E561}" srcId="{1BB4F6B1-BD7F-4AD9-9CDB-885C0027B7EF}" destId="{DC3FCE94-C12F-4581-91C6-DDA617C9D4C8}" srcOrd="0" destOrd="0" parTransId="{0C1DA19E-5D1B-4FC6-9632-B4AAD9021E7E}" sibTransId="{9DC11B54-AE28-41B1-B869-A2A9A44D35B9}"/>
    <dgm:cxn modelId="{F11A1C79-EDE3-49EF-81BD-2ECBF278F2AF}" type="presOf" srcId="{91E8CE03-D1C3-4D3D-898E-9E9B3B071E9E}" destId="{CCFA63FA-3385-4B13-9CA2-5CB9DF59139E}" srcOrd="1" destOrd="0" presId="urn:microsoft.com/office/officeart/2005/8/layout/process3"/>
    <dgm:cxn modelId="{CFD7B77C-648B-41F9-A511-CAA6766103E4}" type="presOf" srcId="{B8DD65DB-F530-412D-925F-2619D61C970D}" destId="{21C2F093-D4AE-4A19-ADF5-FA46C2F5E41F}" srcOrd="0" destOrd="0" presId="urn:microsoft.com/office/officeart/2005/8/layout/process3"/>
    <dgm:cxn modelId="{DE51F47C-2FED-4139-8AC2-FC6CE1A5D3A4}" type="presOf" srcId="{1BB4F6B1-BD7F-4AD9-9CDB-885C0027B7EF}" destId="{D61E80F5-BCBD-44CA-BD04-8C48EDAFA4EF}" srcOrd="1" destOrd="0" presId="urn:microsoft.com/office/officeart/2005/8/layout/process3"/>
    <dgm:cxn modelId="{92F64F82-6826-4A9E-91AB-C3A5395B5952}" type="presOf" srcId="{1BB4F6B1-BD7F-4AD9-9CDB-885C0027B7EF}" destId="{AFA2D722-6CCA-4DD3-B562-D7A8E0C8AC53}" srcOrd="0" destOrd="0" presId="urn:microsoft.com/office/officeart/2005/8/layout/process3"/>
    <dgm:cxn modelId="{B0DCE786-2B22-43A0-B654-A2F8C5805116}" srcId="{B8DD65DB-F530-412D-925F-2619D61C970D}" destId="{788C1F70-03C5-4EF6-8263-9473C8BDF0DC}" srcOrd="0" destOrd="0" parTransId="{40DBDB4D-382A-4C86-B470-EF6449E6B6A3}" sibTransId="{91E8CE03-D1C3-4D3D-898E-9E9B3B071E9E}"/>
    <dgm:cxn modelId="{ADBE20D9-9A55-4D26-B857-60BD1201E9E9}" type="presOf" srcId="{A7608B6D-579A-47F5-86B8-C3842434ABCA}" destId="{02739932-4410-4ED0-9948-6F07BDC2BD55}" srcOrd="0" destOrd="2" presId="urn:microsoft.com/office/officeart/2005/8/layout/process3"/>
    <dgm:cxn modelId="{4C5FFFEB-F6A8-47F2-82C7-4797F4F32E6F}" type="presOf" srcId="{5F1157B8-D298-4565-A2CB-37268E31E860}" destId="{02739932-4410-4ED0-9948-6F07BDC2BD55}" srcOrd="0" destOrd="4" presId="urn:microsoft.com/office/officeart/2005/8/layout/process3"/>
    <dgm:cxn modelId="{B71B2FEC-D38C-43E8-B010-4C313CC09EE2}" type="presOf" srcId="{DC0A6214-DBE7-422B-97E8-25FC25E5F8A1}" destId="{02739932-4410-4ED0-9948-6F07BDC2BD55}" srcOrd="0" destOrd="1" presId="urn:microsoft.com/office/officeart/2005/8/layout/process3"/>
    <dgm:cxn modelId="{D0F639EE-5A06-439E-90FD-1C690F58F1F4}" srcId="{788C1F70-03C5-4EF6-8263-9473C8BDF0DC}" destId="{644AD449-5D19-4333-B35F-DDC842FA2623}" srcOrd="2" destOrd="0" parTransId="{D0767EF1-5C44-4783-A683-9A11DF654AE0}" sibTransId="{18A4C2C8-540E-4B08-B846-6D5DAC6D32D7}"/>
    <dgm:cxn modelId="{778537F0-2FF0-464F-91BB-097FFBB04236}" srcId="{788C1F70-03C5-4EF6-8263-9473C8BDF0DC}" destId="{A0DA7A13-1FAD-4426-8CF6-8249A8343AFF}" srcOrd="1" destOrd="0" parTransId="{0B46FC92-3986-423C-89C0-A5C5C1290A6F}" sibTransId="{9112C447-C12B-4E43-9F3C-D3A1CA6EF3C3}"/>
    <dgm:cxn modelId="{EE60C4F0-96F9-4FE1-849D-49AE9EA11BE1}" srcId="{770B5820-8683-4208-865B-6AFF1CA561C9}" destId="{5F1157B8-D298-4565-A2CB-37268E31E860}" srcOrd="3" destOrd="0" parTransId="{2EDDEDEA-D36B-4B27-9987-BF2C24FC2156}" sibTransId="{4B2CD495-AB60-404D-B448-C7ECD74068D8}"/>
    <dgm:cxn modelId="{EC55D1F0-6A60-4345-9C79-D6EE289E4C5B}" srcId="{770B5820-8683-4208-865B-6AFF1CA561C9}" destId="{A7B6A7D9-14E2-452B-94D9-9218B830727D}" srcOrd="2" destOrd="0" parTransId="{FF685BD3-E47C-4D6D-9ACC-B10F8266464A}" sibTransId="{DAED003B-39B0-4643-B793-F94751AA4D23}"/>
    <dgm:cxn modelId="{007A8CFA-3B41-4CC9-AAFE-36AB60F97E4A}" type="presOf" srcId="{A7B6A7D9-14E2-452B-94D9-9218B830727D}" destId="{02739932-4410-4ED0-9948-6F07BDC2BD55}" srcOrd="0" destOrd="3" presId="urn:microsoft.com/office/officeart/2005/8/layout/process3"/>
    <dgm:cxn modelId="{A6A13301-F61E-431A-A54B-F38067F124E5}" type="presParOf" srcId="{21C2F093-D4AE-4A19-ADF5-FA46C2F5E41F}" destId="{32F2CCDD-753B-4967-9063-2364D82600CD}" srcOrd="0" destOrd="0" presId="urn:microsoft.com/office/officeart/2005/8/layout/process3"/>
    <dgm:cxn modelId="{9506827C-DB43-4181-9373-DB9C92D80ECB}" type="presParOf" srcId="{32F2CCDD-753B-4967-9063-2364D82600CD}" destId="{43DA11BF-23A7-4D42-A3F0-7B807CDB968B}" srcOrd="0" destOrd="0" presId="urn:microsoft.com/office/officeart/2005/8/layout/process3"/>
    <dgm:cxn modelId="{485BEC27-0721-4EB2-81FD-3F1D500C7D51}" type="presParOf" srcId="{32F2CCDD-753B-4967-9063-2364D82600CD}" destId="{06DE9ACD-ABB7-4DDA-A5AF-C471F8EFA7D2}" srcOrd="1" destOrd="0" presId="urn:microsoft.com/office/officeart/2005/8/layout/process3"/>
    <dgm:cxn modelId="{96841518-D60A-4247-9C96-E6FA7B68959B}" type="presParOf" srcId="{32F2CCDD-753B-4967-9063-2364D82600CD}" destId="{3E191B6A-D67B-4E1B-8FD5-50BC523229F3}" srcOrd="2" destOrd="0" presId="urn:microsoft.com/office/officeart/2005/8/layout/process3"/>
    <dgm:cxn modelId="{67A3CE08-47DC-4946-A885-18B069B560DC}" type="presParOf" srcId="{21C2F093-D4AE-4A19-ADF5-FA46C2F5E41F}" destId="{35FD47F4-0E0C-41A2-A4D3-A3BEE7C18176}" srcOrd="1" destOrd="0" presId="urn:microsoft.com/office/officeart/2005/8/layout/process3"/>
    <dgm:cxn modelId="{89276974-EF00-4F8A-A741-167E4A906115}" type="presParOf" srcId="{35FD47F4-0E0C-41A2-A4D3-A3BEE7C18176}" destId="{CCFA63FA-3385-4B13-9CA2-5CB9DF59139E}" srcOrd="0" destOrd="0" presId="urn:microsoft.com/office/officeart/2005/8/layout/process3"/>
    <dgm:cxn modelId="{0217DB7C-2FCB-4A53-98FF-4683B228B15B}" type="presParOf" srcId="{21C2F093-D4AE-4A19-ADF5-FA46C2F5E41F}" destId="{08CD75E1-7251-4097-8245-6262B0B65419}" srcOrd="2" destOrd="0" presId="urn:microsoft.com/office/officeart/2005/8/layout/process3"/>
    <dgm:cxn modelId="{6CC71F47-D673-40FE-9717-6CEC6751CE6D}" type="presParOf" srcId="{08CD75E1-7251-4097-8245-6262B0B65419}" destId="{3D10F4AF-9852-406E-A695-1F5109138420}" srcOrd="0" destOrd="0" presId="urn:microsoft.com/office/officeart/2005/8/layout/process3"/>
    <dgm:cxn modelId="{DB7327CD-1806-4948-8CF4-BB21B0325ABE}" type="presParOf" srcId="{08CD75E1-7251-4097-8245-6262B0B65419}" destId="{44C5B9D9-9B7D-47D9-B9B4-E4330A9E82E0}" srcOrd="1" destOrd="0" presId="urn:microsoft.com/office/officeart/2005/8/layout/process3"/>
    <dgm:cxn modelId="{0A9C22B2-5DC4-47A6-AA80-543D085348CB}" type="presParOf" srcId="{08CD75E1-7251-4097-8245-6262B0B65419}" destId="{02739932-4410-4ED0-9948-6F07BDC2BD55}" srcOrd="2" destOrd="0" presId="urn:microsoft.com/office/officeart/2005/8/layout/process3"/>
    <dgm:cxn modelId="{0203109C-1585-455F-AE97-34FBEDB926AD}" type="presParOf" srcId="{21C2F093-D4AE-4A19-ADF5-FA46C2F5E41F}" destId="{73A95DD4-042F-4EA5-825C-D418C55C6D71}" srcOrd="3" destOrd="0" presId="urn:microsoft.com/office/officeart/2005/8/layout/process3"/>
    <dgm:cxn modelId="{82C6E190-B06D-4599-9A2F-72C5B3C8DA00}" type="presParOf" srcId="{73A95DD4-042F-4EA5-825C-D418C55C6D71}" destId="{43DC528B-F7F5-43C1-ADDA-36DF9F95B9F2}" srcOrd="0" destOrd="0" presId="urn:microsoft.com/office/officeart/2005/8/layout/process3"/>
    <dgm:cxn modelId="{97159C1D-6AE5-497D-BAAB-1CB2BBCE5C92}" type="presParOf" srcId="{21C2F093-D4AE-4A19-ADF5-FA46C2F5E41F}" destId="{32D86E81-D81B-466A-9EF7-1474A5086C04}" srcOrd="4" destOrd="0" presId="urn:microsoft.com/office/officeart/2005/8/layout/process3"/>
    <dgm:cxn modelId="{1FB186BF-0024-4DD0-987B-F8847B3DBE90}" type="presParOf" srcId="{32D86E81-D81B-466A-9EF7-1474A5086C04}" destId="{AFA2D722-6CCA-4DD3-B562-D7A8E0C8AC53}" srcOrd="0" destOrd="0" presId="urn:microsoft.com/office/officeart/2005/8/layout/process3"/>
    <dgm:cxn modelId="{ABD48E21-CD2D-40EC-AC8A-AB51BC8681EE}" type="presParOf" srcId="{32D86E81-D81B-466A-9EF7-1474A5086C04}" destId="{D61E80F5-BCBD-44CA-BD04-8C48EDAFA4EF}" srcOrd="1" destOrd="0" presId="urn:microsoft.com/office/officeart/2005/8/layout/process3"/>
    <dgm:cxn modelId="{75445312-9079-4565-887E-98EB676B1894}" type="presParOf" srcId="{32D86E81-D81B-466A-9EF7-1474A5086C04}" destId="{55EE9BD3-EDF0-4B95-8110-84437E6D934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910F07-57E7-4F5F-81FD-C75FF8443541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E568BD13-0721-4E8D-A804-7116889E5D52}">
      <dgm:prSet phldrT="[文字]" custT="1"/>
      <dgm:spPr/>
      <dgm:t>
        <a:bodyPr/>
        <a:lstStyle/>
        <a:p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一、</a:t>
          </a:r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112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年資安專章計畫書</a:t>
          </a:r>
        </a:p>
      </dgm:t>
    </dgm:pt>
    <dgm:pt modelId="{B1C10B2F-28E4-4A72-B1A8-E9E5F6E7EF3F}" type="parTrans" cxnId="{16E991C8-A9B9-434E-BE13-FE9832DC9D64}">
      <dgm:prSet/>
      <dgm:spPr/>
      <dgm:t>
        <a:bodyPr/>
        <a:lstStyle/>
        <a:p>
          <a:endParaRPr lang="zh-TW" altLang="en-US"/>
        </a:p>
      </dgm:t>
    </dgm:pt>
    <dgm:pt modelId="{F09E15D3-4173-40DA-888A-4872A57E6E2A}" type="sibTrans" cxnId="{16E991C8-A9B9-434E-BE13-FE9832DC9D64}">
      <dgm:prSet/>
      <dgm:spPr/>
      <dgm:t>
        <a:bodyPr/>
        <a:lstStyle/>
        <a:p>
          <a:endParaRPr lang="zh-TW" altLang="en-US"/>
        </a:p>
      </dgm:t>
    </dgm:pt>
    <dgm:pt modelId="{1C729206-D640-4A9D-9654-5D4EC3FB0B57}">
      <dgm:prSet phldrT="[文字]" custT="1"/>
      <dgm:spPr/>
      <dgm:t>
        <a:bodyPr/>
        <a:lstStyle/>
        <a:p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二、</a:t>
          </a:r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112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年審查建議彙整表</a:t>
          </a:r>
        </a:p>
      </dgm:t>
    </dgm:pt>
    <dgm:pt modelId="{BFA8D941-136E-4FE8-9A17-021714B61485}" type="parTrans" cxnId="{B1D3C048-AA94-44A4-802F-0FA1FE00C778}">
      <dgm:prSet/>
      <dgm:spPr/>
      <dgm:t>
        <a:bodyPr/>
        <a:lstStyle/>
        <a:p>
          <a:endParaRPr lang="zh-TW" altLang="en-US"/>
        </a:p>
      </dgm:t>
    </dgm:pt>
    <dgm:pt modelId="{E063A38B-03A2-4989-A195-55C82DEAE546}" type="sibTrans" cxnId="{B1D3C048-AA94-44A4-802F-0FA1FE00C778}">
      <dgm:prSet/>
      <dgm:spPr/>
      <dgm:t>
        <a:bodyPr/>
        <a:lstStyle/>
        <a:p>
          <a:endParaRPr lang="zh-TW" altLang="en-US"/>
        </a:p>
      </dgm:t>
    </dgm:pt>
    <dgm:pt modelId="{700DE7E2-00AF-46A6-87B6-EA9E462CCEBC}">
      <dgm:prSet phldrT="[文字]" custT="1"/>
      <dgm:spPr/>
      <dgm:t>
        <a:bodyPr/>
        <a:lstStyle/>
        <a:p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三、學校執行現況自評表</a:t>
          </a:r>
        </a:p>
      </dgm:t>
    </dgm:pt>
    <dgm:pt modelId="{DDDE4EBC-0D97-4EDE-9E9A-CAD4A16145D2}" type="parTrans" cxnId="{54948C86-D732-4AD6-A3EE-41F1C32D0D4F}">
      <dgm:prSet/>
      <dgm:spPr/>
      <dgm:t>
        <a:bodyPr/>
        <a:lstStyle/>
        <a:p>
          <a:endParaRPr lang="zh-TW" altLang="en-US"/>
        </a:p>
      </dgm:t>
    </dgm:pt>
    <dgm:pt modelId="{9FAC00EC-D0BD-4255-BD19-6C5018FE16AC}" type="sibTrans" cxnId="{54948C86-D732-4AD6-A3EE-41F1C32D0D4F}">
      <dgm:prSet/>
      <dgm:spPr/>
      <dgm:t>
        <a:bodyPr/>
        <a:lstStyle/>
        <a:p>
          <a:endParaRPr lang="zh-TW" altLang="en-US"/>
        </a:p>
      </dgm:t>
    </dgm:pt>
    <dgm:pt modelId="{120D1E16-B3DF-427B-9677-666A190450C7}" type="pres">
      <dgm:prSet presAssocID="{36910F07-57E7-4F5F-81FD-C75FF8443541}" presName="linear" presStyleCnt="0">
        <dgm:presLayoutVars>
          <dgm:animLvl val="lvl"/>
          <dgm:resizeHandles val="exact"/>
        </dgm:presLayoutVars>
      </dgm:prSet>
      <dgm:spPr/>
    </dgm:pt>
    <dgm:pt modelId="{AE7A515D-7E46-4181-A495-C234A91F4C94}" type="pres">
      <dgm:prSet presAssocID="{E568BD13-0721-4E8D-A804-7116889E5D5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463652-CC1F-447A-B350-2803805076ED}" type="pres">
      <dgm:prSet presAssocID="{F09E15D3-4173-40DA-888A-4872A57E6E2A}" presName="spacer" presStyleCnt="0"/>
      <dgm:spPr/>
    </dgm:pt>
    <dgm:pt modelId="{4C55704D-B4AE-483F-BF5B-786534D2B71F}" type="pres">
      <dgm:prSet presAssocID="{1C729206-D640-4A9D-9654-5D4EC3FB0B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D1B0B35-AC00-4862-8145-61885924E98F}" type="pres">
      <dgm:prSet presAssocID="{E063A38B-03A2-4989-A195-55C82DEAE546}" presName="spacer" presStyleCnt="0"/>
      <dgm:spPr/>
    </dgm:pt>
    <dgm:pt modelId="{CDCED592-DDC0-4FFD-96FA-4805669E41FE}" type="pres">
      <dgm:prSet presAssocID="{700DE7E2-00AF-46A6-87B6-EA9E462CCEB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D3BE07-FFAA-497D-9AC0-D5810331EA5C}" type="presOf" srcId="{36910F07-57E7-4F5F-81FD-C75FF8443541}" destId="{120D1E16-B3DF-427B-9677-666A190450C7}" srcOrd="0" destOrd="0" presId="urn:microsoft.com/office/officeart/2005/8/layout/vList2"/>
    <dgm:cxn modelId="{B1D3C048-AA94-44A4-802F-0FA1FE00C778}" srcId="{36910F07-57E7-4F5F-81FD-C75FF8443541}" destId="{1C729206-D640-4A9D-9654-5D4EC3FB0B57}" srcOrd="1" destOrd="0" parTransId="{BFA8D941-136E-4FE8-9A17-021714B61485}" sibTransId="{E063A38B-03A2-4989-A195-55C82DEAE546}"/>
    <dgm:cxn modelId="{54948C86-D732-4AD6-A3EE-41F1C32D0D4F}" srcId="{36910F07-57E7-4F5F-81FD-C75FF8443541}" destId="{700DE7E2-00AF-46A6-87B6-EA9E462CCEBC}" srcOrd="2" destOrd="0" parTransId="{DDDE4EBC-0D97-4EDE-9E9A-CAD4A16145D2}" sibTransId="{9FAC00EC-D0BD-4255-BD19-6C5018FE16AC}"/>
    <dgm:cxn modelId="{774E5887-13E3-4210-92BE-4C6D06E0D482}" type="presOf" srcId="{E568BD13-0721-4E8D-A804-7116889E5D52}" destId="{AE7A515D-7E46-4181-A495-C234A91F4C94}" srcOrd="0" destOrd="0" presId="urn:microsoft.com/office/officeart/2005/8/layout/vList2"/>
    <dgm:cxn modelId="{4D5116B1-B570-4129-A428-19ECFC938A3D}" type="presOf" srcId="{700DE7E2-00AF-46A6-87B6-EA9E462CCEBC}" destId="{CDCED592-DDC0-4FFD-96FA-4805669E41FE}" srcOrd="0" destOrd="0" presId="urn:microsoft.com/office/officeart/2005/8/layout/vList2"/>
    <dgm:cxn modelId="{16E991C8-A9B9-434E-BE13-FE9832DC9D64}" srcId="{36910F07-57E7-4F5F-81FD-C75FF8443541}" destId="{E568BD13-0721-4E8D-A804-7116889E5D52}" srcOrd="0" destOrd="0" parTransId="{B1C10B2F-28E4-4A72-B1A8-E9E5F6E7EF3F}" sibTransId="{F09E15D3-4173-40DA-888A-4872A57E6E2A}"/>
    <dgm:cxn modelId="{57BFA5E6-7694-4C13-9269-D91C37ADF268}" type="presOf" srcId="{1C729206-D640-4A9D-9654-5D4EC3FB0B57}" destId="{4C55704D-B4AE-483F-BF5B-786534D2B71F}" srcOrd="0" destOrd="0" presId="urn:microsoft.com/office/officeart/2005/8/layout/vList2"/>
    <dgm:cxn modelId="{741C633E-4230-44CE-BC82-1AE87FCD3991}" type="presParOf" srcId="{120D1E16-B3DF-427B-9677-666A190450C7}" destId="{AE7A515D-7E46-4181-A495-C234A91F4C94}" srcOrd="0" destOrd="0" presId="urn:microsoft.com/office/officeart/2005/8/layout/vList2"/>
    <dgm:cxn modelId="{2DAC4F59-979B-4B2D-B929-C72B74C2F8DD}" type="presParOf" srcId="{120D1E16-B3DF-427B-9677-666A190450C7}" destId="{BC463652-CC1F-447A-B350-2803805076ED}" srcOrd="1" destOrd="0" presId="urn:microsoft.com/office/officeart/2005/8/layout/vList2"/>
    <dgm:cxn modelId="{FF2FA91A-8D82-4680-8806-F9D260017CF8}" type="presParOf" srcId="{120D1E16-B3DF-427B-9677-666A190450C7}" destId="{4C55704D-B4AE-483F-BF5B-786534D2B71F}" srcOrd="2" destOrd="0" presId="urn:microsoft.com/office/officeart/2005/8/layout/vList2"/>
    <dgm:cxn modelId="{BF231F24-2726-474C-9866-2B7642FA2CE1}" type="presParOf" srcId="{120D1E16-B3DF-427B-9677-666A190450C7}" destId="{0D1B0B35-AC00-4862-8145-61885924E98F}" srcOrd="3" destOrd="0" presId="urn:microsoft.com/office/officeart/2005/8/layout/vList2"/>
    <dgm:cxn modelId="{CEE606EF-4D8E-4B2E-8C0C-E576A48E7C02}" type="presParOf" srcId="{120D1E16-B3DF-427B-9677-666A190450C7}" destId="{CDCED592-DDC0-4FFD-96FA-4805669E41F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8A8922-12DD-4114-BD86-254366302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14CE314-9B79-4CB9-9012-08B2EEFD1019}">
      <dgm:prSet phldrT="[文字]" custT="1"/>
      <dgm:spPr/>
      <dgm:t>
        <a:bodyPr/>
        <a:lstStyle/>
        <a:p>
          <a:r>
            <a: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每校以半天為原則</a:t>
          </a:r>
        </a:p>
      </dgm:t>
    </dgm:pt>
    <dgm:pt modelId="{B29200F5-B1EE-4047-B91E-FC5D517B292E}" type="parTrans" cxnId="{F93D2A70-B3A4-4143-8A59-E7485D987C90}">
      <dgm:prSet/>
      <dgm:spPr/>
      <dgm:t>
        <a:bodyPr/>
        <a:lstStyle/>
        <a:p>
          <a:endParaRPr lang="zh-TW" altLang="en-US"/>
        </a:p>
      </dgm:t>
    </dgm:pt>
    <dgm:pt modelId="{C90BB2BF-E3B9-43F7-BBD4-B64453758E38}" type="sibTrans" cxnId="{F93D2A70-B3A4-4143-8A59-E7485D987C90}">
      <dgm:prSet/>
      <dgm:spPr/>
      <dgm:t>
        <a:bodyPr/>
        <a:lstStyle/>
        <a:p>
          <a:endParaRPr lang="zh-TW" altLang="en-US"/>
        </a:p>
      </dgm:t>
    </dgm:pt>
    <dgm:pt modelId="{6695D7AE-99C3-411A-8892-3C93763EFD31}">
      <dgm:prSet phldrT="[文字]" custT="1"/>
      <dgm:spPr/>
      <dgm:t>
        <a:bodyPr/>
        <a:lstStyle/>
        <a:p>
          <a:r>
            <a: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訪談為主</a:t>
          </a:r>
        </a:p>
      </dgm:t>
    </dgm:pt>
    <dgm:pt modelId="{7356D978-B4C7-41C6-BC73-52E7B2BD346F}" type="parTrans" cxnId="{9BD56D3F-2B67-48B7-9E4A-4BC144073F2D}">
      <dgm:prSet/>
      <dgm:spPr/>
      <dgm:t>
        <a:bodyPr/>
        <a:lstStyle/>
        <a:p>
          <a:endParaRPr lang="zh-TW" altLang="en-US"/>
        </a:p>
      </dgm:t>
    </dgm:pt>
    <dgm:pt modelId="{615C2906-BCFE-4F13-AADC-24E27A2F6DE4}" type="sibTrans" cxnId="{9BD56D3F-2B67-48B7-9E4A-4BC144073F2D}">
      <dgm:prSet/>
      <dgm:spPr/>
      <dgm:t>
        <a:bodyPr/>
        <a:lstStyle/>
        <a:p>
          <a:endParaRPr lang="zh-TW" altLang="en-US"/>
        </a:p>
      </dgm:t>
    </dgm:pt>
    <dgm:pt modelId="{F804FD13-9232-4259-919A-D0DDF5CE2462}">
      <dgm:prSet phldrT="[文字]" custT="1"/>
      <dgm:spPr/>
      <dgm:t>
        <a:bodyPr/>
        <a:lstStyle/>
        <a:p>
          <a:r>
            <a: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不簡報、不進行綜合座談</a:t>
          </a:r>
        </a:p>
      </dgm:t>
    </dgm:pt>
    <dgm:pt modelId="{B78788A4-6A9F-4787-952B-48F3306DCD32}" type="parTrans" cxnId="{F7CB9DB1-5257-475F-99BD-596F384E91F5}">
      <dgm:prSet/>
      <dgm:spPr/>
      <dgm:t>
        <a:bodyPr/>
        <a:lstStyle/>
        <a:p>
          <a:endParaRPr lang="zh-TW" altLang="en-US"/>
        </a:p>
      </dgm:t>
    </dgm:pt>
    <dgm:pt modelId="{4219134D-76A7-4B90-AEAF-10495B5D3C49}" type="sibTrans" cxnId="{F7CB9DB1-5257-475F-99BD-596F384E91F5}">
      <dgm:prSet/>
      <dgm:spPr/>
      <dgm:t>
        <a:bodyPr/>
        <a:lstStyle/>
        <a:p>
          <a:endParaRPr lang="zh-TW" altLang="en-US"/>
        </a:p>
      </dgm:t>
    </dgm:pt>
    <dgm:pt modelId="{41143B4A-37D1-4966-AF8B-12D01337392D}">
      <dgm:prSet phldrT="[文字]" custT="1"/>
      <dgm:spPr/>
      <dgm:t>
        <a:bodyPr/>
        <a:lstStyle/>
        <a:p>
          <a:r>
            <a: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不評分、不作為經費核配參考</a:t>
          </a:r>
        </a:p>
      </dgm:t>
    </dgm:pt>
    <dgm:pt modelId="{557AF74C-4D34-4508-8B3C-5F379A673F89}" type="parTrans" cxnId="{51A2B5F4-665E-467C-9230-9EFECBD58D0A}">
      <dgm:prSet/>
      <dgm:spPr/>
      <dgm:t>
        <a:bodyPr/>
        <a:lstStyle/>
        <a:p>
          <a:endParaRPr lang="zh-TW" altLang="en-US"/>
        </a:p>
      </dgm:t>
    </dgm:pt>
    <dgm:pt modelId="{9C48B6E9-6E96-4F14-BB0F-62F15FD9AC6F}" type="sibTrans" cxnId="{51A2B5F4-665E-467C-9230-9EFECBD58D0A}">
      <dgm:prSet/>
      <dgm:spPr/>
      <dgm:t>
        <a:bodyPr/>
        <a:lstStyle/>
        <a:p>
          <a:endParaRPr lang="zh-TW" altLang="en-US"/>
        </a:p>
      </dgm:t>
    </dgm:pt>
    <dgm:pt modelId="{E371E59C-3855-491E-A41C-E9F44A7137DF}" type="pres">
      <dgm:prSet presAssocID="{4A8A8922-12DD-4114-BD86-254366302D59}" presName="linear" presStyleCnt="0">
        <dgm:presLayoutVars>
          <dgm:animLvl val="lvl"/>
          <dgm:resizeHandles val="exact"/>
        </dgm:presLayoutVars>
      </dgm:prSet>
      <dgm:spPr/>
    </dgm:pt>
    <dgm:pt modelId="{A103635E-DBD0-485C-BA24-99076AE76E81}" type="pres">
      <dgm:prSet presAssocID="{814CE314-9B79-4CB9-9012-08B2EEFD101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9C2C7A6-5841-4FFB-9C44-E34F103641D8}" type="pres">
      <dgm:prSet presAssocID="{C90BB2BF-E3B9-43F7-BBD4-B64453758E38}" presName="spacer" presStyleCnt="0"/>
      <dgm:spPr/>
    </dgm:pt>
    <dgm:pt modelId="{A883B560-58E9-495E-8FD7-986AD291DC45}" type="pres">
      <dgm:prSet presAssocID="{6695D7AE-99C3-411A-8892-3C93763EFD3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1EC6377-4FE3-4122-9291-35F2206E1C86}" type="pres">
      <dgm:prSet presAssocID="{615C2906-BCFE-4F13-AADC-24E27A2F6DE4}" presName="spacer" presStyleCnt="0"/>
      <dgm:spPr/>
    </dgm:pt>
    <dgm:pt modelId="{AC6607B9-1472-4DF7-AB95-5A052A695322}" type="pres">
      <dgm:prSet presAssocID="{F804FD13-9232-4259-919A-D0DDF5CE246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7A5316-9ADF-4ACD-9F2E-2E23A2B68587}" type="pres">
      <dgm:prSet presAssocID="{4219134D-76A7-4B90-AEAF-10495B5D3C49}" presName="spacer" presStyleCnt="0"/>
      <dgm:spPr/>
    </dgm:pt>
    <dgm:pt modelId="{B0D5A5AC-A1AC-450B-B471-3FEF0BE5D272}" type="pres">
      <dgm:prSet presAssocID="{41143B4A-37D1-4966-AF8B-12D01337392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8246C19-8985-44F3-AAC8-2D7897EC244C}" type="presOf" srcId="{4A8A8922-12DD-4114-BD86-254366302D59}" destId="{E371E59C-3855-491E-A41C-E9F44A7137DF}" srcOrd="0" destOrd="0" presId="urn:microsoft.com/office/officeart/2005/8/layout/vList2"/>
    <dgm:cxn modelId="{7144271F-1F8A-4120-9C4F-E08A9B15B4D1}" type="presOf" srcId="{6695D7AE-99C3-411A-8892-3C93763EFD31}" destId="{A883B560-58E9-495E-8FD7-986AD291DC45}" srcOrd="0" destOrd="0" presId="urn:microsoft.com/office/officeart/2005/8/layout/vList2"/>
    <dgm:cxn modelId="{9BD56D3F-2B67-48B7-9E4A-4BC144073F2D}" srcId="{4A8A8922-12DD-4114-BD86-254366302D59}" destId="{6695D7AE-99C3-411A-8892-3C93763EFD31}" srcOrd="1" destOrd="0" parTransId="{7356D978-B4C7-41C6-BC73-52E7B2BD346F}" sibTransId="{615C2906-BCFE-4F13-AADC-24E27A2F6DE4}"/>
    <dgm:cxn modelId="{F93D2A70-B3A4-4143-8A59-E7485D987C90}" srcId="{4A8A8922-12DD-4114-BD86-254366302D59}" destId="{814CE314-9B79-4CB9-9012-08B2EEFD1019}" srcOrd="0" destOrd="0" parTransId="{B29200F5-B1EE-4047-B91E-FC5D517B292E}" sibTransId="{C90BB2BF-E3B9-43F7-BBD4-B64453758E38}"/>
    <dgm:cxn modelId="{88BDACA0-A236-4432-9762-768C20871F42}" type="presOf" srcId="{41143B4A-37D1-4966-AF8B-12D01337392D}" destId="{B0D5A5AC-A1AC-450B-B471-3FEF0BE5D272}" srcOrd="0" destOrd="0" presId="urn:microsoft.com/office/officeart/2005/8/layout/vList2"/>
    <dgm:cxn modelId="{F7CB9DB1-5257-475F-99BD-596F384E91F5}" srcId="{4A8A8922-12DD-4114-BD86-254366302D59}" destId="{F804FD13-9232-4259-919A-D0DDF5CE2462}" srcOrd="2" destOrd="0" parTransId="{B78788A4-6A9F-4787-952B-48F3306DCD32}" sibTransId="{4219134D-76A7-4B90-AEAF-10495B5D3C49}"/>
    <dgm:cxn modelId="{E71F38B4-C9DD-4FEB-8291-3F7D6A98964F}" type="presOf" srcId="{814CE314-9B79-4CB9-9012-08B2EEFD1019}" destId="{A103635E-DBD0-485C-BA24-99076AE76E81}" srcOrd="0" destOrd="0" presId="urn:microsoft.com/office/officeart/2005/8/layout/vList2"/>
    <dgm:cxn modelId="{579216D1-53AA-467C-B871-042645FBFC89}" type="presOf" srcId="{F804FD13-9232-4259-919A-D0DDF5CE2462}" destId="{AC6607B9-1472-4DF7-AB95-5A052A695322}" srcOrd="0" destOrd="0" presId="urn:microsoft.com/office/officeart/2005/8/layout/vList2"/>
    <dgm:cxn modelId="{51A2B5F4-665E-467C-9230-9EFECBD58D0A}" srcId="{4A8A8922-12DD-4114-BD86-254366302D59}" destId="{41143B4A-37D1-4966-AF8B-12D01337392D}" srcOrd="3" destOrd="0" parTransId="{557AF74C-4D34-4508-8B3C-5F379A673F89}" sibTransId="{9C48B6E9-6E96-4F14-BB0F-62F15FD9AC6F}"/>
    <dgm:cxn modelId="{F7F0727D-E0EE-47B8-977F-82C5B7D0D9B2}" type="presParOf" srcId="{E371E59C-3855-491E-A41C-E9F44A7137DF}" destId="{A103635E-DBD0-485C-BA24-99076AE76E81}" srcOrd="0" destOrd="0" presId="urn:microsoft.com/office/officeart/2005/8/layout/vList2"/>
    <dgm:cxn modelId="{48BA260E-BC60-4317-9C49-8978A7DE3864}" type="presParOf" srcId="{E371E59C-3855-491E-A41C-E9F44A7137DF}" destId="{29C2C7A6-5841-4FFB-9C44-E34F103641D8}" srcOrd="1" destOrd="0" presId="urn:microsoft.com/office/officeart/2005/8/layout/vList2"/>
    <dgm:cxn modelId="{284B4CB1-B517-435F-A53E-3CDD29C677A7}" type="presParOf" srcId="{E371E59C-3855-491E-A41C-E9F44A7137DF}" destId="{A883B560-58E9-495E-8FD7-986AD291DC45}" srcOrd="2" destOrd="0" presId="urn:microsoft.com/office/officeart/2005/8/layout/vList2"/>
    <dgm:cxn modelId="{14A82175-3D08-44FB-A560-C210978F1844}" type="presParOf" srcId="{E371E59C-3855-491E-A41C-E9F44A7137DF}" destId="{51EC6377-4FE3-4122-9291-35F2206E1C86}" srcOrd="3" destOrd="0" presId="urn:microsoft.com/office/officeart/2005/8/layout/vList2"/>
    <dgm:cxn modelId="{718DD610-CA3A-41E7-8D03-F3658DF3301C}" type="presParOf" srcId="{E371E59C-3855-491E-A41C-E9F44A7137DF}" destId="{AC6607B9-1472-4DF7-AB95-5A052A695322}" srcOrd="4" destOrd="0" presId="urn:microsoft.com/office/officeart/2005/8/layout/vList2"/>
    <dgm:cxn modelId="{9FEB73B4-8306-47A6-B113-A1996333B1E0}" type="presParOf" srcId="{E371E59C-3855-491E-A41C-E9F44A7137DF}" destId="{C87A5316-9ADF-4ACD-9F2E-2E23A2B68587}" srcOrd="5" destOrd="0" presId="urn:microsoft.com/office/officeart/2005/8/layout/vList2"/>
    <dgm:cxn modelId="{9D0743AD-EA77-49ED-93E0-C59319711922}" type="presParOf" srcId="{E371E59C-3855-491E-A41C-E9F44A7137DF}" destId="{B0D5A5AC-A1AC-450B-B471-3FEF0BE5D27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DF342-FFDD-4276-BAFA-83EAC5ABF2EC}">
      <dsp:nvSpPr>
        <dsp:cNvPr id="0" name=""/>
        <dsp:cNvSpPr/>
      </dsp:nvSpPr>
      <dsp:spPr>
        <a:xfrm>
          <a:off x="0" y="2645"/>
          <a:ext cx="8128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2C91A-9C47-408D-BBFD-F329FBE9D271}">
      <dsp:nvSpPr>
        <dsp:cNvPr id="0" name=""/>
        <dsp:cNvSpPr/>
      </dsp:nvSpPr>
      <dsp:spPr>
        <a:xfrm>
          <a:off x="0" y="2645"/>
          <a:ext cx="1625600" cy="5413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大綱</a:t>
          </a:r>
        </a:p>
      </dsp:txBody>
      <dsp:txXfrm>
        <a:off x="0" y="2645"/>
        <a:ext cx="1625600" cy="5413375"/>
      </dsp:txXfrm>
    </dsp:sp>
    <dsp:sp modelId="{5C8857B2-3B3C-4B44-92E3-DE92CAB4858D}">
      <dsp:nvSpPr>
        <dsp:cNvPr id="0" name=""/>
        <dsp:cNvSpPr/>
      </dsp:nvSpPr>
      <dsp:spPr>
        <a:xfrm>
          <a:off x="1747520" y="45268"/>
          <a:ext cx="6380480" cy="8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200" kern="1200" dirty="0"/>
        </a:p>
      </dsp:txBody>
      <dsp:txXfrm>
        <a:off x="1747520" y="45268"/>
        <a:ext cx="6380480" cy="852448"/>
      </dsp:txXfrm>
    </dsp:sp>
    <dsp:sp modelId="{E22589ED-C75C-482C-BB49-D47688657B8F}">
      <dsp:nvSpPr>
        <dsp:cNvPr id="0" name=""/>
        <dsp:cNvSpPr/>
      </dsp:nvSpPr>
      <dsp:spPr>
        <a:xfrm>
          <a:off x="1625599" y="89771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3D3F5-8E29-4D06-8C86-7468B913B670}">
      <dsp:nvSpPr>
        <dsp:cNvPr id="0" name=""/>
        <dsp:cNvSpPr/>
      </dsp:nvSpPr>
      <dsp:spPr>
        <a:xfrm>
          <a:off x="1747520" y="940338"/>
          <a:ext cx="6380480" cy="8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訪視目的</a:t>
          </a:r>
        </a:p>
      </dsp:txBody>
      <dsp:txXfrm>
        <a:off x="1747520" y="940338"/>
        <a:ext cx="6380480" cy="852448"/>
      </dsp:txXfrm>
    </dsp:sp>
    <dsp:sp modelId="{26F7562E-670F-4768-AA3C-314AC8131827}">
      <dsp:nvSpPr>
        <dsp:cNvPr id="0" name=""/>
        <dsp:cNvSpPr/>
      </dsp:nvSpPr>
      <dsp:spPr>
        <a:xfrm>
          <a:off x="1625599" y="179278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34D0F-6F4F-4515-9F1D-0F82B68EBC34}">
      <dsp:nvSpPr>
        <dsp:cNvPr id="0" name=""/>
        <dsp:cNvSpPr/>
      </dsp:nvSpPr>
      <dsp:spPr>
        <a:xfrm>
          <a:off x="1747520" y="1835409"/>
          <a:ext cx="6380480" cy="8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訪視項目</a:t>
          </a:r>
        </a:p>
      </dsp:txBody>
      <dsp:txXfrm>
        <a:off x="1747520" y="1835409"/>
        <a:ext cx="6380480" cy="852448"/>
      </dsp:txXfrm>
    </dsp:sp>
    <dsp:sp modelId="{93A63444-6CF8-4C61-AECA-1DF602A3C04B}">
      <dsp:nvSpPr>
        <dsp:cNvPr id="0" name=""/>
        <dsp:cNvSpPr/>
      </dsp:nvSpPr>
      <dsp:spPr>
        <a:xfrm>
          <a:off x="1625599" y="2687857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CDC91-7400-4B67-87F8-E7BBF12418F7}">
      <dsp:nvSpPr>
        <dsp:cNvPr id="0" name=""/>
        <dsp:cNvSpPr/>
      </dsp:nvSpPr>
      <dsp:spPr>
        <a:xfrm>
          <a:off x="1747520" y="2730479"/>
          <a:ext cx="6380480" cy="8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訪視進程</a:t>
          </a:r>
        </a:p>
      </dsp:txBody>
      <dsp:txXfrm>
        <a:off x="1747520" y="2730479"/>
        <a:ext cx="6380480" cy="852448"/>
      </dsp:txXfrm>
    </dsp:sp>
    <dsp:sp modelId="{D2DE74DB-AF2E-4778-AC72-AA680856979F}">
      <dsp:nvSpPr>
        <dsp:cNvPr id="0" name=""/>
        <dsp:cNvSpPr/>
      </dsp:nvSpPr>
      <dsp:spPr>
        <a:xfrm>
          <a:off x="1625599" y="3582927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08380-A071-4547-9567-1A8D3B9BDD0D}">
      <dsp:nvSpPr>
        <dsp:cNvPr id="0" name=""/>
        <dsp:cNvSpPr/>
      </dsp:nvSpPr>
      <dsp:spPr>
        <a:xfrm>
          <a:off x="1747520" y="3625549"/>
          <a:ext cx="6380480" cy="8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委員參考資料</a:t>
          </a:r>
        </a:p>
      </dsp:txBody>
      <dsp:txXfrm>
        <a:off x="1747520" y="3625549"/>
        <a:ext cx="6380480" cy="852448"/>
      </dsp:txXfrm>
    </dsp:sp>
    <dsp:sp modelId="{5FF59814-5E40-4FDA-BD92-9FE79E4A6165}">
      <dsp:nvSpPr>
        <dsp:cNvPr id="0" name=""/>
        <dsp:cNvSpPr/>
      </dsp:nvSpPr>
      <dsp:spPr>
        <a:xfrm>
          <a:off x="1625599" y="4477997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D7CE4-5726-4E51-A6F1-4FEA9ECE9EC8}">
      <dsp:nvSpPr>
        <dsp:cNvPr id="0" name=""/>
        <dsp:cNvSpPr/>
      </dsp:nvSpPr>
      <dsp:spPr>
        <a:xfrm>
          <a:off x="1747520" y="4520620"/>
          <a:ext cx="6380480" cy="8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訪視流程</a:t>
          </a:r>
        </a:p>
      </dsp:txBody>
      <dsp:txXfrm>
        <a:off x="1747520" y="4520620"/>
        <a:ext cx="6380480" cy="852448"/>
      </dsp:txXfrm>
    </dsp:sp>
    <dsp:sp modelId="{5145E750-EFB1-4D0E-AC64-7E2937376ECE}">
      <dsp:nvSpPr>
        <dsp:cNvPr id="0" name=""/>
        <dsp:cNvSpPr/>
      </dsp:nvSpPr>
      <dsp:spPr>
        <a:xfrm>
          <a:off x="1625599" y="537306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43057-E894-4FC7-8DAC-E12DF11D95B6}">
      <dsp:nvSpPr>
        <dsp:cNvPr id="0" name=""/>
        <dsp:cNvSpPr/>
      </dsp:nvSpPr>
      <dsp:spPr>
        <a:xfrm>
          <a:off x="0" y="0"/>
          <a:ext cx="7928376" cy="1043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學校填報執行成果自評表</a:t>
          </a:r>
        </a:p>
      </dsp:txBody>
      <dsp:txXfrm>
        <a:off x="30570" y="30570"/>
        <a:ext cx="6802107" cy="982593"/>
      </dsp:txXfrm>
    </dsp:sp>
    <dsp:sp modelId="{1D7A3651-4035-4CE3-8453-EFE499E35F7A}">
      <dsp:nvSpPr>
        <dsp:cNvPr id="0" name=""/>
        <dsp:cNvSpPr/>
      </dsp:nvSpPr>
      <dsp:spPr>
        <a:xfrm>
          <a:off x="699562" y="1217688"/>
          <a:ext cx="7928376" cy="1043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針對自評表進行訪視，提供具體建議</a:t>
          </a:r>
        </a:p>
      </dsp:txBody>
      <dsp:txXfrm>
        <a:off x="730132" y="1248258"/>
        <a:ext cx="6489247" cy="982593"/>
      </dsp:txXfrm>
    </dsp:sp>
    <dsp:sp modelId="{E4A89424-6734-41A6-8671-5128273A923C}">
      <dsp:nvSpPr>
        <dsp:cNvPr id="0" name=""/>
        <dsp:cNvSpPr/>
      </dsp:nvSpPr>
      <dsp:spPr>
        <a:xfrm>
          <a:off x="1399125" y="2435376"/>
          <a:ext cx="7928376" cy="1043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學校參考建議，提出第一階段執行成果暨第二階段計畫書</a:t>
          </a:r>
        </a:p>
      </dsp:txBody>
      <dsp:txXfrm>
        <a:off x="1429695" y="2465946"/>
        <a:ext cx="6489247" cy="982593"/>
      </dsp:txXfrm>
    </dsp:sp>
    <dsp:sp modelId="{1EC9148B-7473-40B3-9F56-CD38B868A3F8}">
      <dsp:nvSpPr>
        <dsp:cNvPr id="0" name=""/>
        <dsp:cNvSpPr/>
      </dsp:nvSpPr>
      <dsp:spPr>
        <a:xfrm>
          <a:off x="7249950" y="791497"/>
          <a:ext cx="678426" cy="6784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000" kern="1200"/>
        </a:p>
      </dsp:txBody>
      <dsp:txXfrm>
        <a:off x="7402596" y="791497"/>
        <a:ext cx="373134" cy="510516"/>
      </dsp:txXfrm>
    </dsp:sp>
    <dsp:sp modelId="{31F5126A-B326-4EB6-827E-572C9F6480A7}">
      <dsp:nvSpPr>
        <dsp:cNvPr id="0" name=""/>
        <dsp:cNvSpPr/>
      </dsp:nvSpPr>
      <dsp:spPr>
        <a:xfrm>
          <a:off x="7949512" y="2002227"/>
          <a:ext cx="678426" cy="6784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000" kern="1200"/>
        </a:p>
      </dsp:txBody>
      <dsp:txXfrm>
        <a:off x="8102158" y="2002227"/>
        <a:ext cx="373134" cy="510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D1F78-35CD-4DD6-8D17-3D6A17FC5A6F}">
      <dsp:nvSpPr>
        <dsp:cNvPr id="0" name=""/>
        <dsp:cNvSpPr/>
      </dsp:nvSpPr>
      <dsp:spPr>
        <a:xfrm>
          <a:off x="14799" y="44271"/>
          <a:ext cx="2613130" cy="947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baseline="0" dirty="0">
              <a:ea typeface="微軟正黑體" panose="020B0604030504040204" pitchFamily="34" charset="-120"/>
            </a:rPr>
            <a:t>1.</a:t>
          </a:r>
          <a:r>
            <a:rPr lang="zh-TW" altLang="en-US" sz="2000" b="1" kern="1200" baseline="0" dirty="0">
              <a:ea typeface="微軟正黑體" panose="020B0604030504040204" pitchFamily="34" charset="-120"/>
            </a:rPr>
            <a:t>全校性導入管資訊安全理系統</a:t>
          </a:r>
          <a:r>
            <a:rPr lang="en-US" altLang="zh-TW" sz="2000" b="1" kern="1200" baseline="0" dirty="0">
              <a:ea typeface="微軟正黑體" panose="020B0604030504040204" pitchFamily="34" charset="-120"/>
            </a:rPr>
            <a:t>(ISMS)</a:t>
          </a:r>
          <a:endParaRPr lang="zh-TW" altLang="en-US" sz="2000" b="1" kern="1200" baseline="0" dirty="0">
            <a:ea typeface="微軟正黑體" panose="020B0604030504040204" pitchFamily="34" charset="-120"/>
          </a:endParaRPr>
        </a:p>
      </dsp:txBody>
      <dsp:txXfrm>
        <a:off x="14799" y="44271"/>
        <a:ext cx="2613130" cy="947722"/>
      </dsp:txXfrm>
    </dsp:sp>
    <dsp:sp modelId="{9B7B77B4-D52B-4731-965E-7EFE702C8DCC}">
      <dsp:nvSpPr>
        <dsp:cNvPr id="0" name=""/>
        <dsp:cNvSpPr/>
      </dsp:nvSpPr>
      <dsp:spPr>
        <a:xfrm>
          <a:off x="10546" y="1008623"/>
          <a:ext cx="2621636" cy="39026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1.1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資通安全長配置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1.2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資通安全組資推動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1.3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資通系統盤點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1.4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資通全風險評估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1.5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內部資通安全稽核及委外稽核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1.6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業務持續演練運作</a:t>
          </a:r>
        </a:p>
      </dsp:txBody>
      <dsp:txXfrm>
        <a:off x="10546" y="1008623"/>
        <a:ext cx="2621636" cy="3902653"/>
      </dsp:txXfrm>
    </dsp:sp>
    <dsp:sp modelId="{3C7674A2-E808-4A0A-BCA7-31FDAA97F7A6}">
      <dsp:nvSpPr>
        <dsp:cNvPr id="0" name=""/>
        <dsp:cNvSpPr/>
      </dsp:nvSpPr>
      <dsp:spPr>
        <a:xfrm>
          <a:off x="2963885" y="2272"/>
          <a:ext cx="2369305" cy="947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baseline="0" dirty="0">
              <a:ea typeface="微軟正黑體" panose="020B0604030504040204" pitchFamily="34" charset="-120"/>
            </a:rPr>
            <a:t>2.</a:t>
          </a:r>
          <a:r>
            <a:rPr lang="zh-TW" altLang="en-US" sz="2000" b="1" kern="1200" baseline="0" dirty="0">
              <a:ea typeface="微軟正黑體" panose="020B0604030504040204" pitchFamily="34" charset="-120"/>
            </a:rPr>
            <a:t>強化學校資通安全認知與訓練</a:t>
          </a:r>
        </a:p>
      </dsp:txBody>
      <dsp:txXfrm>
        <a:off x="2963885" y="2272"/>
        <a:ext cx="2369305" cy="947722"/>
      </dsp:txXfrm>
    </dsp:sp>
    <dsp:sp modelId="{741F5A93-7EB6-40CB-A6E1-1BAD626C5A41}">
      <dsp:nvSpPr>
        <dsp:cNvPr id="0" name=""/>
        <dsp:cNvSpPr/>
      </dsp:nvSpPr>
      <dsp:spPr>
        <a:xfrm>
          <a:off x="2963885" y="949994"/>
          <a:ext cx="2369305" cy="40032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2.1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配置資通安全專職人員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2.2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提升資通安全專職人員資安職能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2.3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提升教職員資安意識</a:t>
          </a:r>
        </a:p>
      </dsp:txBody>
      <dsp:txXfrm>
        <a:off x="2963885" y="949994"/>
        <a:ext cx="2369305" cy="4003281"/>
      </dsp:txXfrm>
    </dsp:sp>
    <dsp:sp modelId="{216938F2-CECA-4611-B3A6-085A89F6F5D7}">
      <dsp:nvSpPr>
        <dsp:cNvPr id="0" name=""/>
        <dsp:cNvSpPr/>
      </dsp:nvSpPr>
      <dsp:spPr>
        <a:xfrm>
          <a:off x="5664894" y="2272"/>
          <a:ext cx="2369305" cy="947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baseline="0" dirty="0">
              <a:ea typeface="微軟正黑體" panose="020B0604030504040204" pitchFamily="34" charset="-120"/>
            </a:rPr>
            <a:t>3.</a:t>
          </a:r>
          <a:r>
            <a:rPr lang="zh-TW" altLang="en-US" sz="2000" b="1" kern="1200" baseline="0" dirty="0">
              <a:ea typeface="微軟正黑體" panose="020B0604030504040204" pitchFamily="34" charset="-120"/>
            </a:rPr>
            <a:t>確保資通系統管理量能</a:t>
          </a:r>
        </a:p>
      </dsp:txBody>
      <dsp:txXfrm>
        <a:off x="5664894" y="2272"/>
        <a:ext cx="2369305" cy="947722"/>
      </dsp:txXfrm>
    </dsp:sp>
    <dsp:sp modelId="{EDEC8BBD-ABB9-4B81-AF07-A0DEF01490EB}">
      <dsp:nvSpPr>
        <dsp:cNvPr id="0" name=""/>
        <dsp:cNvSpPr/>
      </dsp:nvSpPr>
      <dsp:spPr>
        <a:xfrm>
          <a:off x="5664894" y="949994"/>
          <a:ext cx="2369305" cy="40032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3.1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資通系統集中化管理</a:t>
          </a:r>
        </a:p>
      </dsp:txBody>
      <dsp:txXfrm>
        <a:off x="5664894" y="949994"/>
        <a:ext cx="2369305" cy="4003281"/>
      </dsp:txXfrm>
    </dsp:sp>
    <dsp:sp modelId="{CC10840A-B53E-47D9-B165-02AFB75CFF18}">
      <dsp:nvSpPr>
        <dsp:cNvPr id="0" name=""/>
        <dsp:cNvSpPr/>
      </dsp:nvSpPr>
      <dsp:spPr>
        <a:xfrm>
          <a:off x="8365902" y="2272"/>
          <a:ext cx="2369305" cy="947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baseline="0" dirty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000" b="1" kern="1200" baseline="0" dirty="0">
              <a:latin typeface="微軟正黑體" panose="020B0604030504040204" pitchFamily="34" charset="-120"/>
              <a:ea typeface="微軟正黑體" panose="020B0604030504040204" pitchFamily="34" charset="-120"/>
            </a:rPr>
            <a:t>落實管理危害國家資通安全產品</a:t>
          </a:r>
        </a:p>
      </dsp:txBody>
      <dsp:txXfrm>
        <a:off x="8365902" y="2272"/>
        <a:ext cx="2369305" cy="947722"/>
      </dsp:txXfrm>
    </dsp:sp>
    <dsp:sp modelId="{ECC881CB-CEFA-4929-93AD-2BA9D14D21E2}">
      <dsp:nvSpPr>
        <dsp:cNvPr id="0" name=""/>
        <dsp:cNvSpPr/>
      </dsp:nvSpPr>
      <dsp:spPr>
        <a:xfrm>
          <a:off x="8365902" y="949994"/>
          <a:ext cx="2369305" cy="40032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4.1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禁止公務使用大陸廠牌資通訊產品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2000" kern="1200" baseline="0" dirty="0">
              <a:ea typeface="微軟正黑體" panose="020B0604030504040204" pitchFamily="34" charset="-120"/>
            </a:rPr>
            <a:t>4.2</a:t>
          </a:r>
          <a:r>
            <a:rPr lang="zh-TW" altLang="en-US" sz="2000" kern="1200" baseline="0" dirty="0">
              <a:ea typeface="微軟正黑體" panose="020B0604030504040204" pitchFamily="34" charset="-120"/>
            </a:rPr>
            <a:t>限制出租場域使用大陸廠牌資通訊產品</a:t>
          </a:r>
        </a:p>
      </dsp:txBody>
      <dsp:txXfrm>
        <a:off x="8365902" y="949994"/>
        <a:ext cx="2369305" cy="4003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E9ACD-ABB7-4DDA-A5AF-C471F8EFA7D2}">
      <dsp:nvSpPr>
        <dsp:cNvPr id="0" name=""/>
        <dsp:cNvSpPr/>
      </dsp:nvSpPr>
      <dsp:spPr>
        <a:xfrm>
          <a:off x="13643" y="134625"/>
          <a:ext cx="2800743" cy="798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訪視前</a:t>
          </a:r>
        </a:p>
      </dsp:txBody>
      <dsp:txXfrm>
        <a:off x="13643" y="134625"/>
        <a:ext cx="2800743" cy="532208"/>
      </dsp:txXfrm>
    </dsp:sp>
    <dsp:sp modelId="{3E191B6A-D67B-4E1B-8FD5-50BC523229F3}">
      <dsp:nvSpPr>
        <dsp:cNvPr id="0" name=""/>
        <dsp:cNvSpPr/>
      </dsp:nvSpPr>
      <dsp:spPr>
        <a:xfrm>
          <a:off x="351373" y="666834"/>
          <a:ext cx="2800743" cy="442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訪視前請學校提供受訪談人員名單</a:t>
          </a:r>
          <a:r>
            <a:rPr lang="en-US" altLang="zh-TW" sz="2000" kern="1200" dirty="0"/>
            <a:t>(</a:t>
          </a:r>
          <a:r>
            <a:rPr lang="zh-TW" altLang="en-US" sz="2000" kern="1200" dirty="0"/>
            <a:t>如學校單位資訊主管、資安專職人員、承辦人等</a:t>
          </a:r>
          <a:r>
            <a:rPr lang="en-US" altLang="zh-TW" sz="2000" kern="1200" dirty="0"/>
            <a:t>)</a:t>
          </a:r>
          <a:r>
            <a:rPr lang="zh-TW" altLang="en-US" sz="2000" kern="1200" dirty="0"/>
            <a:t>與聯絡方式。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訪談時間分為三段，每段為</a:t>
          </a:r>
          <a:r>
            <a:rPr lang="en-US" altLang="zh-TW" sz="2000" kern="1200" dirty="0"/>
            <a:t>50</a:t>
          </a:r>
          <a:r>
            <a:rPr lang="zh-TW" altLang="en-US" sz="2000" kern="1200" dirty="0"/>
            <a:t>分鐘，委員會依參考資料進行提問。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請於訪談過程中提問事項進行說明，不需提前繳交書面資料。</a:t>
          </a:r>
        </a:p>
      </dsp:txBody>
      <dsp:txXfrm>
        <a:off x="433404" y="748865"/>
        <a:ext cx="2636681" cy="4258230"/>
      </dsp:txXfrm>
    </dsp:sp>
    <dsp:sp modelId="{35FD47F4-0E0C-41A2-A4D3-A3BEE7C18176}">
      <dsp:nvSpPr>
        <dsp:cNvPr id="0" name=""/>
        <dsp:cNvSpPr/>
      </dsp:nvSpPr>
      <dsp:spPr>
        <a:xfrm rot="16777">
          <a:off x="3064543" y="204578"/>
          <a:ext cx="530343" cy="411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400" kern="1200"/>
        </a:p>
      </dsp:txBody>
      <dsp:txXfrm>
        <a:off x="3064544" y="286477"/>
        <a:ext cx="407043" cy="246601"/>
      </dsp:txXfrm>
    </dsp:sp>
    <dsp:sp modelId="{44C5B9D9-9B7D-47D9-B9B4-E4330A9E82E0}">
      <dsp:nvSpPr>
        <dsp:cNvPr id="0" name=""/>
        <dsp:cNvSpPr/>
      </dsp:nvSpPr>
      <dsp:spPr>
        <a:xfrm>
          <a:off x="3815023" y="153176"/>
          <a:ext cx="2800743" cy="798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訪視中</a:t>
          </a:r>
        </a:p>
      </dsp:txBody>
      <dsp:txXfrm>
        <a:off x="3815023" y="153176"/>
        <a:ext cx="2800743" cy="532208"/>
      </dsp:txXfrm>
    </dsp:sp>
    <dsp:sp modelId="{02739932-4410-4ED0-9948-6F07BDC2BD55}">
      <dsp:nvSpPr>
        <dsp:cNvPr id="0" name=""/>
        <dsp:cNvSpPr/>
      </dsp:nvSpPr>
      <dsp:spPr>
        <a:xfrm>
          <a:off x="4152752" y="722488"/>
          <a:ext cx="2800743" cy="4348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提問範例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是否有資安長配置及會議參與的相關紀錄及說明</a:t>
          </a:r>
          <a:r>
            <a:rPr lang="en-US" altLang="zh-TW" sz="2000" kern="1200" dirty="0"/>
            <a:t>?</a:t>
          </a:r>
          <a:endParaRPr lang="zh-TW" alt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2000" kern="1200" dirty="0"/>
            <a:t>ISMS</a:t>
          </a:r>
          <a:r>
            <a:rPr lang="zh-TW" altLang="en-US" sz="2000" kern="1200" dirty="0"/>
            <a:t>導入全校之情形</a:t>
          </a:r>
          <a:r>
            <a:rPr lang="en-US" altLang="zh-TW" sz="2000" kern="1200" dirty="0"/>
            <a:t>?</a:t>
          </a:r>
          <a:endParaRPr lang="zh-TW" alt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各類人員進行資安訓練之比率</a:t>
          </a:r>
          <a:r>
            <a:rPr lang="en-US" altLang="zh-TW" sz="2000" kern="1200" dirty="0"/>
            <a:t>?</a:t>
          </a:r>
          <a:endParaRPr lang="zh-TW" alt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全校系統集中化管理執行程度</a:t>
          </a:r>
          <a:r>
            <a:rPr lang="en-US" altLang="zh-TW" sz="2000" kern="1200" dirty="0"/>
            <a:t>?</a:t>
          </a:r>
          <a:endParaRPr lang="zh-TW" alt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對於大陸廠牌資通訊產品是否有具體清查紀錄</a:t>
          </a:r>
          <a:r>
            <a:rPr lang="en-US" altLang="zh-TW" sz="2000" kern="1200" dirty="0"/>
            <a:t>?</a:t>
          </a:r>
          <a:endParaRPr lang="zh-TW" altLang="en-US" sz="2000" kern="1200" dirty="0"/>
        </a:p>
      </dsp:txBody>
      <dsp:txXfrm>
        <a:off x="4234783" y="804519"/>
        <a:ext cx="2636681" cy="4184024"/>
      </dsp:txXfrm>
    </dsp:sp>
    <dsp:sp modelId="{73A95DD4-042F-4EA5-825C-D418C55C6D71}">
      <dsp:nvSpPr>
        <dsp:cNvPr id="0" name=""/>
        <dsp:cNvSpPr/>
      </dsp:nvSpPr>
      <dsp:spPr>
        <a:xfrm rot="21583223">
          <a:off x="6865922" y="204431"/>
          <a:ext cx="530343" cy="411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400" kern="1200"/>
        </a:p>
      </dsp:txBody>
      <dsp:txXfrm>
        <a:off x="6865923" y="286932"/>
        <a:ext cx="407043" cy="246601"/>
      </dsp:txXfrm>
    </dsp:sp>
    <dsp:sp modelId="{D61E80F5-BCBD-44CA-BD04-8C48EDAFA4EF}">
      <dsp:nvSpPr>
        <dsp:cNvPr id="0" name=""/>
        <dsp:cNvSpPr/>
      </dsp:nvSpPr>
      <dsp:spPr>
        <a:xfrm>
          <a:off x="7616402" y="134625"/>
          <a:ext cx="2800743" cy="798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訪視後</a:t>
          </a:r>
        </a:p>
      </dsp:txBody>
      <dsp:txXfrm>
        <a:off x="7616402" y="134625"/>
        <a:ext cx="2800743" cy="532208"/>
      </dsp:txXfrm>
    </dsp:sp>
    <dsp:sp modelId="{55EE9BD3-EDF0-4B95-8110-84437E6D934F}">
      <dsp:nvSpPr>
        <dsp:cNvPr id="0" name=""/>
        <dsp:cNvSpPr/>
      </dsp:nvSpPr>
      <dsp:spPr>
        <a:xfrm>
          <a:off x="7954132" y="666834"/>
          <a:ext cx="2800743" cy="442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提供共通性建議，作為</a:t>
          </a:r>
          <a:r>
            <a:rPr lang="en-US" altLang="zh-TW" sz="2000" kern="1200" dirty="0"/>
            <a:t>114-116</a:t>
          </a:r>
          <a:r>
            <a:rPr lang="zh-TW" altLang="en-US" sz="2000" kern="1200" dirty="0"/>
            <a:t>年計畫書之參考。</a:t>
          </a:r>
        </a:p>
      </dsp:txBody>
      <dsp:txXfrm>
        <a:off x="8036163" y="748865"/>
        <a:ext cx="2636681" cy="42582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A515D-7E46-4181-A495-C234A91F4C94}">
      <dsp:nvSpPr>
        <dsp:cNvPr id="0" name=""/>
        <dsp:cNvSpPr/>
      </dsp:nvSpPr>
      <dsp:spPr>
        <a:xfrm>
          <a:off x="0" y="109709"/>
          <a:ext cx="9186793" cy="12168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一、</a:t>
          </a: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112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年資安專章計畫書</a:t>
          </a:r>
        </a:p>
      </dsp:txBody>
      <dsp:txXfrm>
        <a:off x="59399" y="169108"/>
        <a:ext cx="9067995" cy="1098002"/>
      </dsp:txXfrm>
    </dsp:sp>
    <dsp:sp modelId="{4C55704D-B4AE-483F-BF5B-786534D2B71F}">
      <dsp:nvSpPr>
        <dsp:cNvPr id="0" name=""/>
        <dsp:cNvSpPr/>
      </dsp:nvSpPr>
      <dsp:spPr>
        <a:xfrm>
          <a:off x="0" y="1513709"/>
          <a:ext cx="9186793" cy="12168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二、</a:t>
          </a: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112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年審查建議彙整表</a:t>
          </a:r>
        </a:p>
      </dsp:txBody>
      <dsp:txXfrm>
        <a:off x="59399" y="1573108"/>
        <a:ext cx="9067995" cy="1098002"/>
      </dsp:txXfrm>
    </dsp:sp>
    <dsp:sp modelId="{CDCED592-DDC0-4FFD-96FA-4805669E41FE}">
      <dsp:nvSpPr>
        <dsp:cNvPr id="0" name=""/>
        <dsp:cNvSpPr/>
      </dsp:nvSpPr>
      <dsp:spPr>
        <a:xfrm>
          <a:off x="0" y="2917709"/>
          <a:ext cx="9186793" cy="12168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三、學校執行現況自評表</a:t>
          </a:r>
        </a:p>
      </dsp:txBody>
      <dsp:txXfrm>
        <a:off x="59399" y="2977108"/>
        <a:ext cx="9067995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3635E-DBD0-485C-BA24-99076AE76E81}">
      <dsp:nvSpPr>
        <dsp:cNvPr id="0" name=""/>
        <dsp:cNvSpPr/>
      </dsp:nvSpPr>
      <dsp:spPr>
        <a:xfrm>
          <a:off x="0" y="6574"/>
          <a:ext cx="4595427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每校以半天為原則</a:t>
          </a:r>
        </a:p>
      </dsp:txBody>
      <dsp:txXfrm>
        <a:off x="47519" y="54093"/>
        <a:ext cx="4500389" cy="878402"/>
      </dsp:txXfrm>
    </dsp:sp>
    <dsp:sp modelId="{A883B560-58E9-495E-8FD7-986AD291DC45}">
      <dsp:nvSpPr>
        <dsp:cNvPr id="0" name=""/>
        <dsp:cNvSpPr/>
      </dsp:nvSpPr>
      <dsp:spPr>
        <a:xfrm>
          <a:off x="0" y="1129774"/>
          <a:ext cx="4595427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訪談為主</a:t>
          </a:r>
        </a:p>
      </dsp:txBody>
      <dsp:txXfrm>
        <a:off x="47519" y="1177293"/>
        <a:ext cx="4500389" cy="878402"/>
      </dsp:txXfrm>
    </dsp:sp>
    <dsp:sp modelId="{AC6607B9-1472-4DF7-AB95-5A052A695322}">
      <dsp:nvSpPr>
        <dsp:cNvPr id="0" name=""/>
        <dsp:cNvSpPr/>
      </dsp:nvSpPr>
      <dsp:spPr>
        <a:xfrm>
          <a:off x="0" y="2252974"/>
          <a:ext cx="4595427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不簡報、不進行綜合座談</a:t>
          </a:r>
        </a:p>
      </dsp:txBody>
      <dsp:txXfrm>
        <a:off x="47519" y="2300493"/>
        <a:ext cx="4500389" cy="878402"/>
      </dsp:txXfrm>
    </dsp:sp>
    <dsp:sp modelId="{B0D5A5AC-A1AC-450B-B471-3FEF0BE5D272}">
      <dsp:nvSpPr>
        <dsp:cNvPr id="0" name=""/>
        <dsp:cNvSpPr/>
      </dsp:nvSpPr>
      <dsp:spPr>
        <a:xfrm>
          <a:off x="0" y="3376174"/>
          <a:ext cx="4595427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不評分、不作為經費核配參考</a:t>
          </a:r>
        </a:p>
      </dsp:txBody>
      <dsp:txXfrm>
        <a:off x="47519" y="3423693"/>
        <a:ext cx="4500389" cy="878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7D2F2599-2C9A-4BF1-91A4-3E05029D0D8D}" type="datetimeFigureOut">
              <a:rPr lang="zh-TW" altLang="en-US" smtClean="0"/>
              <a:pPr/>
              <a:t>2024/2/17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4" tIns="45652" rIns="91304" bIns="45652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04" tIns="45652" rIns="91304" bIns="45652" rtlCol="0"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6B1874C7-3CB1-44DC-9D5E-527EDCC456E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659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1389" indent="-285003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0647" indent="-227874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96399" indent="-227874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2785" indent="-227874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09172" indent="-227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64923" indent="-227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0674" indent="-227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77060" indent="-227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165B3E-545C-4406-B946-E166C81B31FE}" type="slidenum">
              <a:rPr lang="zh-TW" altLang="en-US" smtClean="0">
                <a:ea typeface="微軟正黑體" panose="020B0604030504040204" pitchFamily="34" charset="-120"/>
              </a:rPr>
              <a:t>1</a:t>
            </a:fld>
            <a:endParaRPr lang="zh-TW" altLang="en-US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810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874C7-3CB1-44DC-9D5E-527EDCC456EF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164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041">
              <a:defRPr/>
            </a:pPr>
            <a:fld id="{2F08FFBB-9A13-4F0B-B3DC-7B89BD8B8326}" type="slidenum">
              <a:rPr lang="zh-TW" altLang="en-US">
                <a:solidFill>
                  <a:prstClr val="black"/>
                </a:solidFill>
                <a:latin typeface="Calibri" panose="020F0502020204030204"/>
              </a:rPr>
              <a:pPr defTabSz="913041">
                <a:defRPr/>
              </a:pPr>
              <a:t>9</a:t>
            </a:fld>
            <a:endParaRPr lang="zh-TW" alt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5730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 preserve="1">
  <p:cSld name="1_章節標題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9"/>
          <p:cNvSpPr/>
          <p:nvPr/>
        </p:nvSpPr>
        <p:spPr>
          <a:xfrm>
            <a:off x="0" y="2183734"/>
            <a:ext cx="12192000" cy="2490531"/>
          </a:xfrm>
          <a:prstGeom prst="rect">
            <a:avLst/>
          </a:prstGeom>
          <a:solidFill>
            <a:srgbClr val="1894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89"/>
          <p:cNvSpPr txBox="1">
            <a:spLocks noGrp="1"/>
          </p:cNvSpPr>
          <p:nvPr>
            <p:ph type="title"/>
          </p:nvPr>
        </p:nvSpPr>
        <p:spPr>
          <a:xfrm>
            <a:off x="831850" y="2183734"/>
            <a:ext cx="10515600" cy="2490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icrosoft JhengHe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3" name="Google Shape;43;p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722365" y="-191203"/>
            <a:ext cx="2582328" cy="258232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A4B8CBAA-3592-47BD-8737-315DA483F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9485" y="64003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  <a:ea typeface="微軟正黑體" panose="020B0604030504040204" pitchFamily="34" charset="-120"/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725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投影片編號版面配置區 5">
            <a:extLst>
              <a:ext uri="{FF2B5EF4-FFF2-40B4-BE49-F238E27FC236}">
                <a16:creationId xmlns:a16="http://schemas.microsoft.com/office/drawing/2014/main" id="{C607C719-2376-4D19-A2C3-141838A5C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9485" y="64003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  <a:ea typeface="微軟正黑體" panose="020B0604030504040204" pitchFamily="34" charset="-120"/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5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9410692" y="6409102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834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19490" y="6417894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548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753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章節標題" preserve="1">
  <p:cSld name="1_章節標題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90"/>
          <p:cNvSpPr/>
          <p:nvPr/>
        </p:nvSpPr>
        <p:spPr>
          <a:xfrm>
            <a:off x="1194816" y="3925824"/>
            <a:ext cx="9777984" cy="85344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90"/>
          <p:cNvSpPr txBox="1">
            <a:spLocks noGrp="1"/>
          </p:cNvSpPr>
          <p:nvPr>
            <p:ph type="title"/>
          </p:nvPr>
        </p:nvSpPr>
        <p:spPr>
          <a:xfrm>
            <a:off x="831850" y="2183734"/>
            <a:ext cx="10515600" cy="2490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6000"/>
              <a:buFont typeface="Microsoft JhengHei"/>
              <a:buNone/>
              <a:defRPr sz="6000">
                <a:solidFill>
                  <a:srgbClr val="38562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0"/>
          <p:cNvSpPr/>
          <p:nvPr/>
        </p:nvSpPr>
        <p:spPr>
          <a:xfrm>
            <a:off x="0" y="524255"/>
            <a:ext cx="5388864" cy="788433"/>
          </a:xfrm>
          <a:prstGeom prst="rect">
            <a:avLst/>
          </a:prstGeom>
          <a:solidFill>
            <a:srgbClr val="1894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90"/>
          <p:cNvSpPr txBox="1">
            <a:spLocks noGrp="1"/>
          </p:cNvSpPr>
          <p:nvPr>
            <p:ph type="body" idx="2"/>
          </p:nvPr>
        </p:nvSpPr>
        <p:spPr>
          <a:xfrm>
            <a:off x="402336" y="524255"/>
            <a:ext cx="4986528" cy="788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3" name="Google Shape;53;p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79275" y="3181083"/>
            <a:ext cx="3041917" cy="304191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投影片編號版面配置區 5">
            <a:extLst>
              <a:ext uri="{FF2B5EF4-FFF2-40B4-BE49-F238E27FC236}">
                <a16:creationId xmlns:a16="http://schemas.microsoft.com/office/drawing/2014/main" id="{ED5F16F9-1989-4193-8765-ECB660148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9485" y="64003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  <a:ea typeface="微軟正黑體" panose="020B0604030504040204" pitchFamily="34" charset="-120"/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26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551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 marL="576000" indent="-360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 sz="2600" b="0"/>
            </a:lvl2pPr>
            <a:lvl3pPr marL="900000" indent="-360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u"/>
              <a:defRPr sz="2600"/>
            </a:lvl3pPr>
            <a:lvl4pPr>
              <a:lnSpc>
                <a:spcPct val="110000"/>
              </a:lnSpc>
              <a:spcBef>
                <a:spcPts val="600"/>
              </a:spcBef>
              <a:defRPr sz="2600"/>
            </a:lvl4pPr>
            <a:lvl5pPr>
              <a:lnSpc>
                <a:spcPct val="110000"/>
              </a:lnSpc>
              <a:spcBef>
                <a:spcPts val="600"/>
              </a:spcBef>
              <a:defRPr sz="26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19491" y="6409102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352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0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944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39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957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104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 userDrawn="1"/>
        </p:nvSpPr>
        <p:spPr>
          <a:xfrm>
            <a:off x="13" y="6348171"/>
            <a:ext cx="12191987" cy="457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4"/>
          <p:cNvSpPr/>
          <p:nvPr userDrawn="1"/>
        </p:nvSpPr>
        <p:spPr>
          <a:xfrm>
            <a:off x="2581" y="6400800"/>
            <a:ext cx="12189419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964588" y="365125"/>
            <a:ext cx="103892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419485" y="64003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  <a:ea typeface="微軟正黑體" panose="020B0604030504040204" pitchFamily="34" charset="-120"/>
              </a:defRPr>
            </a:lvl1pPr>
          </a:lstStyle>
          <a:p>
            <a:fld id="{9EC3ECD1-62BE-4467-83BB-5B53ACE719E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Picture 2" descr="D:\陽明工作\教育部智財平台計畫\logo\moe_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20" y="354555"/>
            <a:ext cx="806960" cy="81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2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TW" altLang="en-US" sz="3200" b="1" kern="1200" dirty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標題 4"/>
          <p:cNvSpPr txBox="1"/>
          <p:nvPr/>
        </p:nvSpPr>
        <p:spPr bwMode="auto">
          <a:xfrm>
            <a:off x="1509712" y="2832237"/>
            <a:ext cx="9172575" cy="71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defTabSz="91249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382905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567055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749300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932180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13893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18465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23037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27609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5200" b="1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第二期高等教育深耕計畫資安強化專章訪視說明</a:t>
            </a:r>
          </a:p>
        </p:txBody>
      </p:sp>
      <p:sp>
        <p:nvSpPr>
          <p:cNvPr id="10245" name="副標題 5"/>
          <p:cNvSpPr txBox="1"/>
          <p:nvPr/>
        </p:nvSpPr>
        <p:spPr bwMode="auto">
          <a:xfrm>
            <a:off x="2820275" y="4944752"/>
            <a:ext cx="6858000" cy="87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382905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567055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749300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932180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1389380" indent="-18288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1846580" indent="-18288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2303780" indent="-18288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2760980" indent="-18288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教育部資訊及科技教育司 </a:t>
            </a:r>
            <a:endParaRPr kumimoji="1"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113</a:t>
            </a:r>
            <a:r>
              <a:rPr kumimoji="1"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kumimoji="1"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kumimoji="1"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1"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kumimoji="1"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endParaRPr kumimoji="1"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4" name="直線接點 3"/>
          <p:cNvCxnSpPr>
            <a:cxnSpLocks/>
          </p:cNvCxnSpPr>
          <p:nvPr/>
        </p:nvCxnSpPr>
        <p:spPr>
          <a:xfrm>
            <a:off x="1902001" y="4179336"/>
            <a:ext cx="869454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標題 4"/>
          <p:cNvSpPr txBox="1"/>
          <p:nvPr/>
        </p:nvSpPr>
        <p:spPr bwMode="auto">
          <a:xfrm>
            <a:off x="1085940" y="343512"/>
            <a:ext cx="5891909" cy="854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anchor="t"/>
          <a:lstStyle>
            <a:lvl1pPr defTabSz="91249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382905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567055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749300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932180" indent="-182880" defTabSz="91249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13893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18465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23037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2760980" indent="-182880" defTabSz="912495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第二期高等教育深耕計畫</a:t>
            </a:r>
            <a:endParaRPr lang="en-US" altLang="zh-TW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DC2032-A7FB-4B73-8AC2-E873532B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47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F7EF8D6-188E-4590-854D-A188507F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F9E30903-49EC-4402-853A-E22693C0F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4402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367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092B7A6-8724-4A6B-A32A-0A8CB6E2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7680EE11-6AE9-490E-967C-B3B08A20CA0B}"/>
              </a:ext>
            </a:extLst>
          </p:cNvPr>
          <p:cNvSpPr txBox="1">
            <a:spLocks/>
          </p:cNvSpPr>
          <p:nvPr/>
        </p:nvSpPr>
        <p:spPr>
          <a:xfrm>
            <a:off x="1378856" y="1361597"/>
            <a:ext cx="9327502" cy="41348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zh-TW" altLang="en-US" sz="32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400" b="0" dirty="0"/>
              <a:t>藉由資安專章訪視，瞭解學校具體執行情況與資源投入情形，提供學校綜合建議，作為學校提報</a:t>
            </a:r>
            <a:r>
              <a:rPr lang="en-US" altLang="zh-TW" sz="2400" b="0" dirty="0"/>
              <a:t>112-113</a:t>
            </a:r>
            <a:r>
              <a:rPr lang="zh-TW" altLang="en-US" sz="2400" b="0" dirty="0"/>
              <a:t>執行成果暨</a:t>
            </a:r>
            <a:r>
              <a:rPr lang="en-US" altLang="zh-TW" sz="2400" b="0" dirty="0"/>
              <a:t>114-116</a:t>
            </a:r>
            <a:r>
              <a:rPr lang="zh-TW" altLang="en-US" sz="2400" b="0" dirty="0"/>
              <a:t>年計畫書之參考。</a:t>
            </a:r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B9E49F5D-2A3A-4624-8A18-A73AE0D538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733241"/>
              </p:ext>
            </p:extLst>
          </p:nvPr>
        </p:nvGraphicFramePr>
        <p:xfrm>
          <a:off x="1524000" y="2491273"/>
          <a:ext cx="9327502" cy="347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6718B830-9A8B-42E2-82BA-10C285BAC93E}"/>
              </a:ext>
            </a:extLst>
          </p:cNvPr>
          <p:cNvSpPr txBox="1"/>
          <p:nvPr/>
        </p:nvSpPr>
        <p:spPr>
          <a:xfrm>
            <a:off x="1378856" y="409974"/>
            <a:ext cx="7345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訪視目的</a:t>
            </a:r>
          </a:p>
        </p:txBody>
      </p:sp>
    </p:spTree>
    <p:extLst>
      <p:ext uri="{BB962C8B-B14F-4D97-AF65-F5344CB8AC3E}">
        <p14:creationId xmlns:p14="http://schemas.microsoft.com/office/powerpoint/2010/main" val="25429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橢圓 14">
            <a:extLst>
              <a:ext uri="{FF2B5EF4-FFF2-40B4-BE49-F238E27FC236}">
                <a16:creationId xmlns:a16="http://schemas.microsoft.com/office/drawing/2014/main" id="{027B1450-95E6-4BE3-A41E-D3157A66D811}"/>
              </a:ext>
            </a:extLst>
          </p:cNvPr>
          <p:cNvSpPr/>
          <p:nvPr/>
        </p:nvSpPr>
        <p:spPr>
          <a:xfrm>
            <a:off x="2649895" y="2127380"/>
            <a:ext cx="6634064" cy="34896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80D7696-099C-4400-8248-3E65D47C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AE288CBE-D030-43F6-9A8E-08DADE416BC4}"/>
              </a:ext>
            </a:extLst>
          </p:cNvPr>
          <p:cNvSpPr/>
          <p:nvPr/>
        </p:nvSpPr>
        <p:spPr>
          <a:xfrm>
            <a:off x="4497357" y="2717792"/>
            <a:ext cx="2883159" cy="228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資安強化專章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A6F017E5-A882-4299-BBC8-E57B9FAD764F}"/>
              </a:ext>
            </a:extLst>
          </p:cNvPr>
          <p:cNvSpPr/>
          <p:nvPr/>
        </p:nvSpPr>
        <p:spPr>
          <a:xfrm>
            <a:off x="4531544" y="1814507"/>
            <a:ext cx="2687952" cy="61599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全校導入資訊安全管理系統（</a:t>
            </a:r>
            <a: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ISMS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3F11A909-33BC-4C31-8794-0EE86730B09F}"/>
              </a:ext>
            </a:extLst>
          </p:cNvPr>
          <p:cNvSpPr/>
          <p:nvPr/>
        </p:nvSpPr>
        <p:spPr>
          <a:xfrm>
            <a:off x="8224325" y="3402862"/>
            <a:ext cx="2128082" cy="9667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強化學校人員資通安全認知與訓練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A88335A5-F043-438D-8770-A3BA2623BADD}"/>
              </a:ext>
            </a:extLst>
          </p:cNvPr>
          <p:cNvSpPr/>
          <p:nvPr/>
        </p:nvSpPr>
        <p:spPr>
          <a:xfrm>
            <a:off x="4659819" y="5336688"/>
            <a:ext cx="2418962" cy="6159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確保資通系統管理量能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9A665457-ED18-418F-AD64-6A304F02991F}"/>
              </a:ext>
            </a:extLst>
          </p:cNvPr>
          <p:cNvSpPr/>
          <p:nvPr/>
        </p:nvSpPr>
        <p:spPr>
          <a:xfrm>
            <a:off x="1839593" y="3402862"/>
            <a:ext cx="1847462" cy="961468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落實管理危害國家資通安全產品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8D5A998-8038-42E4-A9DA-CFC09BFEDF55}"/>
              </a:ext>
            </a:extLst>
          </p:cNvPr>
          <p:cNvSpPr txBox="1"/>
          <p:nvPr/>
        </p:nvSpPr>
        <p:spPr>
          <a:xfrm>
            <a:off x="1378856" y="409974"/>
            <a:ext cx="7345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訪視項目</a:t>
            </a:r>
          </a:p>
        </p:txBody>
      </p:sp>
    </p:spTree>
    <p:extLst>
      <p:ext uri="{BB962C8B-B14F-4D97-AF65-F5344CB8AC3E}">
        <p14:creationId xmlns:p14="http://schemas.microsoft.com/office/powerpoint/2010/main" val="27472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E310A48-9303-4535-9829-46F301CC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graphicFrame>
        <p:nvGraphicFramePr>
          <p:cNvPr id="3" name="資料庫圖表 2">
            <a:extLst>
              <a:ext uri="{FF2B5EF4-FFF2-40B4-BE49-F238E27FC236}">
                <a16:creationId xmlns:a16="http://schemas.microsoft.com/office/drawing/2014/main" id="{DE99275E-65AE-4638-82D3-121F032C1D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701706"/>
              </p:ext>
            </p:extLst>
          </p:nvPr>
        </p:nvGraphicFramePr>
        <p:xfrm>
          <a:off x="1138136" y="1240971"/>
          <a:ext cx="10745755" cy="495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10CE24AB-4F04-44B7-B277-413EFF04857D}"/>
              </a:ext>
            </a:extLst>
          </p:cNvPr>
          <p:cNvSpPr txBox="1"/>
          <p:nvPr/>
        </p:nvSpPr>
        <p:spPr>
          <a:xfrm>
            <a:off x="1378856" y="409974"/>
            <a:ext cx="7345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訪視指標</a:t>
            </a:r>
          </a:p>
        </p:txBody>
      </p:sp>
    </p:spTree>
    <p:extLst>
      <p:ext uri="{BB962C8B-B14F-4D97-AF65-F5344CB8AC3E}">
        <p14:creationId xmlns:p14="http://schemas.microsoft.com/office/powerpoint/2010/main" val="281863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51DDF90-4B7C-4750-8A68-A0F39A33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graphicFrame>
        <p:nvGraphicFramePr>
          <p:cNvPr id="3" name="資料庫圖表 2">
            <a:extLst>
              <a:ext uri="{FF2B5EF4-FFF2-40B4-BE49-F238E27FC236}">
                <a16:creationId xmlns:a16="http://schemas.microsoft.com/office/drawing/2014/main" id="{7C274FF9-336B-44AB-9BD0-385BD8224A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9087858"/>
              </p:ext>
            </p:extLst>
          </p:nvPr>
        </p:nvGraphicFramePr>
        <p:xfrm>
          <a:off x="1177047" y="1067290"/>
          <a:ext cx="10768520" cy="522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4039EB19-316F-4D21-B147-937B1FAE8EC6}"/>
              </a:ext>
            </a:extLst>
          </p:cNvPr>
          <p:cNvSpPr txBox="1"/>
          <p:nvPr/>
        </p:nvSpPr>
        <p:spPr>
          <a:xfrm>
            <a:off x="1378856" y="409974"/>
            <a:ext cx="7345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進行方式</a:t>
            </a:r>
          </a:p>
        </p:txBody>
      </p:sp>
    </p:spTree>
    <p:extLst>
      <p:ext uri="{BB962C8B-B14F-4D97-AF65-F5344CB8AC3E}">
        <p14:creationId xmlns:p14="http://schemas.microsoft.com/office/powerpoint/2010/main" val="172727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BE7CA9-826D-4CDB-A881-A16D0CD9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1E92EFDF-2935-48F5-A532-CB04321AE8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7709942"/>
              </p:ext>
            </p:extLst>
          </p:nvPr>
        </p:nvGraphicFramePr>
        <p:xfrm>
          <a:off x="1291484" y="1240971"/>
          <a:ext cx="9186793" cy="4244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98104966-1420-4034-989C-6E01AC5FE5CC}"/>
              </a:ext>
            </a:extLst>
          </p:cNvPr>
          <p:cNvSpPr txBox="1"/>
          <p:nvPr/>
        </p:nvSpPr>
        <p:spPr>
          <a:xfrm>
            <a:off x="1378856" y="409974"/>
            <a:ext cx="7345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委員參考資料</a:t>
            </a:r>
          </a:p>
        </p:txBody>
      </p:sp>
    </p:spTree>
    <p:extLst>
      <p:ext uri="{BB962C8B-B14F-4D97-AF65-F5344CB8AC3E}">
        <p14:creationId xmlns:p14="http://schemas.microsoft.com/office/powerpoint/2010/main" val="314540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442F8DE-A5D2-48D2-9EA9-52D8F694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795B539-DCCA-41B7-85C6-A06FD9A32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98477"/>
              </p:ext>
            </p:extLst>
          </p:nvPr>
        </p:nvGraphicFramePr>
        <p:xfrm>
          <a:off x="1212980" y="1240971"/>
          <a:ext cx="5985488" cy="490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873">
                  <a:extLst>
                    <a:ext uri="{9D8B030D-6E8A-4147-A177-3AD203B41FA5}">
                      <a16:colId xmlns:a16="http://schemas.microsoft.com/office/drawing/2014/main" val="1948733220"/>
                    </a:ext>
                  </a:extLst>
                </a:gridCol>
                <a:gridCol w="1456214">
                  <a:extLst>
                    <a:ext uri="{9D8B030D-6E8A-4147-A177-3AD203B41FA5}">
                      <a16:colId xmlns:a16="http://schemas.microsoft.com/office/drawing/2014/main" val="3811178776"/>
                    </a:ext>
                  </a:extLst>
                </a:gridCol>
                <a:gridCol w="3007401">
                  <a:extLst>
                    <a:ext uri="{9D8B030D-6E8A-4147-A177-3AD203B41FA5}">
                      <a16:colId xmlns:a16="http://schemas.microsoft.com/office/drawing/2014/main" val="3242484192"/>
                    </a:ext>
                  </a:extLst>
                </a:gridCol>
              </a:tblGrid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上午版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下午版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0803726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09:50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14:15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訪視委員到校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5358847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09:50-10:40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14:15-15:05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1(1.1-1.5)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訪談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444189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10:40-10:45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15:05-15:10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3521078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10:45-11:35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15:10-16:00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1(1.6)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、項目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訪談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5862216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11:35-11:40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16:00-16:05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1889101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11:40-12:30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16:05-16:55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訪談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339582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12:30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16:55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完成訪視流程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離校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0687133"/>
                  </a:ext>
                </a:extLst>
              </a:tr>
            </a:tbl>
          </a:graphicData>
        </a:graphic>
      </p:graphicFrame>
      <p:graphicFrame>
        <p:nvGraphicFramePr>
          <p:cNvPr id="6" name="資料庫圖表 5">
            <a:extLst>
              <a:ext uri="{FF2B5EF4-FFF2-40B4-BE49-F238E27FC236}">
                <a16:creationId xmlns:a16="http://schemas.microsoft.com/office/drawing/2014/main" id="{32131A01-6414-46F1-A133-E2701DF08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7470622"/>
              </p:ext>
            </p:extLst>
          </p:nvPr>
        </p:nvGraphicFramePr>
        <p:xfrm>
          <a:off x="7231623" y="1240971"/>
          <a:ext cx="4595427" cy="435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B4F2E7DA-D0F5-46C8-B7D8-05DBBA87F9AA}"/>
              </a:ext>
            </a:extLst>
          </p:cNvPr>
          <p:cNvSpPr txBox="1"/>
          <p:nvPr/>
        </p:nvSpPr>
        <p:spPr>
          <a:xfrm>
            <a:off x="1378856" y="409974"/>
            <a:ext cx="7345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訪視流程</a:t>
            </a:r>
          </a:p>
        </p:txBody>
      </p:sp>
    </p:spTree>
    <p:extLst>
      <p:ext uri="{BB962C8B-B14F-4D97-AF65-F5344CB8AC3E}">
        <p14:creationId xmlns:p14="http://schemas.microsoft.com/office/powerpoint/2010/main" val="408161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3230264" y="2845593"/>
            <a:ext cx="8585002" cy="3685180"/>
            <a:chOff x="3230264" y="2845593"/>
            <a:chExt cx="8585002" cy="3685180"/>
          </a:xfrm>
        </p:grpSpPr>
        <p:grpSp>
          <p:nvGrpSpPr>
            <p:cNvPr id="8" name="组合 39"/>
            <p:cNvGrpSpPr/>
            <p:nvPr/>
          </p:nvGrpSpPr>
          <p:grpSpPr>
            <a:xfrm>
              <a:off x="3407701" y="3865543"/>
              <a:ext cx="767184" cy="76718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9" name="同心圆 4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" name="椭圆 4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9" name="组合 72"/>
            <p:cNvGrpSpPr/>
            <p:nvPr/>
          </p:nvGrpSpPr>
          <p:grpSpPr>
            <a:xfrm>
              <a:off x="9168341" y="5396386"/>
              <a:ext cx="767184" cy="76718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7" name="同心圆 7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椭圆 7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3230264" y="2845593"/>
              <a:ext cx="5731472" cy="1918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6000" b="1" i="0" u="sng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A5A5A5"/>
                      </a:gs>
                      <a:gs pos="0">
                        <a:srgbClr val="5B9BD5"/>
                      </a:gs>
                      <a:gs pos="93750">
                        <a:srgbClr val="4472C4"/>
                      </a:gs>
                      <a:gs pos="74000">
                        <a:srgbClr val="FFC000"/>
                      </a:gs>
                    </a:gsLst>
                    <a:lin ang="2700000" scaled="0"/>
                  </a:gra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報告完畢 </a:t>
              </a:r>
              <a:endParaRPr kumimoji="0" lang="en-US" altLang="zh-TW" sz="60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A5A5A5"/>
                    </a:gs>
                    <a:gs pos="0">
                      <a:srgbClr val="5B9BD5"/>
                    </a:gs>
                    <a:gs pos="93750">
                      <a:srgbClr val="4472C4"/>
                    </a:gs>
                    <a:gs pos="74000">
                      <a:srgbClr val="FFC000"/>
                    </a:gs>
                  </a:gsLst>
                  <a:lin ang="2700000" scaled="0"/>
                </a:gra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5867" b="1" i="0" u="sng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A5A5A5"/>
                      </a:gs>
                      <a:gs pos="0">
                        <a:srgbClr val="5B9BD5"/>
                      </a:gs>
                      <a:gs pos="93750">
                        <a:srgbClr val="4472C4"/>
                      </a:gs>
                      <a:gs pos="74000">
                        <a:srgbClr val="FFC000"/>
                      </a:gs>
                    </a:gsLst>
                    <a:lin ang="2700000" scaled="0"/>
                  </a:gra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        </a:t>
              </a:r>
              <a:r>
                <a:rPr kumimoji="0" lang="zh-TW" altLang="en-US" sz="5867" b="1" i="0" u="sng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A5A5A5"/>
                      </a:gs>
                      <a:gs pos="0">
                        <a:srgbClr val="5B9BD5"/>
                      </a:gs>
                      <a:gs pos="93750">
                        <a:srgbClr val="4472C4"/>
                      </a:gs>
                      <a:gs pos="74000">
                        <a:srgbClr val="FFC000"/>
                      </a:gs>
                    </a:gsLst>
                    <a:lin ang="2700000" scaled="0"/>
                  </a:gra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  </a:t>
              </a:r>
              <a:endParaRPr kumimoji="0" lang="zh-CN" altLang="en-US" sz="5867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A5A5A5"/>
                    </a:gs>
                    <a:gs pos="0">
                      <a:srgbClr val="5B9BD5"/>
                    </a:gs>
                    <a:gs pos="93750">
                      <a:srgbClr val="4472C4"/>
                    </a:gs>
                    <a:gs pos="74000">
                      <a:srgbClr val="FFC000"/>
                    </a:gs>
                  </a:gsLst>
                  <a:lin ang="2700000" scaled="0"/>
                </a:gra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11" name="组合 39"/>
            <p:cNvGrpSpPr/>
            <p:nvPr/>
          </p:nvGrpSpPr>
          <p:grpSpPr>
            <a:xfrm>
              <a:off x="6096000" y="4888167"/>
              <a:ext cx="1554916" cy="134414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4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椭圆 4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2" name="组合 39"/>
            <p:cNvGrpSpPr/>
            <p:nvPr/>
          </p:nvGrpSpPr>
          <p:grpSpPr>
            <a:xfrm>
              <a:off x="10608502" y="5429373"/>
              <a:ext cx="1206764" cy="110140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4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4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6A8B2A7-03DC-429A-874E-6C0F9029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CD1-62BE-4467-83BB-5B53ACE719E6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151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10049</TotalTime>
  <Words>574</Words>
  <Application>Microsoft Office PowerPoint</Application>
  <PresentationFormat>寬螢幕</PresentationFormat>
  <Paragraphs>99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微软雅黑</vt:lpstr>
      <vt:lpstr>宋体</vt:lpstr>
      <vt:lpstr>微軟正黑體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靜宜大學參與磨課師課程推動計畫</dc:title>
  <dc:creator>朱純瑜</dc:creator>
  <cp:lastModifiedBy>李忠瑋</cp:lastModifiedBy>
  <cp:revision>901</cp:revision>
  <cp:lastPrinted>2024-02-17T09:55:36Z</cp:lastPrinted>
  <dcterms:created xsi:type="dcterms:W3CDTF">2020-09-25T07:02:02Z</dcterms:created>
  <dcterms:modified xsi:type="dcterms:W3CDTF">2024-02-17T10:04:16Z</dcterms:modified>
</cp:coreProperties>
</file>