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15"/>
  </p:notesMasterIdLst>
  <p:handoutMasterIdLst>
    <p:handoutMasterId r:id="rId16"/>
  </p:handoutMasterIdLst>
  <p:sldIdLst>
    <p:sldId id="304" r:id="rId2"/>
    <p:sldId id="305" r:id="rId3"/>
    <p:sldId id="319" r:id="rId4"/>
    <p:sldId id="329" r:id="rId5"/>
    <p:sldId id="320" r:id="rId6"/>
    <p:sldId id="321" r:id="rId7"/>
    <p:sldId id="322" r:id="rId8"/>
    <p:sldId id="324" r:id="rId9"/>
    <p:sldId id="325" r:id="rId10"/>
    <p:sldId id="328" r:id="rId11"/>
    <p:sldId id="326" r:id="rId12"/>
    <p:sldId id="323" r:id="rId13"/>
    <p:sldId id="327" r:id="rId14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BF5"/>
    <a:srgbClr val="CCECFF"/>
    <a:srgbClr val="FFCC99"/>
    <a:srgbClr val="009DD9"/>
    <a:srgbClr val="10CF9B"/>
    <a:srgbClr val="A50021"/>
    <a:srgbClr val="FF79BC"/>
    <a:srgbClr val="FF6600"/>
    <a:srgbClr val="0000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9" autoAdjust="0"/>
    <p:restoredTop sz="94109" autoAdjust="0"/>
  </p:normalViewPr>
  <p:slideViewPr>
    <p:cSldViewPr snapToGrid="0">
      <p:cViewPr varScale="1">
        <p:scale>
          <a:sx n="108" d="100"/>
          <a:sy n="108" d="100"/>
        </p:scale>
        <p:origin x="780" y="10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722EB7-88A1-49DC-B7CB-D6F62A9B5DD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B99ABFA-0CAA-45AE-A304-279A118DEF10}">
      <dgm:prSet phldrT="[文字]" custT="1"/>
      <dgm:spPr>
        <a:solidFill>
          <a:srgbClr val="EAB200"/>
        </a:solidFill>
      </dgm:spPr>
      <dgm:t>
        <a:bodyPr/>
        <a:lstStyle/>
        <a:p>
          <a:r>
            <a:rPr lang="zh-TW" altLang="en-US" sz="28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教育部</a:t>
          </a:r>
          <a:endParaRPr lang="en-US" altLang="zh-TW" sz="28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C5641D8E-1BB0-489A-AB40-9154360930EC}" type="parTrans" cxnId="{299057F8-F397-4469-B356-4B5775EDCD5A}">
      <dgm:prSet/>
      <dgm:spPr/>
      <dgm:t>
        <a:bodyPr/>
        <a:lstStyle/>
        <a:p>
          <a:endParaRPr lang="zh-TW" altLang="en-US"/>
        </a:p>
      </dgm:t>
    </dgm:pt>
    <dgm:pt modelId="{F19CB97A-BC2F-4B3F-9C1F-3C646A10659E}" type="sibTrans" cxnId="{299057F8-F397-4469-B356-4B5775EDCD5A}">
      <dgm:prSet/>
      <dgm:spPr/>
      <dgm:t>
        <a:bodyPr/>
        <a:lstStyle/>
        <a:p>
          <a:endParaRPr lang="zh-TW" altLang="en-US"/>
        </a:p>
      </dgm:t>
    </dgm:pt>
    <dgm:pt modelId="{345AAE2A-B9BC-42CE-81F6-A23952B16E9D}">
      <dgm:prSet phldrT="[文字]" custT="1"/>
      <dgm:spPr>
        <a:solidFill>
          <a:srgbClr val="EAB200"/>
        </a:solidFill>
      </dgm:spPr>
      <dgm:t>
        <a:bodyPr/>
        <a:lstStyle/>
        <a:p>
          <a:r>
            <a:rPr lang="zh-TW" altLang="en-US" sz="20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北區</a:t>
          </a:r>
          <a:endParaRPr lang="zh-TW" altLang="en-US" sz="20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93594786-9856-461F-997C-7BEA220C1AE4}" type="parTrans" cxnId="{0509044B-0E3D-4D70-A866-B6DDB52A620B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F8C69435-1FD4-4A98-86D3-73B236281740}" type="sibTrans" cxnId="{0509044B-0E3D-4D70-A866-B6DDB52A620B}">
      <dgm:prSet/>
      <dgm:spPr/>
      <dgm:t>
        <a:bodyPr/>
        <a:lstStyle/>
        <a:p>
          <a:endParaRPr lang="zh-TW" altLang="en-US"/>
        </a:p>
      </dgm:t>
    </dgm:pt>
    <dgm:pt modelId="{9902A214-26FC-400A-BE06-1AB3714493F3}">
      <dgm:prSet phldrT="[文字]" custT="1"/>
      <dgm:spPr>
        <a:solidFill>
          <a:srgbClr val="EAB200"/>
        </a:solidFill>
      </dgm:spPr>
      <dgm:t>
        <a:bodyPr/>
        <a:lstStyle/>
        <a:p>
          <a:pPr>
            <a:lnSpc>
              <a:spcPts val="13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臺北市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3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新北市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3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桃園市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3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新竹縣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3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新竹市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3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基隆市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3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連江縣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3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金門縣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700"/>
            </a:lnSpc>
          </a:pPr>
          <a:r>
            <a:rPr lang="zh-TW" altLang="en-US" sz="1500" b="1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北區國立 國民中小學</a:t>
          </a:r>
          <a:endParaRPr lang="en-US" altLang="zh-TW" sz="1500" b="1" dirty="0" smtClean="0">
            <a:solidFill>
              <a:srgbClr val="7030A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2A10DB7B-0356-492F-ABE8-A337B2E4E858}" type="parTrans" cxnId="{56D87711-8EB6-4274-97C0-3D2AF5BA7CB2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C5EE87A5-1A89-42EF-814C-C028573466DB}" type="sibTrans" cxnId="{56D87711-8EB6-4274-97C0-3D2AF5BA7CB2}">
      <dgm:prSet/>
      <dgm:spPr/>
      <dgm:t>
        <a:bodyPr/>
        <a:lstStyle/>
        <a:p>
          <a:endParaRPr lang="zh-TW" altLang="en-US"/>
        </a:p>
      </dgm:t>
    </dgm:pt>
    <dgm:pt modelId="{718EA2AA-8669-4E26-90AC-DC72EBCED1F3}">
      <dgm:prSet phldrT="[文字]" custT="1"/>
      <dgm:spPr>
        <a:solidFill>
          <a:srgbClr val="EAB200"/>
        </a:solidFill>
      </dgm:spPr>
      <dgm:t>
        <a:bodyPr/>
        <a:lstStyle/>
        <a:p>
          <a:r>
            <a:rPr lang="zh-TW" altLang="en-US" sz="20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中區</a:t>
          </a:r>
          <a:endParaRPr lang="zh-TW" altLang="en-US" sz="20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BA112677-E9F1-48DF-87DD-8F2BFD82DE0D}" type="parTrans" cxnId="{DAADE112-9652-42BA-851F-40375EB8F128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65C5FC4F-2DF0-4C30-A04B-4C25FBB1E58C}" type="sibTrans" cxnId="{DAADE112-9652-42BA-851F-40375EB8F128}">
      <dgm:prSet/>
      <dgm:spPr/>
      <dgm:t>
        <a:bodyPr/>
        <a:lstStyle/>
        <a:p>
          <a:endParaRPr lang="zh-TW" altLang="en-US"/>
        </a:p>
      </dgm:t>
    </dgm:pt>
    <dgm:pt modelId="{C142FAD8-312C-4721-B789-C618CC80572A}">
      <dgm:prSet phldrT="[文字]" custT="1"/>
      <dgm:spPr/>
      <dgm:t>
        <a:bodyPr/>
        <a:lstStyle/>
        <a:p>
          <a:r>
            <a:rPr lang="zh-TW" altLang="en-US" sz="24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中央統籌</a:t>
          </a:r>
          <a:endParaRPr lang="zh-TW" altLang="en-US" sz="24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1A91174F-BF79-44FA-B591-787E508C7C1A}" type="parTrans" cxnId="{6D46C08C-B52C-4E39-AF85-448910BB3C63}">
      <dgm:prSet/>
      <dgm:spPr/>
      <dgm:t>
        <a:bodyPr/>
        <a:lstStyle/>
        <a:p>
          <a:endParaRPr lang="zh-TW" altLang="en-US"/>
        </a:p>
      </dgm:t>
    </dgm:pt>
    <dgm:pt modelId="{6BF8D09D-A751-47D9-BEEE-6A7C1E894160}" type="sibTrans" cxnId="{6D46C08C-B52C-4E39-AF85-448910BB3C63}">
      <dgm:prSet/>
      <dgm:spPr/>
      <dgm:t>
        <a:bodyPr/>
        <a:lstStyle/>
        <a:p>
          <a:endParaRPr lang="zh-TW" altLang="en-US"/>
        </a:p>
      </dgm:t>
    </dgm:pt>
    <dgm:pt modelId="{452B15F8-DCFE-4AB1-AE3F-0CFBD244CD47}">
      <dgm:prSet phldrT="[文字]" custT="1"/>
      <dgm:spPr/>
      <dgm:t>
        <a:bodyPr/>
        <a:lstStyle/>
        <a:p>
          <a:r>
            <a:rPr lang="zh-TW" altLang="en-US" sz="24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分區輔導</a:t>
          </a:r>
          <a:endParaRPr lang="zh-TW" altLang="en-US" sz="24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52082E7D-3C33-4979-9D92-C0B48A91E7C7}" type="parTrans" cxnId="{D30C294C-454F-4B20-BE5A-ED117DE55BFD}">
      <dgm:prSet/>
      <dgm:spPr/>
      <dgm:t>
        <a:bodyPr/>
        <a:lstStyle/>
        <a:p>
          <a:endParaRPr lang="zh-TW" altLang="en-US"/>
        </a:p>
      </dgm:t>
    </dgm:pt>
    <dgm:pt modelId="{F63B2629-E5F4-486D-8F2D-F74A75A385EE}" type="sibTrans" cxnId="{D30C294C-454F-4B20-BE5A-ED117DE55BFD}">
      <dgm:prSet/>
      <dgm:spPr/>
      <dgm:t>
        <a:bodyPr/>
        <a:lstStyle/>
        <a:p>
          <a:endParaRPr lang="zh-TW" altLang="en-US"/>
        </a:p>
      </dgm:t>
    </dgm:pt>
    <dgm:pt modelId="{8E8433CD-E860-42A7-8CD3-AED7C0007668}">
      <dgm:prSet phldrT="[文字]" custT="1"/>
      <dgm:spPr/>
      <dgm:t>
        <a:bodyPr/>
        <a:lstStyle/>
        <a:p>
          <a:r>
            <a:rPr lang="zh-TW" altLang="en-US" sz="24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縣市</a:t>
          </a:r>
          <a:r>
            <a: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(</a:t>
          </a:r>
          <a:r>
            <a:rPr lang="zh-TW" altLang="en-US" sz="24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學校</a:t>
          </a:r>
          <a:r>
            <a: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)</a:t>
          </a:r>
          <a:r>
            <a:rPr lang="zh-TW" altLang="en-US" sz="24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推動</a:t>
          </a:r>
          <a:endParaRPr lang="zh-TW" altLang="en-US" sz="24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53234458-EC4F-4D86-90C7-BDB7E7309E8F}" type="parTrans" cxnId="{1460FDEE-23C5-4302-BC16-6E724C36C23D}">
      <dgm:prSet/>
      <dgm:spPr/>
      <dgm:t>
        <a:bodyPr/>
        <a:lstStyle/>
        <a:p>
          <a:endParaRPr lang="zh-TW" altLang="en-US"/>
        </a:p>
      </dgm:t>
    </dgm:pt>
    <dgm:pt modelId="{7B4DFC49-7DB5-4611-BB28-C8BF4687E306}" type="sibTrans" cxnId="{1460FDEE-23C5-4302-BC16-6E724C36C23D}">
      <dgm:prSet/>
      <dgm:spPr/>
      <dgm:t>
        <a:bodyPr/>
        <a:lstStyle/>
        <a:p>
          <a:endParaRPr lang="zh-TW" altLang="en-US"/>
        </a:p>
      </dgm:t>
    </dgm:pt>
    <dgm:pt modelId="{9DD02CB8-99E5-4BAE-B05E-C8EB9FFA4104}">
      <dgm:prSet phldrT="[文字]" custT="1"/>
      <dgm:spPr>
        <a:solidFill>
          <a:srgbClr val="EAB200"/>
        </a:solidFill>
      </dgm:spPr>
      <dgm:t>
        <a:bodyPr/>
        <a:lstStyle/>
        <a:p>
          <a:r>
            <a:rPr lang="zh-TW" altLang="en-US" sz="20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南區</a:t>
          </a:r>
          <a:endParaRPr lang="zh-TW" altLang="en-US" sz="20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AE39829C-98D3-4BA6-9263-C2F1926B30AB}" type="parTrans" cxnId="{88AC42DA-A175-4962-A5EB-2C40621B0B6B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FFF0C270-AC54-4240-865A-D8AE64AECB09}" type="sibTrans" cxnId="{88AC42DA-A175-4962-A5EB-2C40621B0B6B}">
      <dgm:prSet/>
      <dgm:spPr/>
      <dgm:t>
        <a:bodyPr/>
        <a:lstStyle/>
        <a:p>
          <a:endParaRPr lang="zh-TW" altLang="en-US"/>
        </a:p>
      </dgm:t>
    </dgm:pt>
    <dgm:pt modelId="{D3ECEF08-12CD-428A-9684-AB1F2A70FC33}">
      <dgm:prSet phldrT="[文字]" custT="1"/>
      <dgm:spPr>
        <a:solidFill>
          <a:srgbClr val="EAB200"/>
        </a:solidFill>
      </dgm:spPr>
      <dgm:t>
        <a:bodyPr/>
        <a:lstStyle/>
        <a:p>
          <a:r>
            <a:rPr lang="zh-TW" altLang="en-US" sz="20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東區</a:t>
          </a:r>
          <a:endParaRPr lang="zh-TW" altLang="en-US" sz="20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0AFEE1EC-3877-4524-8C7A-2976C5DE9FAB}" type="parTrans" cxnId="{12EB85AB-C4FD-4DD3-BF2F-E5A9F6D95630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08EFB63E-8ED5-472E-B5AE-FFA3AFE45E5A}" type="sibTrans" cxnId="{12EB85AB-C4FD-4DD3-BF2F-E5A9F6D95630}">
      <dgm:prSet/>
      <dgm:spPr/>
      <dgm:t>
        <a:bodyPr/>
        <a:lstStyle/>
        <a:p>
          <a:endParaRPr lang="zh-TW" altLang="en-US"/>
        </a:p>
      </dgm:t>
    </dgm:pt>
    <dgm:pt modelId="{A58EB479-AD16-4AE2-995A-037A9E75E7C3}">
      <dgm:prSet phldrT="[文字]" custT="1"/>
      <dgm:spPr>
        <a:solidFill>
          <a:srgbClr val="7030A0"/>
        </a:solidFill>
      </dgm:spPr>
      <dgm:t>
        <a:bodyPr/>
        <a:lstStyle/>
        <a:p>
          <a:r>
            <a:rPr lang="zh-TW" altLang="en-US" sz="24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成效評估</a:t>
          </a:r>
          <a:endParaRPr lang="zh-TW" altLang="en-US" sz="2400" b="1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654CF899-45A3-4392-99EA-D77F9629641E}" type="parTrans" cxnId="{AF7D9105-CCC1-48F3-9FB1-DADB5ACC7A95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9609C412-9F45-4126-9EA0-F3CFD12A3115}" type="sibTrans" cxnId="{AF7D9105-CCC1-48F3-9FB1-DADB5ACC7A95}">
      <dgm:prSet/>
      <dgm:spPr/>
      <dgm:t>
        <a:bodyPr/>
        <a:lstStyle/>
        <a:p>
          <a:endParaRPr lang="zh-TW" altLang="en-US"/>
        </a:p>
      </dgm:t>
    </dgm:pt>
    <dgm:pt modelId="{FDB79773-2F3A-44DE-86F3-EFCC78BA33B4}">
      <dgm:prSet phldrT="[文字]" custT="1"/>
      <dgm:spPr>
        <a:solidFill>
          <a:srgbClr val="EAB200"/>
        </a:solidFill>
      </dgm:spPr>
      <dgm:t>
        <a:bodyPr/>
        <a:lstStyle/>
        <a:p>
          <a:pPr>
            <a:lnSpc>
              <a:spcPts val="14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臺南市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4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高雄市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4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嘉義縣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4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屏東縣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4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嘉義市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4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澎湖縣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700"/>
            </a:lnSpc>
          </a:pPr>
          <a:r>
            <a:rPr lang="zh-TW" altLang="en-US" sz="1500" b="1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南區國立  國民中小學</a:t>
          </a:r>
          <a:endParaRPr lang="zh-TW" altLang="en-US" sz="1500" b="1" dirty="0">
            <a:solidFill>
              <a:srgbClr val="7030A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1649707E-AFCE-4C42-87D0-1EC6331FD87D}" type="parTrans" cxnId="{BD6554EA-70DE-49DC-9FAB-3EA47ADDA206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6AF88405-CBBB-4277-B975-900486B79FAB}" type="sibTrans" cxnId="{BD6554EA-70DE-49DC-9FAB-3EA47ADDA206}">
      <dgm:prSet/>
      <dgm:spPr/>
      <dgm:t>
        <a:bodyPr/>
        <a:lstStyle/>
        <a:p>
          <a:endParaRPr lang="zh-TW" altLang="en-US"/>
        </a:p>
      </dgm:t>
    </dgm:pt>
    <dgm:pt modelId="{72D709AF-0E17-408E-B8F6-6CE98B39BFF4}">
      <dgm:prSet phldrT="[文字]" custT="1"/>
      <dgm:spPr>
        <a:solidFill>
          <a:srgbClr val="EAB200"/>
        </a:solidFill>
      </dgm:spPr>
      <dgm:t>
        <a:bodyPr/>
        <a:lstStyle/>
        <a:p>
          <a:pPr>
            <a:lnSpc>
              <a:spcPts val="18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臺中市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8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苗栗縣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8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彰化縣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8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南投縣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8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雲林縣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700"/>
            </a:lnSpc>
          </a:pPr>
          <a:r>
            <a:rPr lang="zh-TW" altLang="en-US" sz="1500" b="1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中區國立 國民中小學</a:t>
          </a:r>
          <a:endParaRPr lang="zh-TW" altLang="en-US" sz="1500" b="1" dirty="0">
            <a:solidFill>
              <a:srgbClr val="7030A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BE6E42CF-896B-44D1-B154-8BD955796E59}" type="parTrans" cxnId="{9E856A99-E2A6-4784-AB24-F1A90FC3052A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78EA0390-076B-488B-8F91-1B96EC59E468}" type="sibTrans" cxnId="{9E856A99-E2A6-4784-AB24-F1A90FC3052A}">
      <dgm:prSet/>
      <dgm:spPr/>
      <dgm:t>
        <a:bodyPr/>
        <a:lstStyle/>
        <a:p>
          <a:endParaRPr lang="zh-TW" altLang="en-US"/>
        </a:p>
      </dgm:t>
    </dgm:pt>
    <dgm:pt modelId="{F5D5B574-431F-43D3-B798-4CD00312AEAA}">
      <dgm:prSet phldrT="[文字]" custT="1"/>
      <dgm:spPr>
        <a:solidFill>
          <a:srgbClr val="EAB200"/>
        </a:solidFill>
      </dgm:spPr>
      <dgm:t>
        <a:bodyPr/>
        <a:lstStyle/>
        <a:p>
          <a:pPr>
            <a:lnSpc>
              <a:spcPct val="900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宜蘭縣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ct val="900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花蓮縣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ct val="90000"/>
            </a:lnSpc>
          </a:pPr>
          <a:r>
            <a:rPr lang="zh-TW" altLang="en-US" sz="1500" b="1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臺東縣</a:t>
          </a:r>
          <a:endParaRPr lang="en-US" altLang="zh-TW" sz="1500" b="1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>
            <a:lnSpc>
              <a:spcPts val="1700"/>
            </a:lnSpc>
          </a:pPr>
          <a:r>
            <a:rPr lang="zh-TW" altLang="en-US" sz="1500" b="1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東區國立 國民中小學</a:t>
          </a:r>
          <a:endParaRPr lang="zh-TW" altLang="en-US" sz="1500" b="1" dirty="0">
            <a:solidFill>
              <a:srgbClr val="7030A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ACFF8CD3-399D-4DD0-A0B9-79A675134625}" type="parTrans" cxnId="{59D5D7A6-FE81-4B77-99E2-D0699977F818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033466B7-6036-4930-8A65-D641812255E2}" type="sibTrans" cxnId="{59D5D7A6-FE81-4B77-99E2-D0699977F818}">
      <dgm:prSet/>
      <dgm:spPr/>
      <dgm:t>
        <a:bodyPr/>
        <a:lstStyle/>
        <a:p>
          <a:endParaRPr lang="zh-TW" altLang="en-US"/>
        </a:p>
      </dgm:t>
    </dgm:pt>
    <dgm:pt modelId="{4F5F8D87-AA49-4369-BFDF-94CB76B8E7BB}" type="pres">
      <dgm:prSet presAssocID="{D6722EB7-88A1-49DC-B7CB-D6F62A9B5DD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4E0A5F7-64B3-45AB-BB5F-E1A96D390A8F}" type="pres">
      <dgm:prSet presAssocID="{D6722EB7-88A1-49DC-B7CB-D6F62A9B5DD7}" presName="hierFlow" presStyleCnt="0"/>
      <dgm:spPr/>
    </dgm:pt>
    <dgm:pt modelId="{66CC3FFC-7D21-431F-B3DB-0E745F3A6664}" type="pres">
      <dgm:prSet presAssocID="{D6722EB7-88A1-49DC-B7CB-D6F62A9B5DD7}" presName="firstBuf" presStyleCnt="0"/>
      <dgm:spPr/>
    </dgm:pt>
    <dgm:pt modelId="{0D427E5C-4EDC-4376-9361-413A7C2CF656}" type="pres">
      <dgm:prSet presAssocID="{D6722EB7-88A1-49DC-B7CB-D6F62A9B5DD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5F31DA-A73C-42D6-8614-6A5828EBAE43}" type="pres">
      <dgm:prSet presAssocID="{FB99ABFA-0CAA-45AE-A304-279A118DEF10}" presName="Name14" presStyleCnt="0"/>
      <dgm:spPr/>
    </dgm:pt>
    <dgm:pt modelId="{46E28FBF-98E6-4654-9A02-5F8A0E0DAA5A}" type="pres">
      <dgm:prSet presAssocID="{FB99ABFA-0CAA-45AE-A304-279A118DEF10}" presName="level1Shape" presStyleLbl="node0" presStyleIdx="0" presStyleCnt="1" custScaleX="363301" custLinFactNeighborX="1114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D0669A-F193-4B7E-A16B-344A83AAD95C}" type="pres">
      <dgm:prSet presAssocID="{FB99ABFA-0CAA-45AE-A304-279A118DEF10}" presName="hierChild2" presStyleCnt="0"/>
      <dgm:spPr/>
    </dgm:pt>
    <dgm:pt modelId="{5A433118-D0E1-4865-9C15-2B17C667BC40}" type="pres">
      <dgm:prSet presAssocID="{93594786-9856-461F-997C-7BEA220C1AE4}" presName="Name19" presStyleLbl="parChTrans1D2" presStyleIdx="0" presStyleCnt="5"/>
      <dgm:spPr/>
      <dgm:t>
        <a:bodyPr/>
        <a:lstStyle/>
        <a:p>
          <a:endParaRPr lang="zh-TW" altLang="en-US"/>
        </a:p>
      </dgm:t>
    </dgm:pt>
    <dgm:pt modelId="{37428D3D-7624-4E25-8E87-77E280209F0E}" type="pres">
      <dgm:prSet presAssocID="{345AAE2A-B9BC-42CE-81F6-A23952B16E9D}" presName="Name21" presStyleCnt="0"/>
      <dgm:spPr/>
    </dgm:pt>
    <dgm:pt modelId="{CC01198F-1301-46F9-816E-DE02D8C0D131}" type="pres">
      <dgm:prSet presAssocID="{345AAE2A-B9BC-42CE-81F6-A23952B16E9D}" presName="level2Shape" presStyleLbl="node2" presStyleIdx="0" presStyleCnt="5" custScaleX="130876"/>
      <dgm:spPr/>
      <dgm:t>
        <a:bodyPr/>
        <a:lstStyle/>
        <a:p>
          <a:endParaRPr lang="zh-TW" altLang="en-US"/>
        </a:p>
      </dgm:t>
    </dgm:pt>
    <dgm:pt modelId="{147AA961-1FF1-4A1A-BB4B-1A954A63743C}" type="pres">
      <dgm:prSet presAssocID="{345AAE2A-B9BC-42CE-81F6-A23952B16E9D}" presName="hierChild3" presStyleCnt="0"/>
      <dgm:spPr/>
    </dgm:pt>
    <dgm:pt modelId="{B71D5778-9F39-4F0D-9DFF-4B652E07AC78}" type="pres">
      <dgm:prSet presAssocID="{2A10DB7B-0356-492F-ABE8-A337B2E4E858}" presName="Name19" presStyleLbl="parChTrans1D3" presStyleIdx="0" presStyleCnt="4"/>
      <dgm:spPr/>
      <dgm:t>
        <a:bodyPr/>
        <a:lstStyle/>
        <a:p>
          <a:endParaRPr lang="zh-TW" altLang="en-US"/>
        </a:p>
      </dgm:t>
    </dgm:pt>
    <dgm:pt modelId="{AAA5AC53-358D-42BD-8B67-F67BADD50989}" type="pres">
      <dgm:prSet presAssocID="{9902A214-26FC-400A-BE06-1AB3714493F3}" presName="Name21" presStyleCnt="0"/>
      <dgm:spPr/>
    </dgm:pt>
    <dgm:pt modelId="{F0081DBD-7DF3-4551-82DA-486B117817BE}" type="pres">
      <dgm:prSet presAssocID="{9902A214-26FC-400A-BE06-1AB3714493F3}" presName="level2Shape" presStyleLbl="node3" presStyleIdx="0" presStyleCnt="4" custScaleX="131569" custScaleY="502235"/>
      <dgm:spPr/>
      <dgm:t>
        <a:bodyPr/>
        <a:lstStyle/>
        <a:p>
          <a:endParaRPr lang="zh-TW" altLang="en-US"/>
        </a:p>
      </dgm:t>
    </dgm:pt>
    <dgm:pt modelId="{8C4ED871-0AE7-4AE8-AA33-9F079A67B863}" type="pres">
      <dgm:prSet presAssocID="{9902A214-26FC-400A-BE06-1AB3714493F3}" presName="hierChild3" presStyleCnt="0"/>
      <dgm:spPr/>
    </dgm:pt>
    <dgm:pt modelId="{2302A884-E00F-4722-A11E-ABDB70488FE9}" type="pres">
      <dgm:prSet presAssocID="{BA112677-E9F1-48DF-87DD-8F2BFD82DE0D}" presName="Name19" presStyleLbl="parChTrans1D2" presStyleIdx="1" presStyleCnt="5"/>
      <dgm:spPr/>
      <dgm:t>
        <a:bodyPr/>
        <a:lstStyle/>
        <a:p>
          <a:endParaRPr lang="zh-TW" altLang="en-US"/>
        </a:p>
      </dgm:t>
    </dgm:pt>
    <dgm:pt modelId="{17D1A0BF-5B82-452B-9DD0-60103C1C9B53}" type="pres">
      <dgm:prSet presAssocID="{718EA2AA-8669-4E26-90AC-DC72EBCED1F3}" presName="Name21" presStyleCnt="0"/>
      <dgm:spPr/>
    </dgm:pt>
    <dgm:pt modelId="{00BB7C84-8539-4545-AA81-F4509B39C964}" type="pres">
      <dgm:prSet presAssocID="{718EA2AA-8669-4E26-90AC-DC72EBCED1F3}" presName="level2Shape" presStyleLbl="node2" presStyleIdx="1" presStyleCnt="5" custScaleX="127386"/>
      <dgm:spPr/>
      <dgm:t>
        <a:bodyPr/>
        <a:lstStyle/>
        <a:p>
          <a:endParaRPr lang="zh-TW" altLang="en-US"/>
        </a:p>
      </dgm:t>
    </dgm:pt>
    <dgm:pt modelId="{339EB880-8690-49EB-BEB5-2C8FDF53CB54}" type="pres">
      <dgm:prSet presAssocID="{718EA2AA-8669-4E26-90AC-DC72EBCED1F3}" presName="hierChild3" presStyleCnt="0"/>
      <dgm:spPr/>
    </dgm:pt>
    <dgm:pt modelId="{50F01254-FE40-4166-A4A8-FFACA81396DB}" type="pres">
      <dgm:prSet presAssocID="{BE6E42CF-896B-44D1-B154-8BD955796E59}" presName="Name19" presStyleLbl="parChTrans1D3" presStyleIdx="1" presStyleCnt="4"/>
      <dgm:spPr/>
      <dgm:t>
        <a:bodyPr/>
        <a:lstStyle/>
        <a:p>
          <a:endParaRPr lang="zh-TW" altLang="en-US"/>
        </a:p>
      </dgm:t>
    </dgm:pt>
    <dgm:pt modelId="{8AB0A30D-C78B-4B70-8F6E-38908AF50879}" type="pres">
      <dgm:prSet presAssocID="{72D709AF-0E17-408E-B8F6-6CE98B39BFF4}" presName="Name21" presStyleCnt="0"/>
      <dgm:spPr/>
    </dgm:pt>
    <dgm:pt modelId="{2734018A-97F3-4558-9F98-B6247E0A4D3A}" type="pres">
      <dgm:prSet presAssocID="{72D709AF-0E17-408E-B8F6-6CE98B39BFF4}" presName="level2Shape" presStyleLbl="node3" presStyleIdx="1" presStyleCnt="4" custScaleX="133120" custScaleY="500702"/>
      <dgm:spPr/>
      <dgm:t>
        <a:bodyPr/>
        <a:lstStyle/>
        <a:p>
          <a:endParaRPr lang="zh-TW" altLang="en-US"/>
        </a:p>
      </dgm:t>
    </dgm:pt>
    <dgm:pt modelId="{BD007F26-7AB4-4712-A28A-62E2CCA69FDC}" type="pres">
      <dgm:prSet presAssocID="{72D709AF-0E17-408E-B8F6-6CE98B39BFF4}" presName="hierChild3" presStyleCnt="0"/>
      <dgm:spPr/>
    </dgm:pt>
    <dgm:pt modelId="{8A9F14DF-AA73-4F33-B1D8-EC6B2FAB69E5}" type="pres">
      <dgm:prSet presAssocID="{AE39829C-98D3-4BA6-9263-C2F1926B30AB}" presName="Name19" presStyleLbl="parChTrans1D2" presStyleIdx="2" presStyleCnt="5"/>
      <dgm:spPr/>
      <dgm:t>
        <a:bodyPr/>
        <a:lstStyle/>
        <a:p>
          <a:endParaRPr lang="zh-TW" altLang="en-US"/>
        </a:p>
      </dgm:t>
    </dgm:pt>
    <dgm:pt modelId="{043B77CA-5AEB-4457-B658-054B92A000BE}" type="pres">
      <dgm:prSet presAssocID="{9DD02CB8-99E5-4BAE-B05E-C8EB9FFA4104}" presName="Name21" presStyleCnt="0"/>
      <dgm:spPr/>
    </dgm:pt>
    <dgm:pt modelId="{5A305A49-D1C1-4241-90BC-3558EA633D59}" type="pres">
      <dgm:prSet presAssocID="{9DD02CB8-99E5-4BAE-B05E-C8EB9FFA4104}" presName="level2Shape" presStyleLbl="node2" presStyleIdx="2" presStyleCnt="5" custScaleX="141727"/>
      <dgm:spPr/>
      <dgm:t>
        <a:bodyPr/>
        <a:lstStyle/>
        <a:p>
          <a:endParaRPr lang="zh-TW" altLang="en-US"/>
        </a:p>
      </dgm:t>
    </dgm:pt>
    <dgm:pt modelId="{57020541-C100-4F09-A77D-1800E6F96555}" type="pres">
      <dgm:prSet presAssocID="{9DD02CB8-99E5-4BAE-B05E-C8EB9FFA4104}" presName="hierChild3" presStyleCnt="0"/>
      <dgm:spPr/>
    </dgm:pt>
    <dgm:pt modelId="{B8E5C62B-6A74-403A-BE56-BC47A7355041}" type="pres">
      <dgm:prSet presAssocID="{1649707E-AFCE-4C42-87D0-1EC6331FD87D}" presName="Name19" presStyleLbl="parChTrans1D3" presStyleIdx="2" presStyleCnt="4"/>
      <dgm:spPr/>
      <dgm:t>
        <a:bodyPr/>
        <a:lstStyle/>
        <a:p>
          <a:endParaRPr lang="zh-TW" altLang="en-US"/>
        </a:p>
      </dgm:t>
    </dgm:pt>
    <dgm:pt modelId="{23406C1B-E52E-4AAE-B5F6-151DD56B9E26}" type="pres">
      <dgm:prSet presAssocID="{FDB79773-2F3A-44DE-86F3-EFCC78BA33B4}" presName="Name21" presStyleCnt="0"/>
      <dgm:spPr/>
    </dgm:pt>
    <dgm:pt modelId="{1601AFF0-5120-45B7-B282-DDD9F4001575}" type="pres">
      <dgm:prSet presAssocID="{FDB79773-2F3A-44DE-86F3-EFCC78BA33B4}" presName="level2Shape" presStyleLbl="node3" presStyleIdx="2" presStyleCnt="4" custScaleX="141727" custScaleY="497602"/>
      <dgm:spPr/>
      <dgm:t>
        <a:bodyPr/>
        <a:lstStyle/>
        <a:p>
          <a:endParaRPr lang="zh-TW" altLang="en-US"/>
        </a:p>
      </dgm:t>
    </dgm:pt>
    <dgm:pt modelId="{33C16A06-72EA-4799-BA8B-3D8C3828C048}" type="pres">
      <dgm:prSet presAssocID="{FDB79773-2F3A-44DE-86F3-EFCC78BA33B4}" presName="hierChild3" presStyleCnt="0"/>
      <dgm:spPr/>
    </dgm:pt>
    <dgm:pt modelId="{E8B4C60E-F4D4-49CC-8A63-0F7BE6ACE9BA}" type="pres">
      <dgm:prSet presAssocID="{0AFEE1EC-3877-4524-8C7A-2976C5DE9FAB}" presName="Name19" presStyleLbl="parChTrans1D2" presStyleIdx="3" presStyleCnt="5"/>
      <dgm:spPr/>
      <dgm:t>
        <a:bodyPr/>
        <a:lstStyle/>
        <a:p>
          <a:endParaRPr lang="zh-TW" altLang="en-US"/>
        </a:p>
      </dgm:t>
    </dgm:pt>
    <dgm:pt modelId="{968EBB57-679A-4099-9AF0-4814DD7E657C}" type="pres">
      <dgm:prSet presAssocID="{D3ECEF08-12CD-428A-9684-AB1F2A70FC33}" presName="Name21" presStyleCnt="0"/>
      <dgm:spPr/>
    </dgm:pt>
    <dgm:pt modelId="{4E45479A-7F8C-43E6-9D91-6417A3265DC2}" type="pres">
      <dgm:prSet presAssocID="{D3ECEF08-12CD-428A-9684-AB1F2A70FC33}" presName="level2Shape" presStyleLbl="node2" presStyleIdx="3" presStyleCnt="5" custScaleX="126667"/>
      <dgm:spPr/>
      <dgm:t>
        <a:bodyPr/>
        <a:lstStyle/>
        <a:p>
          <a:endParaRPr lang="zh-TW" altLang="en-US"/>
        </a:p>
      </dgm:t>
    </dgm:pt>
    <dgm:pt modelId="{491614D5-B588-42DD-A834-5DDC18E2F18C}" type="pres">
      <dgm:prSet presAssocID="{D3ECEF08-12CD-428A-9684-AB1F2A70FC33}" presName="hierChild3" presStyleCnt="0"/>
      <dgm:spPr/>
    </dgm:pt>
    <dgm:pt modelId="{19CCC20A-3758-4878-A4DD-67606B31C5E6}" type="pres">
      <dgm:prSet presAssocID="{ACFF8CD3-399D-4DD0-A0B9-79A675134625}" presName="Name19" presStyleLbl="parChTrans1D3" presStyleIdx="3" presStyleCnt="4"/>
      <dgm:spPr/>
      <dgm:t>
        <a:bodyPr/>
        <a:lstStyle/>
        <a:p>
          <a:endParaRPr lang="zh-TW" altLang="en-US"/>
        </a:p>
      </dgm:t>
    </dgm:pt>
    <dgm:pt modelId="{9585CA1E-3D93-4299-BC2D-93F956D1BC5A}" type="pres">
      <dgm:prSet presAssocID="{F5D5B574-431F-43D3-B798-4CD00312AEAA}" presName="Name21" presStyleCnt="0"/>
      <dgm:spPr/>
    </dgm:pt>
    <dgm:pt modelId="{00B4B53C-5BA8-4582-849C-E685B99B4810}" type="pres">
      <dgm:prSet presAssocID="{F5D5B574-431F-43D3-B798-4CD00312AEAA}" presName="level2Shape" presStyleLbl="node3" presStyleIdx="3" presStyleCnt="4" custScaleX="135269" custScaleY="496858"/>
      <dgm:spPr/>
      <dgm:t>
        <a:bodyPr/>
        <a:lstStyle/>
        <a:p>
          <a:endParaRPr lang="zh-TW" altLang="en-US"/>
        </a:p>
      </dgm:t>
    </dgm:pt>
    <dgm:pt modelId="{F25D7D0D-9A4C-4524-BB78-E3D33438B682}" type="pres">
      <dgm:prSet presAssocID="{F5D5B574-431F-43D3-B798-4CD00312AEAA}" presName="hierChild3" presStyleCnt="0"/>
      <dgm:spPr/>
    </dgm:pt>
    <dgm:pt modelId="{DB07EF36-57DC-4F6B-A6EE-CEE16FC52D1E}" type="pres">
      <dgm:prSet presAssocID="{654CF899-45A3-4392-99EA-D77F9629641E}" presName="Name19" presStyleLbl="parChTrans1D2" presStyleIdx="4" presStyleCnt="5"/>
      <dgm:spPr/>
      <dgm:t>
        <a:bodyPr/>
        <a:lstStyle/>
        <a:p>
          <a:endParaRPr lang="zh-TW" altLang="en-US"/>
        </a:p>
      </dgm:t>
    </dgm:pt>
    <dgm:pt modelId="{628D8391-6D80-495D-8B98-295A7328EDC7}" type="pres">
      <dgm:prSet presAssocID="{A58EB479-AD16-4AE2-995A-037A9E75E7C3}" presName="Name21" presStyleCnt="0"/>
      <dgm:spPr/>
    </dgm:pt>
    <dgm:pt modelId="{9BEB6D6B-BA54-4714-A405-0AED0D6861AC}" type="pres">
      <dgm:prSet presAssocID="{A58EB479-AD16-4AE2-995A-037A9E75E7C3}" presName="level2Shape" presStyleLbl="node2" presStyleIdx="4" presStyleCnt="5" custScaleX="84946" custScaleY="627982" custLinFactNeighborX="2752" custLinFactNeighborY="2138"/>
      <dgm:spPr/>
      <dgm:t>
        <a:bodyPr/>
        <a:lstStyle/>
        <a:p>
          <a:endParaRPr lang="zh-TW" altLang="en-US"/>
        </a:p>
      </dgm:t>
    </dgm:pt>
    <dgm:pt modelId="{1DE64C06-BE2E-440C-8127-CC88E88471FF}" type="pres">
      <dgm:prSet presAssocID="{A58EB479-AD16-4AE2-995A-037A9E75E7C3}" presName="hierChild3" presStyleCnt="0"/>
      <dgm:spPr/>
    </dgm:pt>
    <dgm:pt modelId="{251E4E82-A955-49C0-A2DA-68AEFE66E378}" type="pres">
      <dgm:prSet presAssocID="{D6722EB7-88A1-49DC-B7CB-D6F62A9B5DD7}" presName="bgShapesFlow" presStyleCnt="0"/>
      <dgm:spPr/>
    </dgm:pt>
    <dgm:pt modelId="{3323D2E4-2D18-4B02-B622-00F0AC46DE06}" type="pres">
      <dgm:prSet presAssocID="{C142FAD8-312C-4721-B789-C618CC80572A}" presName="rectComp" presStyleCnt="0"/>
      <dgm:spPr/>
    </dgm:pt>
    <dgm:pt modelId="{A530DA2B-4225-463B-AB13-FF8C507B786B}" type="pres">
      <dgm:prSet presAssocID="{C142FAD8-312C-4721-B789-C618CC80572A}" presName="bgRect" presStyleLbl="bgShp" presStyleIdx="0" presStyleCnt="3" custScaleX="92845" custLinFactNeighborX="-80"/>
      <dgm:spPr/>
      <dgm:t>
        <a:bodyPr/>
        <a:lstStyle/>
        <a:p>
          <a:endParaRPr lang="zh-TW" altLang="en-US"/>
        </a:p>
      </dgm:t>
    </dgm:pt>
    <dgm:pt modelId="{576EC7B8-2B00-4A37-86CF-BF045DFAC0EC}" type="pres">
      <dgm:prSet presAssocID="{C142FAD8-312C-4721-B789-C618CC80572A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585E219-7A9E-4F03-BA32-FD8236F27CD5}" type="pres">
      <dgm:prSet presAssocID="{C142FAD8-312C-4721-B789-C618CC80572A}" presName="spComp" presStyleCnt="0"/>
      <dgm:spPr/>
    </dgm:pt>
    <dgm:pt modelId="{4B0BE80C-0039-49F2-A83A-8B5C971488C0}" type="pres">
      <dgm:prSet presAssocID="{C142FAD8-312C-4721-B789-C618CC80572A}" presName="vSp" presStyleCnt="0"/>
      <dgm:spPr/>
    </dgm:pt>
    <dgm:pt modelId="{D9A638FF-8BFF-4F7D-BFF6-60BEE8D2AD67}" type="pres">
      <dgm:prSet presAssocID="{452B15F8-DCFE-4AB1-AE3F-0CFBD244CD47}" presName="rectComp" presStyleCnt="0"/>
      <dgm:spPr/>
    </dgm:pt>
    <dgm:pt modelId="{4F646D36-8A40-41A8-A932-EADF2AE14367}" type="pres">
      <dgm:prSet presAssocID="{452B15F8-DCFE-4AB1-AE3F-0CFBD244CD47}" presName="bgRect" presStyleLbl="bgShp" presStyleIdx="1" presStyleCnt="3" custScaleX="92461" custLinFactNeighborY="2186"/>
      <dgm:spPr/>
      <dgm:t>
        <a:bodyPr/>
        <a:lstStyle/>
        <a:p>
          <a:endParaRPr lang="zh-TW" altLang="en-US"/>
        </a:p>
      </dgm:t>
    </dgm:pt>
    <dgm:pt modelId="{DDA1AF7A-081F-4CB6-A410-B4DB3255309F}" type="pres">
      <dgm:prSet presAssocID="{452B15F8-DCFE-4AB1-AE3F-0CFBD244CD47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A2F85E-EBAE-4CC6-B55A-25132802741C}" type="pres">
      <dgm:prSet presAssocID="{452B15F8-DCFE-4AB1-AE3F-0CFBD244CD47}" presName="spComp" presStyleCnt="0"/>
      <dgm:spPr/>
    </dgm:pt>
    <dgm:pt modelId="{9BE8F51D-D79A-4DEC-BE6E-53D868495D0B}" type="pres">
      <dgm:prSet presAssocID="{452B15F8-DCFE-4AB1-AE3F-0CFBD244CD47}" presName="vSp" presStyleCnt="0"/>
      <dgm:spPr/>
    </dgm:pt>
    <dgm:pt modelId="{8EEE854D-28A5-4DEC-A6FF-83A8921AF841}" type="pres">
      <dgm:prSet presAssocID="{8E8433CD-E860-42A7-8CD3-AED7C0007668}" presName="rectComp" presStyleCnt="0"/>
      <dgm:spPr/>
    </dgm:pt>
    <dgm:pt modelId="{11015D3D-FEBC-4FB9-A936-F631B30FDFDA}" type="pres">
      <dgm:prSet presAssocID="{8E8433CD-E860-42A7-8CD3-AED7C0007668}" presName="bgRect" presStyleLbl="bgShp" presStyleIdx="2" presStyleCnt="3" custScaleX="92461" custScaleY="427855"/>
      <dgm:spPr/>
      <dgm:t>
        <a:bodyPr/>
        <a:lstStyle/>
        <a:p>
          <a:endParaRPr lang="zh-TW" altLang="en-US"/>
        </a:p>
      </dgm:t>
    </dgm:pt>
    <dgm:pt modelId="{0FC7CFFF-E91D-4D74-80EB-8C6D5B16A253}" type="pres">
      <dgm:prSet presAssocID="{8E8433CD-E860-42A7-8CD3-AED7C0007668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9D5D7A6-FE81-4B77-99E2-D0699977F818}" srcId="{D3ECEF08-12CD-428A-9684-AB1F2A70FC33}" destId="{F5D5B574-431F-43D3-B798-4CD00312AEAA}" srcOrd="0" destOrd="0" parTransId="{ACFF8CD3-399D-4DD0-A0B9-79A675134625}" sibTransId="{033466B7-6036-4930-8A65-D641812255E2}"/>
    <dgm:cxn modelId="{AFDAE448-BD22-4A27-B9C9-329D6C122D92}" type="presOf" srcId="{718EA2AA-8669-4E26-90AC-DC72EBCED1F3}" destId="{00BB7C84-8539-4545-AA81-F4509B39C964}" srcOrd="0" destOrd="0" presId="urn:microsoft.com/office/officeart/2005/8/layout/hierarchy6"/>
    <dgm:cxn modelId="{148D92D9-B5EB-4338-8475-4B19FBA1C2BB}" type="presOf" srcId="{452B15F8-DCFE-4AB1-AE3F-0CFBD244CD47}" destId="{4F646D36-8A40-41A8-A932-EADF2AE14367}" srcOrd="0" destOrd="0" presId="urn:microsoft.com/office/officeart/2005/8/layout/hierarchy6"/>
    <dgm:cxn modelId="{5E5CF0A6-73BB-415F-ACF4-72542CC0A6CF}" type="presOf" srcId="{8E8433CD-E860-42A7-8CD3-AED7C0007668}" destId="{11015D3D-FEBC-4FB9-A936-F631B30FDFDA}" srcOrd="0" destOrd="0" presId="urn:microsoft.com/office/officeart/2005/8/layout/hierarchy6"/>
    <dgm:cxn modelId="{56D87711-8EB6-4274-97C0-3D2AF5BA7CB2}" srcId="{345AAE2A-B9BC-42CE-81F6-A23952B16E9D}" destId="{9902A214-26FC-400A-BE06-1AB3714493F3}" srcOrd="0" destOrd="0" parTransId="{2A10DB7B-0356-492F-ABE8-A337B2E4E858}" sibTransId="{C5EE87A5-1A89-42EF-814C-C028573466DB}"/>
    <dgm:cxn modelId="{DAADE112-9652-42BA-851F-40375EB8F128}" srcId="{FB99ABFA-0CAA-45AE-A304-279A118DEF10}" destId="{718EA2AA-8669-4E26-90AC-DC72EBCED1F3}" srcOrd="1" destOrd="0" parTransId="{BA112677-E9F1-48DF-87DD-8F2BFD82DE0D}" sibTransId="{65C5FC4F-2DF0-4C30-A04B-4C25FBB1E58C}"/>
    <dgm:cxn modelId="{899E87E1-4FD1-4F67-BF5C-D14F3C789C64}" type="presOf" srcId="{452B15F8-DCFE-4AB1-AE3F-0CFBD244CD47}" destId="{DDA1AF7A-081F-4CB6-A410-B4DB3255309F}" srcOrd="1" destOrd="0" presId="urn:microsoft.com/office/officeart/2005/8/layout/hierarchy6"/>
    <dgm:cxn modelId="{74D39FA9-CA54-41A5-B018-C07656DFB859}" type="presOf" srcId="{0AFEE1EC-3877-4524-8C7A-2976C5DE9FAB}" destId="{E8B4C60E-F4D4-49CC-8A63-0F7BE6ACE9BA}" srcOrd="0" destOrd="0" presId="urn:microsoft.com/office/officeart/2005/8/layout/hierarchy6"/>
    <dgm:cxn modelId="{3A2059D0-7A38-4645-9B9D-703BA06E12C2}" type="presOf" srcId="{9902A214-26FC-400A-BE06-1AB3714493F3}" destId="{F0081DBD-7DF3-4551-82DA-486B117817BE}" srcOrd="0" destOrd="0" presId="urn:microsoft.com/office/officeart/2005/8/layout/hierarchy6"/>
    <dgm:cxn modelId="{299057F8-F397-4469-B356-4B5775EDCD5A}" srcId="{D6722EB7-88A1-49DC-B7CB-D6F62A9B5DD7}" destId="{FB99ABFA-0CAA-45AE-A304-279A118DEF10}" srcOrd="0" destOrd="0" parTransId="{C5641D8E-1BB0-489A-AB40-9154360930EC}" sibTransId="{F19CB97A-BC2F-4B3F-9C1F-3C646A10659E}"/>
    <dgm:cxn modelId="{C662472B-62D9-4F8A-9257-393D092161A2}" type="presOf" srcId="{654CF899-45A3-4392-99EA-D77F9629641E}" destId="{DB07EF36-57DC-4F6B-A6EE-CEE16FC52D1E}" srcOrd="0" destOrd="0" presId="urn:microsoft.com/office/officeart/2005/8/layout/hierarchy6"/>
    <dgm:cxn modelId="{5BF6CADE-6044-4894-A404-4E88D0C3FE20}" type="presOf" srcId="{93594786-9856-461F-997C-7BEA220C1AE4}" destId="{5A433118-D0E1-4865-9C15-2B17C667BC40}" srcOrd="0" destOrd="0" presId="urn:microsoft.com/office/officeart/2005/8/layout/hierarchy6"/>
    <dgm:cxn modelId="{D86CC8A7-CC3C-4E2B-B465-BB793EC21C2D}" type="presOf" srcId="{72D709AF-0E17-408E-B8F6-6CE98B39BFF4}" destId="{2734018A-97F3-4558-9F98-B6247E0A4D3A}" srcOrd="0" destOrd="0" presId="urn:microsoft.com/office/officeart/2005/8/layout/hierarchy6"/>
    <dgm:cxn modelId="{D30C294C-454F-4B20-BE5A-ED117DE55BFD}" srcId="{D6722EB7-88A1-49DC-B7CB-D6F62A9B5DD7}" destId="{452B15F8-DCFE-4AB1-AE3F-0CFBD244CD47}" srcOrd="2" destOrd="0" parTransId="{52082E7D-3C33-4979-9D92-C0B48A91E7C7}" sibTransId="{F63B2629-E5F4-486D-8F2D-F74A75A385EE}"/>
    <dgm:cxn modelId="{12EB85AB-C4FD-4DD3-BF2F-E5A9F6D95630}" srcId="{FB99ABFA-0CAA-45AE-A304-279A118DEF10}" destId="{D3ECEF08-12CD-428A-9684-AB1F2A70FC33}" srcOrd="3" destOrd="0" parTransId="{0AFEE1EC-3877-4524-8C7A-2976C5DE9FAB}" sibTransId="{08EFB63E-8ED5-472E-B5AE-FFA3AFE45E5A}"/>
    <dgm:cxn modelId="{1460FDEE-23C5-4302-BC16-6E724C36C23D}" srcId="{D6722EB7-88A1-49DC-B7CB-D6F62A9B5DD7}" destId="{8E8433CD-E860-42A7-8CD3-AED7C0007668}" srcOrd="3" destOrd="0" parTransId="{53234458-EC4F-4D86-90C7-BDB7E7309E8F}" sibTransId="{7B4DFC49-7DB5-4611-BB28-C8BF4687E306}"/>
    <dgm:cxn modelId="{861C0625-7F25-4757-B33E-96682337A994}" type="presOf" srcId="{8E8433CD-E860-42A7-8CD3-AED7C0007668}" destId="{0FC7CFFF-E91D-4D74-80EB-8C6D5B16A253}" srcOrd="1" destOrd="0" presId="urn:microsoft.com/office/officeart/2005/8/layout/hierarchy6"/>
    <dgm:cxn modelId="{D3A6D528-8C34-4CB1-9007-47F9AA686F58}" type="presOf" srcId="{BE6E42CF-896B-44D1-B154-8BD955796E59}" destId="{50F01254-FE40-4166-A4A8-FFACA81396DB}" srcOrd="0" destOrd="0" presId="urn:microsoft.com/office/officeart/2005/8/layout/hierarchy6"/>
    <dgm:cxn modelId="{88AC42DA-A175-4962-A5EB-2C40621B0B6B}" srcId="{FB99ABFA-0CAA-45AE-A304-279A118DEF10}" destId="{9DD02CB8-99E5-4BAE-B05E-C8EB9FFA4104}" srcOrd="2" destOrd="0" parTransId="{AE39829C-98D3-4BA6-9263-C2F1926B30AB}" sibTransId="{FFF0C270-AC54-4240-865A-D8AE64AECB09}"/>
    <dgm:cxn modelId="{5A08900A-3BC2-4240-B6C1-55699B007B40}" type="presOf" srcId="{FB99ABFA-0CAA-45AE-A304-279A118DEF10}" destId="{46E28FBF-98E6-4654-9A02-5F8A0E0DAA5A}" srcOrd="0" destOrd="0" presId="urn:microsoft.com/office/officeart/2005/8/layout/hierarchy6"/>
    <dgm:cxn modelId="{6D46C08C-B52C-4E39-AF85-448910BB3C63}" srcId="{D6722EB7-88A1-49DC-B7CB-D6F62A9B5DD7}" destId="{C142FAD8-312C-4721-B789-C618CC80572A}" srcOrd="1" destOrd="0" parTransId="{1A91174F-BF79-44FA-B591-787E508C7C1A}" sibTransId="{6BF8D09D-A751-47D9-BEEE-6A7C1E894160}"/>
    <dgm:cxn modelId="{6F218403-A2F5-4632-8369-59A596046D8F}" type="presOf" srcId="{D3ECEF08-12CD-428A-9684-AB1F2A70FC33}" destId="{4E45479A-7F8C-43E6-9D91-6417A3265DC2}" srcOrd="0" destOrd="0" presId="urn:microsoft.com/office/officeart/2005/8/layout/hierarchy6"/>
    <dgm:cxn modelId="{A516BB47-69B4-41CA-A9A7-B0CA34F64C4B}" type="presOf" srcId="{D6722EB7-88A1-49DC-B7CB-D6F62A9B5DD7}" destId="{4F5F8D87-AA49-4369-BFDF-94CB76B8E7BB}" srcOrd="0" destOrd="0" presId="urn:microsoft.com/office/officeart/2005/8/layout/hierarchy6"/>
    <dgm:cxn modelId="{9E856A99-E2A6-4784-AB24-F1A90FC3052A}" srcId="{718EA2AA-8669-4E26-90AC-DC72EBCED1F3}" destId="{72D709AF-0E17-408E-B8F6-6CE98B39BFF4}" srcOrd="0" destOrd="0" parTransId="{BE6E42CF-896B-44D1-B154-8BD955796E59}" sibTransId="{78EA0390-076B-488B-8F91-1B96EC59E468}"/>
    <dgm:cxn modelId="{EDEEB60C-065B-45B6-9A59-F9D982CE9D93}" type="presOf" srcId="{F5D5B574-431F-43D3-B798-4CD00312AEAA}" destId="{00B4B53C-5BA8-4582-849C-E685B99B4810}" srcOrd="0" destOrd="0" presId="urn:microsoft.com/office/officeart/2005/8/layout/hierarchy6"/>
    <dgm:cxn modelId="{91D63A89-ECFC-46D4-852F-097D9CC37674}" type="presOf" srcId="{1649707E-AFCE-4C42-87D0-1EC6331FD87D}" destId="{B8E5C62B-6A74-403A-BE56-BC47A7355041}" srcOrd="0" destOrd="0" presId="urn:microsoft.com/office/officeart/2005/8/layout/hierarchy6"/>
    <dgm:cxn modelId="{AF7D9105-CCC1-48F3-9FB1-DADB5ACC7A95}" srcId="{FB99ABFA-0CAA-45AE-A304-279A118DEF10}" destId="{A58EB479-AD16-4AE2-995A-037A9E75E7C3}" srcOrd="4" destOrd="0" parTransId="{654CF899-45A3-4392-99EA-D77F9629641E}" sibTransId="{9609C412-9F45-4126-9EA0-F3CFD12A3115}"/>
    <dgm:cxn modelId="{0509044B-0E3D-4D70-A866-B6DDB52A620B}" srcId="{FB99ABFA-0CAA-45AE-A304-279A118DEF10}" destId="{345AAE2A-B9BC-42CE-81F6-A23952B16E9D}" srcOrd="0" destOrd="0" parTransId="{93594786-9856-461F-997C-7BEA220C1AE4}" sibTransId="{F8C69435-1FD4-4A98-86D3-73B236281740}"/>
    <dgm:cxn modelId="{48E37208-E737-4938-8C4A-9D12C5503636}" type="presOf" srcId="{C142FAD8-312C-4721-B789-C618CC80572A}" destId="{576EC7B8-2B00-4A37-86CF-BF045DFAC0EC}" srcOrd="1" destOrd="0" presId="urn:microsoft.com/office/officeart/2005/8/layout/hierarchy6"/>
    <dgm:cxn modelId="{64B5F2B9-E030-4E3D-AEB3-20865A47AA56}" type="presOf" srcId="{345AAE2A-B9BC-42CE-81F6-A23952B16E9D}" destId="{CC01198F-1301-46F9-816E-DE02D8C0D131}" srcOrd="0" destOrd="0" presId="urn:microsoft.com/office/officeart/2005/8/layout/hierarchy6"/>
    <dgm:cxn modelId="{2DF78433-5681-4B2F-B897-D5A164F65242}" type="presOf" srcId="{AE39829C-98D3-4BA6-9263-C2F1926B30AB}" destId="{8A9F14DF-AA73-4F33-B1D8-EC6B2FAB69E5}" srcOrd="0" destOrd="0" presId="urn:microsoft.com/office/officeart/2005/8/layout/hierarchy6"/>
    <dgm:cxn modelId="{C85A2A98-0C2B-4D42-A006-34DAFEB1AD19}" type="presOf" srcId="{A58EB479-AD16-4AE2-995A-037A9E75E7C3}" destId="{9BEB6D6B-BA54-4714-A405-0AED0D6861AC}" srcOrd="0" destOrd="0" presId="urn:microsoft.com/office/officeart/2005/8/layout/hierarchy6"/>
    <dgm:cxn modelId="{861F7CDF-960E-4460-85FF-F735462A8C21}" type="presOf" srcId="{2A10DB7B-0356-492F-ABE8-A337B2E4E858}" destId="{B71D5778-9F39-4F0D-9DFF-4B652E07AC78}" srcOrd="0" destOrd="0" presId="urn:microsoft.com/office/officeart/2005/8/layout/hierarchy6"/>
    <dgm:cxn modelId="{4A525EBE-1684-4FAE-984A-A75FA01E277D}" type="presOf" srcId="{FDB79773-2F3A-44DE-86F3-EFCC78BA33B4}" destId="{1601AFF0-5120-45B7-B282-DDD9F4001575}" srcOrd="0" destOrd="0" presId="urn:microsoft.com/office/officeart/2005/8/layout/hierarchy6"/>
    <dgm:cxn modelId="{64D170F6-432A-4DC1-908D-DFBC4452AD84}" type="presOf" srcId="{ACFF8CD3-399D-4DD0-A0B9-79A675134625}" destId="{19CCC20A-3758-4878-A4DD-67606B31C5E6}" srcOrd="0" destOrd="0" presId="urn:microsoft.com/office/officeart/2005/8/layout/hierarchy6"/>
    <dgm:cxn modelId="{AEF346C5-0EEA-46C4-A3F4-58F45717DF93}" type="presOf" srcId="{9DD02CB8-99E5-4BAE-B05E-C8EB9FFA4104}" destId="{5A305A49-D1C1-4241-90BC-3558EA633D59}" srcOrd="0" destOrd="0" presId="urn:microsoft.com/office/officeart/2005/8/layout/hierarchy6"/>
    <dgm:cxn modelId="{BD6554EA-70DE-49DC-9FAB-3EA47ADDA206}" srcId="{9DD02CB8-99E5-4BAE-B05E-C8EB9FFA4104}" destId="{FDB79773-2F3A-44DE-86F3-EFCC78BA33B4}" srcOrd="0" destOrd="0" parTransId="{1649707E-AFCE-4C42-87D0-1EC6331FD87D}" sibTransId="{6AF88405-CBBB-4277-B975-900486B79FAB}"/>
    <dgm:cxn modelId="{3354BDD6-B113-4BE5-B71B-09B7E93C666F}" type="presOf" srcId="{BA112677-E9F1-48DF-87DD-8F2BFD82DE0D}" destId="{2302A884-E00F-4722-A11E-ABDB70488FE9}" srcOrd="0" destOrd="0" presId="urn:microsoft.com/office/officeart/2005/8/layout/hierarchy6"/>
    <dgm:cxn modelId="{FABCFFB9-3FD1-440C-9D8C-709A2B27FB89}" type="presOf" srcId="{C142FAD8-312C-4721-B789-C618CC80572A}" destId="{A530DA2B-4225-463B-AB13-FF8C507B786B}" srcOrd="0" destOrd="0" presId="urn:microsoft.com/office/officeart/2005/8/layout/hierarchy6"/>
    <dgm:cxn modelId="{D0742286-BAAA-429E-8EA7-9E5B200E0D3B}" type="presParOf" srcId="{4F5F8D87-AA49-4369-BFDF-94CB76B8E7BB}" destId="{94E0A5F7-64B3-45AB-BB5F-E1A96D390A8F}" srcOrd="0" destOrd="0" presId="urn:microsoft.com/office/officeart/2005/8/layout/hierarchy6"/>
    <dgm:cxn modelId="{DE3DD01A-09D1-4D70-ABE8-FDF850BCAEC2}" type="presParOf" srcId="{94E0A5F7-64B3-45AB-BB5F-E1A96D390A8F}" destId="{66CC3FFC-7D21-431F-B3DB-0E745F3A6664}" srcOrd="0" destOrd="0" presId="urn:microsoft.com/office/officeart/2005/8/layout/hierarchy6"/>
    <dgm:cxn modelId="{AD7C1EFA-E713-46A0-B336-255A0DA40101}" type="presParOf" srcId="{94E0A5F7-64B3-45AB-BB5F-E1A96D390A8F}" destId="{0D427E5C-4EDC-4376-9361-413A7C2CF656}" srcOrd="1" destOrd="0" presId="urn:microsoft.com/office/officeart/2005/8/layout/hierarchy6"/>
    <dgm:cxn modelId="{3915D074-57DF-4E55-A986-BC7AFDF6CF9B}" type="presParOf" srcId="{0D427E5C-4EDC-4376-9361-413A7C2CF656}" destId="{045F31DA-A73C-42D6-8614-6A5828EBAE43}" srcOrd="0" destOrd="0" presId="urn:microsoft.com/office/officeart/2005/8/layout/hierarchy6"/>
    <dgm:cxn modelId="{AF0261D9-D73E-4408-AA9D-F44483A32B9F}" type="presParOf" srcId="{045F31DA-A73C-42D6-8614-6A5828EBAE43}" destId="{46E28FBF-98E6-4654-9A02-5F8A0E0DAA5A}" srcOrd="0" destOrd="0" presId="urn:microsoft.com/office/officeart/2005/8/layout/hierarchy6"/>
    <dgm:cxn modelId="{7A12B784-2341-4C53-A36B-B34A7669F765}" type="presParOf" srcId="{045F31DA-A73C-42D6-8614-6A5828EBAE43}" destId="{81D0669A-F193-4B7E-A16B-344A83AAD95C}" srcOrd="1" destOrd="0" presId="urn:microsoft.com/office/officeart/2005/8/layout/hierarchy6"/>
    <dgm:cxn modelId="{308303EF-D901-4267-B84C-348D9427A457}" type="presParOf" srcId="{81D0669A-F193-4B7E-A16B-344A83AAD95C}" destId="{5A433118-D0E1-4865-9C15-2B17C667BC40}" srcOrd="0" destOrd="0" presId="urn:microsoft.com/office/officeart/2005/8/layout/hierarchy6"/>
    <dgm:cxn modelId="{BFEB0AB1-8F7B-4408-9B57-EFAAB82C061A}" type="presParOf" srcId="{81D0669A-F193-4B7E-A16B-344A83AAD95C}" destId="{37428D3D-7624-4E25-8E87-77E280209F0E}" srcOrd="1" destOrd="0" presId="urn:microsoft.com/office/officeart/2005/8/layout/hierarchy6"/>
    <dgm:cxn modelId="{03DEE109-B9F5-4082-BFDA-C7738898738E}" type="presParOf" srcId="{37428D3D-7624-4E25-8E87-77E280209F0E}" destId="{CC01198F-1301-46F9-816E-DE02D8C0D131}" srcOrd="0" destOrd="0" presId="urn:microsoft.com/office/officeart/2005/8/layout/hierarchy6"/>
    <dgm:cxn modelId="{3EA9BE60-9219-4DCD-A2FA-6A5F4771CD03}" type="presParOf" srcId="{37428D3D-7624-4E25-8E87-77E280209F0E}" destId="{147AA961-1FF1-4A1A-BB4B-1A954A63743C}" srcOrd="1" destOrd="0" presId="urn:microsoft.com/office/officeart/2005/8/layout/hierarchy6"/>
    <dgm:cxn modelId="{A644857A-25B8-4EDA-A9AB-A76778C99517}" type="presParOf" srcId="{147AA961-1FF1-4A1A-BB4B-1A954A63743C}" destId="{B71D5778-9F39-4F0D-9DFF-4B652E07AC78}" srcOrd="0" destOrd="0" presId="urn:microsoft.com/office/officeart/2005/8/layout/hierarchy6"/>
    <dgm:cxn modelId="{B1335362-DCDF-42B9-96D0-896BA6101764}" type="presParOf" srcId="{147AA961-1FF1-4A1A-BB4B-1A954A63743C}" destId="{AAA5AC53-358D-42BD-8B67-F67BADD50989}" srcOrd="1" destOrd="0" presId="urn:microsoft.com/office/officeart/2005/8/layout/hierarchy6"/>
    <dgm:cxn modelId="{DC831962-8998-4277-8494-A521B2416025}" type="presParOf" srcId="{AAA5AC53-358D-42BD-8B67-F67BADD50989}" destId="{F0081DBD-7DF3-4551-82DA-486B117817BE}" srcOrd="0" destOrd="0" presId="urn:microsoft.com/office/officeart/2005/8/layout/hierarchy6"/>
    <dgm:cxn modelId="{4E054267-1139-422F-97DC-E25FAAB7EF7E}" type="presParOf" srcId="{AAA5AC53-358D-42BD-8B67-F67BADD50989}" destId="{8C4ED871-0AE7-4AE8-AA33-9F079A67B863}" srcOrd="1" destOrd="0" presId="urn:microsoft.com/office/officeart/2005/8/layout/hierarchy6"/>
    <dgm:cxn modelId="{9C471676-BB17-41B0-A8C5-6288B75A565F}" type="presParOf" srcId="{81D0669A-F193-4B7E-A16B-344A83AAD95C}" destId="{2302A884-E00F-4722-A11E-ABDB70488FE9}" srcOrd="2" destOrd="0" presId="urn:microsoft.com/office/officeart/2005/8/layout/hierarchy6"/>
    <dgm:cxn modelId="{45183744-DE21-4E79-A656-A0393ED7C70D}" type="presParOf" srcId="{81D0669A-F193-4B7E-A16B-344A83AAD95C}" destId="{17D1A0BF-5B82-452B-9DD0-60103C1C9B53}" srcOrd="3" destOrd="0" presId="urn:microsoft.com/office/officeart/2005/8/layout/hierarchy6"/>
    <dgm:cxn modelId="{B1EF6692-D940-4CD1-ADD9-358C493B8103}" type="presParOf" srcId="{17D1A0BF-5B82-452B-9DD0-60103C1C9B53}" destId="{00BB7C84-8539-4545-AA81-F4509B39C964}" srcOrd="0" destOrd="0" presId="urn:microsoft.com/office/officeart/2005/8/layout/hierarchy6"/>
    <dgm:cxn modelId="{CF9EEC09-5B4B-498E-8436-F221C974DA20}" type="presParOf" srcId="{17D1A0BF-5B82-452B-9DD0-60103C1C9B53}" destId="{339EB880-8690-49EB-BEB5-2C8FDF53CB54}" srcOrd="1" destOrd="0" presId="urn:microsoft.com/office/officeart/2005/8/layout/hierarchy6"/>
    <dgm:cxn modelId="{942AB149-CA3D-4C51-A5F7-A1CD55786CC3}" type="presParOf" srcId="{339EB880-8690-49EB-BEB5-2C8FDF53CB54}" destId="{50F01254-FE40-4166-A4A8-FFACA81396DB}" srcOrd="0" destOrd="0" presId="urn:microsoft.com/office/officeart/2005/8/layout/hierarchy6"/>
    <dgm:cxn modelId="{8954243E-EBC9-43CB-B4D4-CABDCF4F97BA}" type="presParOf" srcId="{339EB880-8690-49EB-BEB5-2C8FDF53CB54}" destId="{8AB0A30D-C78B-4B70-8F6E-38908AF50879}" srcOrd="1" destOrd="0" presId="urn:microsoft.com/office/officeart/2005/8/layout/hierarchy6"/>
    <dgm:cxn modelId="{E1F46982-10E9-405B-A466-6E44EFE048FD}" type="presParOf" srcId="{8AB0A30D-C78B-4B70-8F6E-38908AF50879}" destId="{2734018A-97F3-4558-9F98-B6247E0A4D3A}" srcOrd="0" destOrd="0" presId="urn:microsoft.com/office/officeart/2005/8/layout/hierarchy6"/>
    <dgm:cxn modelId="{4C861C59-14E8-4EAA-AAF0-D028E3ADD247}" type="presParOf" srcId="{8AB0A30D-C78B-4B70-8F6E-38908AF50879}" destId="{BD007F26-7AB4-4712-A28A-62E2CCA69FDC}" srcOrd="1" destOrd="0" presId="urn:microsoft.com/office/officeart/2005/8/layout/hierarchy6"/>
    <dgm:cxn modelId="{AE837098-2590-48C5-9E28-3DAB69A7F5D6}" type="presParOf" srcId="{81D0669A-F193-4B7E-A16B-344A83AAD95C}" destId="{8A9F14DF-AA73-4F33-B1D8-EC6B2FAB69E5}" srcOrd="4" destOrd="0" presId="urn:microsoft.com/office/officeart/2005/8/layout/hierarchy6"/>
    <dgm:cxn modelId="{DC47DBA5-D474-4AB7-BE0E-DBDD49EDBD84}" type="presParOf" srcId="{81D0669A-F193-4B7E-A16B-344A83AAD95C}" destId="{043B77CA-5AEB-4457-B658-054B92A000BE}" srcOrd="5" destOrd="0" presId="urn:microsoft.com/office/officeart/2005/8/layout/hierarchy6"/>
    <dgm:cxn modelId="{246ED5CA-C7BA-4AA3-B8B4-F5BAA608193F}" type="presParOf" srcId="{043B77CA-5AEB-4457-B658-054B92A000BE}" destId="{5A305A49-D1C1-4241-90BC-3558EA633D59}" srcOrd="0" destOrd="0" presId="urn:microsoft.com/office/officeart/2005/8/layout/hierarchy6"/>
    <dgm:cxn modelId="{6F034AF3-D9C1-40F3-A780-429B6358B1D5}" type="presParOf" srcId="{043B77CA-5AEB-4457-B658-054B92A000BE}" destId="{57020541-C100-4F09-A77D-1800E6F96555}" srcOrd="1" destOrd="0" presId="urn:microsoft.com/office/officeart/2005/8/layout/hierarchy6"/>
    <dgm:cxn modelId="{44D88905-D195-486A-915E-50CB13DE1F80}" type="presParOf" srcId="{57020541-C100-4F09-A77D-1800E6F96555}" destId="{B8E5C62B-6A74-403A-BE56-BC47A7355041}" srcOrd="0" destOrd="0" presId="urn:microsoft.com/office/officeart/2005/8/layout/hierarchy6"/>
    <dgm:cxn modelId="{4F00F73C-34F5-40B8-B288-7DB7C029921C}" type="presParOf" srcId="{57020541-C100-4F09-A77D-1800E6F96555}" destId="{23406C1B-E52E-4AAE-B5F6-151DD56B9E26}" srcOrd="1" destOrd="0" presId="urn:microsoft.com/office/officeart/2005/8/layout/hierarchy6"/>
    <dgm:cxn modelId="{792ED1C5-3E67-4254-8F63-471C21C1D2B3}" type="presParOf" srcId="{23406C1B-E52E-4AAE-B5F6-151DD56B9E26}" destId="{1601AFF0-5120-45B7-B282-DDD9F4001575}" srcOrd="0" destOrd="0" presId="urn:microsoft.com/office/officeart/2005/8/layout/hierarchy6"/>
    <dgm:cxn modelId="{9FE8170F-4C8E-4BFE-8305-60F759E59078}" type="presParOf" srcId="{23406C1B-E52E-4AAE-B5F6-151DD56B9E26}" destId="{33C16A06-72EA-4799-BA8B-3D8C3828C048}" srcOrd="1" destOrd="0" presId="urn:microsoft.com/office/officeart/2005/8/layout/hierarchy6"/>
    <dgm:cxn modelId="{5AF701F6-1F30-4F5E-920D-8F2DCBC6B86A}" type="presParOf" srcId="{81D0669A-F193-4B7E-A16B-344A83AAD95C}" destId="{E8B4C60E-F4D4-49CC-8A63-0F7BE6ACE9BA}" srcOrd="6" destOrd="0" presId="urn:microsoft.com/office/officeart/2005/8/layout/hierarchy6"/>
    <dgm:cxn modelId="{78A7328C-FBFD-4B2E-A373-F1A383DC95A8}" type="presParOf" srcId="{81D0669A-F193-4B7E-A16B-344A83AAD95C}" destId="{968EBB57-679A-4099-9AF0-4814DD7E657C}" srcOrd="7" destOrd="0" presId="urn:microsoft.com/office/officeart/2005/8/layout/hierarchy6"/>
    <dgm:cxn modelId="{27B62BEB-7792-4DA1-B1A3-71CF9223E6EF}" type="presParOf" srcId="{968EBB57-679A-4099-9AF0-4814DD7E657C}" destId="{4E45479A-7F8C-43E6-9D91-6417A3265DC2}" srcOrd="0" destOrd="0" presId="urn:microsoft.com/office/officeart/2005/8/layout/hierarchy6"/>
    <dgm:cxn modelId="{2646BDDF-A9F5-4050-8830-17D002E7A2BA}" type="presParOf" srcId="{968EBB57-679A-4099-9AF0-4814DD7E657C}" destId="{491614D5-B588-42DD-A834-5DDC18E2F18C}" srcOrd="1" destOrd="0" presId="urn:microsoft.com/office/officeart/2005/8/layout/hierarchy6"/>
    <dgm:cxn modelId="{238F6D5B-F1DE-4ABA-AA12-4647DD425269}" type="presParOf" srcId="{491614D5-B588-42DD-A834-5DDC18E2F18C}" destId="{19CCC20A-3758-4878-A4DD-67606B31C5E6}" srcOrd="0" destOrd="0" presId="urn:microsoft.com/office/officeart/2005/8/layout/hierarchy6"/>
    <dgm:cxn modelId="{E96934E0-0866-4631-809F-9BABF367FFC9}" type="presParOf" srcId="{491614D5-B588-42DD-A834-5DDC18E2F18C}" destId="{9585CA1E-3D93-4299-BC2D-93F956D1BC5A}" srcOrd="1" destOrd="0" presId="urn:microsoft.com/office/officeart/2005/8/layout/hierarchy6"/>
    <dgm:cxn modelId="{03C64F87-AF62-4B89-8E2D-8E1588029908}" type="presParOf" srcId="{9585CA1E-3D93-4299-BC2D-93F956D1BC5A}" destId="{00B4B53C-5BA8-4582-849C-E685B99B4810}" srcOrd="0" destOrd="0" presId="urn:microsoft.com/office/officeart/2005/8/layout/hierarchy6"/>
    <dgm:cxn modelId="{0351A009-B044-4137-83AC-B67D21EC6E40}" type="presParOf" srcId="{9585CA1E-3D93-4299-BC2D-93F956D1BC5A}" destId="{F25D7D0D-9A4C-4524-BB78-E3D33438B682}" srcOrd="1" destOrd="0" presId="urn:microsoft.com/office/officeart/2005/8/layout/hierarchy6"/>
    <dgm:cxn modelId="{D4F4ED2B-77CE-493B-809B-ABAEB4E2803D}" type="presParOf" srcId="{81D0669A-F193-4B7E-A16B-344A83AAD95C}" destId="{DB07EF36-57DC-4F6B-A6EE-CEE16FC52D1E}" srcOrd="8" destOrd="0" presId="urn:microsoft.com/office/officeart/2005/8/layout/hierarchy6"/>
    <dgm:cxn modelId="{BF92E78B-973B-4D14-82EF-55EFD18DFA3C}" type="presParOf" srcId="{81D0669A-F193-4B7E-A16B-344A83AAD95C}" destId="{628D8391-6D80-495D-8B98-295A7328EDC7}" srcOrd="9" destOrd="0" presId="urn:microsoft.com/office/officeart/2005/8/layout/hierarchy6"/>
    <dgm:cxn modelId="{1B1E1955-3093-436B-869F-4A6E720A06D2}" type="presParOf" srcId="{628D8391-6D80-495D-8B98-295A7328EDC7}" destId="{9BEB6D6B-BA54-4714-A405-0AED0D6861AC}" srcOrd="0" destOrd="0" presId="urn:microsoft.com/office/officeart/2005/8/layout/hierarchy6"/>
    <dgm:cxn modelId="{9241DC06-E362-41CA-B272-8E326F536919}" type="presParOf" srcId="{628D8391-6D80-495D-8B98-295A7328EDC7}" destId="{1DE64C06-BE2E-440C-8127-CC88E88471FF}" srcOrd="1" destOrd="0" presId="urn:microsoft.com/office/officeart/2005/8/layout/hierarchy6"/>
    <dgm:cxn modelId="{BF03FD49-E953-4A45-8501-1D313B490C18}" type="presParOf" srcId="{4F5F8D87-AA49-4369-BFDF-94CB76B8E7BB}" destId="{251E4E82-A955-49C0-A2DA-68AEFE66E378}" srcOrd="1" destOrd="0" presId="urn:microsoft.com/office/officeart/2005/8/layout/hierarchy6"/>
    <dgm:cxn modelId="{E2E69385-53E5-4786-A8EA-AB69ACACAAA7}" type="presParOf" srcId="{251E4E82-A955-49C0-A2DA-68AEFE66E378}" destId="{3323D2E4-2D18-4B02-B622-00F0AC46DE06}" srcOrd="0" destOrd="0" presId="urn:microsoft.com/office/officeart/2005/8/layout/hierarchy6"/>
    <dgm:cxn modelId="{E8A7664C-BF89-465B-9A7B-EE292E0820FB}" type="presParOf" srcId="{3323D2E4-2D18-4B02-B622-00F0AC46DE06}" destId="{A530DA2B-4225-463B-AB13-FF8C507B786B}" srcOrd="0" destOrd="0" presId="urn:microsoft.com/office/officeart/2005/8/layout/hierarchy6"/>
    <dgm:cxn modelId="{7CED6828-CC3A-4CC6-853C-25897D9F87CB}" type="presParOf" srcId="{3323D2E4-2D18-4B02-B622-00F0AC46DE06}" destId="{576EC7B8-2B00-4A37-86CF-BF045DFAC0EC}" srcOrd="1" destOrd="0" presId="urn:microsoft.com/office/officeart/2005/8/layout/hierarchy6"/>
    <dgm:cxn modelId="{053A2010-FD77-4A91-AF76-F6EC0D8E8D53}" type="presParOf" srcId="{251E4E82-A955-49C0-A2DA-68AEFE66E378}" destId="{E585E219-7A9E-4F03-BA32-FD8236F27CD5}" srcOrd="1" destOrd="0" presId="urn:microsoft.com/office/officeart/2005/8/layout/hierarchy6"/>
    <dgm:cxn modelId="{9786C0EF-52FF-4A41-AE8B-784F9D82E47C}" type="presParOf" srcId="{E585E219-7A9E-4F03-BA32-FD8236F27CD5}" destId="{4B0BE80C-0039-49F2-A83A-8B5C971488C0}" srcOrd="0" destOrd="0" presId="urn:microsoft.com/office/officeart/2005/8/layout/hierarchy6"/>
    <dgm:cxn modelId="{6BF7BD72-688B-49DF-8DB5-0897DAD8307F}" type="presParOf" srcId="{251E4E82-A955-49C0-A2DA-68AEFE66E378}" destId="{D9A638FF-8BFF-4F7D-BFF6-60BEE8D2AD67}" srcOrd="2" destOrd="0" presId="urn:microsoft.com/office/officeart/2005/8/layout/hierarchy6"/>
    <dgm:cxn modelId="{68A24D48-0871-4511-BA7E-7AC1C90FC0CA}" type="presParOf" srcId="{D9A638FF-8BFF-4F7D-BFF6-60BEE8D2AD67}" destId="{4F646D36-8A40-41A8-A932-EADF2AE14367}" srcOrd="0" destOrd="0" presId="urn:microsoft.com/office/officeart/2005/8/layout/hierarchy6"/>
    <dgm:cxn modelId="{236F7468-4C33-4C91-9447-7166D00C4FE7}" type="presParOf" srcId="{D9A638FF-8BFF-4F7D-BFF6-60BEE8D2AD67}" destId="{DDA1AF7A-081F-4CB6-A410-B4DB3255309F}" srcOrd="1" destOrd="0" presId="urn:microsoft.com/office/officeart/2005/8/layout/hierarchy6"/>
    <dgm:cxn modelId="{51F519F5-7B8D-41E8-BA4C-36846EF03136}" type="presParOf" srcId="{251E4E82-A955-49C0-A2DA-68AEFE66E378}" destId="{EEA2F85E-EBAE-4CC6-B55A-25132802741C}" srcOrd="3" destOrd="0" presId="urn:microsoft.com/office/officeart/2005/8/layout/hierarchy6"/>
    <dgm:cxn modelId="{EC6F598F-E0C3-44B9-8F31-1AFF1CE6AC1F}" type="presParOf" srcId="{EEA2F85E-EBAE-4CC6-B55A-25132802741C}" destId="{9BE8F51D-D79A-4DEC-BE6E-53D868495D0B}" srcOrd="0" destOrd="0" presId="urn:microsoft.com/office/officeart/2005/8/layout/hierarchy6"/>
    <dgm:cxn modelId="{A05157FB-F012-40F2-8CE6-3C6C6552D500}" type="presParOf" srcId="{251E4E82-A955-49C0-A2DA-68AEFE66E378}" destId="{8EEE854D-28A5-4DEC-A6FF-83A8921AF841}" srcOrd="4" destOrd="0" presId="urn:microsoft.com/office/officeart/2005/8/layout/hierarchy6"/>
    <dgm:cxn modelId="{A26624A9-56AB-43B0-87C8-B68B9C31B1FD}" type="presParOf" srcId="{8EEE854D-28A5-4DEC-A6FF-83A8921AF841}" destId="{11015D3D-FEBC-4FB9-A936-F631B30FDFDA}" srcOrd="0" destOrd="0" presId="urn:microsoft.com/office/officeart/2005/8/layout/hierarchy6"/>
    <dgm:cxn modelId="{A815297F-FCEC-45EA-A9D1-0425C01D2932}" type="presParOf" srcId="{8EEE854D-28A5-4DEC-A6FF-83A8921AF841}" destId="{0FC7CFFF-E91D-4D74-80EB-8C6D5B16A25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15D3D-FEBC-4FB9-A936-F631B30FDFDA}">
      <dsp:nvSpPr>
        <dsp:cNvPr id="0" name=""/>
        <dsp:cNvSpPr/>
      </dsp:nvSpPr>
      <dsp:spPr>
        <a:xfrm>
          <a:off x="416532" y="1652733"/>
          <a:ext cx="10217007" cy="29502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縣市</a:t>
          </a:r>
          <a:r>
            <a:rPr lang="en-US" altLang="zh-TW" sz="24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(</a:t>
          </a:r>
          <a:r>
            <a:rPr lang="zh-TW" altLang="en-US" sz="24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學校</a:t>
          </a:r>
          <a:r>
            <a:rPr lang="en-US" altLang="zh-TW" sz="24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)</a:t>
          </a:r>
          <a:r>
            <a:rPr lang="zh-TW" altLang="en-US" sz="24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推動</a:t>
          </a:r>
          <a:endParaRPr lang="zh-TW" altLang="en-US" sz="24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416532" y="1652733"/>
        <a:ext cx="3065102" cy="2950276"/>
      </dsp:txXfrm>
    </dsp:sp>
    <dsp:sp modelId="{4F646D36-8A40-41A8-A932-EADF2AE14367}">
      <dsp:nvSpPr>
        <dsp:cNvPr id="0" name=""/>
        <dsp:cNvSpPr/>
      </dsp:nvSpPr>
      <dsp:spPr>
        <a:xfrm>
          <a:off x="416532" y="863332"/>
          <a:ext cx="10217007" cy="6895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分區輔導</a:t>
          </a:r>
          <a:endParaRPr lang="zh-TW" altLang="en-US" sz="24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416532" y="863332"/>
        <a:ext cx="3065102" cy="689550"/>
      </dsp:txXfrm>
    </dsp:sp>
    <dsp:sp modelId="{A530DA2B-4225-463B-AB13-FF8C507B786B}">
      <dsp:nvSpPr>
        <dsp:cNvPr id="0" name=""/>
        <dsp:cNvSpPr/>
      </dsp:nvSpPr>
      <dsp:spPr>
        <a:xfrm>
          <a:off x="386476" y="43782"/>
          <a:ext cx="10259440" cy="6895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中央統籌</a:t>
          </a:r>
          <a:endParaRPr lang="zh-TW" altLang="en-US" sz="24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386476" y="43782"/>
        <a:ext cx="3077832" cy="689550"/>
      </dsp:txXfrm>
    </dsp:sp>
    <dsp:sp modelId="{46E28FBF-98E6-4654-9A02-5F8A0E0DAA5A}">
      <dsp:nvSpPr>
        <dsp:cNvPr id="0" name=""/>
        <dsp:cNvSpPr/>
      </dsp:nvSpPr>
      <dsp:spPr>
        <a:xfrm>
          <a:off x="5603862" y="101245"/>
          <a:ext cx="3131429" cy="574625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教育部</a:t>
          </a:r>
          <a:endParaRPr lang="en-US" altLang="zh-TW" sz="2800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5620692" y="118075"/>
        <a:ext cx="3097769" cy="540965"/>
      </dsp:txXfrm>
    </dsp:sp>
    <dsp:sp modelId="{5A433118-D0E1-4865-9C15-2B17C667BC40}">
      <dsp:nvSpPr>
        <dsp:cNvPr id="0" name=""/>
        <dsp:cNvSpPr/>
      </dsp:nvSpPr>
      <dsp:spPr>
        <a:xfrm>
          <a:off x="4421319" y="675870"/>
          <a:ext cx="2748257" cy="229850"/>
        </a:xfrm>
        <a:custGeom>
          <a:avLst/>
          <a:gdLst/>
          <a:ahLst/>
          <a:cxnLst/>
          <a:rect l="0" t="0" r="0" b="0"/>
          <a:pathLst>
            <a:path>
              <a:moveTo>
                <a:pt x="2748257" y="0"/>
              </a:moveTo>
              <a:lnTo>
                <a:pt x="2748257" y="114925"/>
              </a:lnTo>
              <a:lnTo>
                <a:pt x="0" y="114925"/>
              </a:lnTo>
              <a:lnTo>
                <a:pt x="0" y="22985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1198F-1301-46F9-816E-DE02D8C0D131}">
      <dsp:nvSpPr>
        <dsp:cNvPr id="0" name=""/>
        <dsp:cNvSpPr/>
      </dsp:nvSpPr>
      <dsp:spPr>
        <a:xfrm>
          <a:off x="3857284" y="905720"/>
          <a:ext cx="1128070" cy="574625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北區</a:t>
          </a:r>
          <a:endParaRPr lang="zh-TW" altLang="en-US" sz="20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3874114" y="922550"/>
        <a:ext cx="1094410" cy="540965"/>
      </dsp:txXfrm>
    </dsp:sp>
    <dsp:sp modelId="{B71D5778-9F39-4F0D-9DFF-4B652E07AC78}">
      <dsp:nvSpPr>
        <dsp:cNvPr id="0" name=""/>
        <dsp:cNvSpPr/>
      </dsp:nvSpPr>
      <dsp:spPr>
        <a:xfrm>
          <a:off x="4375599" y="1480346"/>
          <a:ext cx="91440" cy="229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9850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81DBD-7DF3-4551-82DA-486B117817BE}">
      <dsp:nvSpPr>
        <dsp:cNvPr id="0" name=""/>
        <dsp:cNvSpPr/>
      </dsp:nvSpPr>
      <dsp:spPr>
        <a:xfrm>
          <a:off x="3854298" y="1710196"/>
          <a:ext cx="1134043" cy="2885969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臺北市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新北市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桃園市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新竹縣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新竹市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基隆市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連江縣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金門縣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7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北區國立 國民中小學</a:t>
          </a:r>
          <a:endParaRPr lang="en-US" altLang="zh-TW" sz="1500" b="1" kern="1200" dirty="0" smtClean="0">
            <a:solidFill>
              <a:srgbClr val="7030A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3887513" y="1743411"/>
        <a:ext cx="1067613" cy="2819539"/>
      </dsp:txXfrm>
    </dsp:sp>
    <dsp:sp modelId="{2302A884-E00F-4722-A11E-ABDB70488FE9}">
      <dsp:nvSpPr>
        <dsp:cNvPr id="0" name=""/>
        <dsp:cNvSpPr/>
      </dsp:nvSpPr>
      <dsp:spPr>
        <a:xfrm>
          <a:off x="5820629" y="675870"/>
          <a:ext cx="1348948" cy="229850"/>
        </a:xfrm>
        <a:custGeom>
          <a:avLst/>
          <a:gdLst/>
          <a:ahLst/>
          <a:cxnLst/>
          <a:rect l="0" t="0" r="0" b="0"/>
          <a:pathLst>
            <a:path>
              <a:moveTo>
                <a:pt x="1348948" y="0"/>
              </a:moveTo>
              <a:lnTo>
                <a:pt x="1348948" y="114925"/>
              </a:lnTo>
              <a:lnTo>
                <a:pt x="0" y="114925"/>
              </a:lnTo>
              <a:lnTo>
                <a:pt x="0" y="22985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B7C84-8539-4545-AA81-F4509B39C964}">
      <dsp:nvSpPr>
        <dsp:cNvPr id="0" name=""/>
        <dsp:cNvSpPr/>
      </dsp:nvSpPr>
      <dsp:spPr>
        <a:xfrm>
          <a:off x="5271634" y="905720"/>
          <a:ext cx="1097988" cy="574625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中區</a:t>
          </a:r>
          <a:endParaRPr lang="zh-TW" altLang="en-US" sz="20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5288464" y="922550"/>
        <a:ext cx="1064328" cy="540965"/>
      </dsp:txXfrm>
    </dsp:sp>
    <dsp:sp modelId="{50F01254-FE40-4166-A4A8-FFACA81396DB}">
      <dsp:nvSpPr>
        <dsp:cNvPr id="0" name=""/>
        <dsp:cNvSpPr/>
      </dsp:nvSpPr>
      <dsp:spPr>
        <a:xfrm>
          <a:off x="5774909" y="1480346"/>
          <a:ext cx="91440" cy="229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9850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4018A-97F3-4558-9F98-B6247E0A4D3A}">
      <dsp:nvSpPr>
        <dsp:cNvPr id="0" name=""/>
        <dsp:cNvSpPr/>
      </dsp:nvSpPr>
      <dsp:spPr>
        <a:xfrm>
          <a:off x="5246923" y="1710196"/>
          <a:ext cx="1147411" cy="2877160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臺中市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苗栗縣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彰化縣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南投縣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雲林縣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7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中區國立 國民中小學</a:t>
          </a:r>
          <a:endParaRPr lang="zh-TW" altLang="en-US" sz="1500" b="1" kern="1200" dirty="0">
            <a:solidFill>
              <a:srgbClr val="7030A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5280530" y="1743803"/>
        <a:ext cx="1080197" cy="2809946"/>
      </dsp:txXfrm>
    </dsp:sp>
    <dsp:sp modelId="{8A9F14DF-AA73-4F33-B1D8-EC6B2FAB69E5}">
      <dsp:nvSpPr>
        <dsp:cNvPr id="0" name=""/>
        <dsp:cNvSpPr/>
      </dsp:nvSpPr>
      <dsp:spPr>
        <a:xfrm>
          <a:off x="7169577" y="675870"/>
          <a:ext cx="94138" cy="229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25"/>
              </a:lnTo>
              <a:lnTo>
                <a:pt x="94138" y="114925"/>
              </a:lnTo>
              <a:lnTo>
                <a:pt x="94138" y="22985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05A49-D1C1-4241-90BC-3558EA633D59}">
      <dsp:nvSpPr>
        <dsp:cNvPr id="0" name=""/>
        <dsp:cNvSpPr/>
      </dsp:nvSpPr>
      <dsp:spPr>
        <a:xfrm>
          <a:off x="6652916" y="905720"/>
          <a:ext cx="1221598" cy="574625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南區</a:t>
          </a:r>
          <a:endParaRPr lang="zh-TW" altLang="en-US" sz="20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6669746" y="922550"/>
        <a:ext cx="1187938" cy="540965"/>
      </dsp:txXfrm>
    </dsp:sp>
    <dsp:sp modelId="{B8E5C62B-6A74-403A-BE56-BC47A7355041}">
      <dsp:nvSpPr>
        <dsp:cNvPr id="0" name=""/>
        <dsp:cNvSpPr/>
      </dsp:nvSpPr>
      <dsp:spPr>
        <a:xfrm>
          <a:off x="7217995" y="1480346"/>
          <a:ext cx="91440" cy="229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9850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1AFF0-5120-45B7-B282-DDD9F4001575}">
      <dsp:nvSpPr>
        <dsp:cNvPr id="0" name=""/>
        <dsp:cNvSpPr/>
      </dsp:nvSpPr>
      <dsp:spPr>
        <a:xfrm>
          <a:off x="6652916" y="1710196"/>
          <a:ext cx="1221598" cy="2859347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臺南市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高雄市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嘉義縣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屏東縣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嘉義市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澎湖縣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7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南區國立  國民中小學</a:t>
          </a:r>
          <a:endParaRPr lang="zh-TW" altLang="en-US" sz="1500" b="1" kern="1200" dirty="0">
            <a:solidFill>
              <a:srgbClr val="7030A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6688695" y="1745975"/>
        <a:ext cx="1150040" cy="2787789"/>
      </dsp:txXfrm>
    </dsp:sp>
    <dsp:sp modelId="{E8B4C60E-F4D4-49CC-8A63-0F7BE6ACE9BA}">
      <dsp:nvSpPr>
        <dsp:cNvPr id="0" name=""/>
        <dsp:cNvSpPr/>
      </dsp:nvSpPr>
      <dsp:spPr>
        <a:xfrm>
          <a:off x="7169577" y="675870"/>
          <a:ext cx="1546487" cy="229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25"/>
              </a:lnTo>
              <a:lnTo>
                <a:pt x="1546487" y="114925"/>
              </a:lnTo>
              <a:lnTo>
                <a:pt x="1546487" y="22985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5479A-7F8C-43E6-9D91-6417A3265DC2}">
      <dsp:nvSpPr>
        <dsp:cNvPr id="0" name=""/>
        <dsp:cNvSpPr/>
      </dsp:nvSpPr>
      <dsp:spPr>
        <a:xfrm>
          <a:off x="8170168" y="905720"/>
          <a:ext cx="1091791" cy="574625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東區</a:t>
          </a:r>
          <a:endParaRPr lang="zh-TW" altLang="en-US" sz="20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8186998" y="922550"/>
        <a:ext cx="1058131" cy="540965"/>
      </dsp:txXfrm>
    </dsp:sp>
    <dsp:sp modelId="{19CCC20A-3758-4878-A4DD-67606B31C5E6}">
      <dsp:nvSpPr>
        <dsp:cNvPr id="0" name=""/>
        <dsp:cNvSpPr/>
      </dsp:nvSpPr>
      <dsp:spPr>
        <a:xfrm>
          <a:off x="8670344" y="1480346"/>
          <a:ext cx="91440" cy="2298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9850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4B53C-5BA8-4582-849C-E685B99B4810}">
      <dsp:nvSpPr>
        <dsp:cNvPr id="0" name=""/>
        <dsp:cNvSpPr/>
      </dsp:nvSpPr>
      <dsp:spPr>
        <a:xfrm>
          <a:off x="8133096" y="1710196"/>
          <a:ext cx="1165935" cy="2855072"/>
        </a:xfrm>
        <a:prstGeom prst="roundRect">
          <a:avLst>
            <a:gd name="adj" fmla="val 10000"/>
          </a:avLst>
        </a:prstGeom>
        <a:solidFill>
          <a:srgbClr val="EAB2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宜蘭縣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花蓮縣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臺東縣</a:t>
          </a:r>
          <a:endParaRPr lang="en-US" altLang="zh-TW" sz="1500" b="1" kern="1200" dirty="0" smtClean="0">
            <a:latin typeface="Microsoft YaHei" panose="020B0503020204020204" pitchFamily="34" charset="-122"/>
            <a:ea typeface="Microsoft YaHei" panose="020B0503020204020204" pitchFamily="34" charset="-122"/>
          </a:endParaRPr>
        </a:p>
        <a:p>
          <a:pPr lvl="0" algn="ctr" defTabSz="666750">
            <a:lnSpc>
              <a:spcPts val="17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 smtClean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東區國立 國民中小學</a:t>
          </a:r>
          <a:endParaRPr lang="zh-TW" altLang="en-US" sz="1500" b="1" kern="1200" dirty="0">
            <a:solidFill>
              <a:srgbClr val="7030A0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8167245" y="1744345"/>
        <a:ext cx="1097637" cy="2786774"/>
      </dsp:txXfrm>
    </dsp:sp>
    <dsp:sp modelId="{DB07EF36-57DC-4F6B-A6EE-CEE16FC52D1E}">
      <dsp:nvSpPr>
        <dsp:cNvPr id="0" name=""/>
        <dsp:cNvSpPr/>
      </dsp:nvSpPr>
      <dsp:spPr>
        <a:xfrm>
          <a:off x="7169577" y="675870"/>
          <a:ext cx="2777847" cy="242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67"/>
              </a:lnTo>
              <a:lnTo>
                <a:pt x="2777847" y="121067"/>
              </a:lnTo>
              <a:lnTo>
                <a:pt x="2777847" y="242135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B6D6B-BA54-4714-A405-0AED0D6861AC}">
      <dsp:nvSpPr>
        <dsp:cNvPr id="0" name=""/>
        <dsp:cNvSpPr/>
      </dsp:nvSpPr>
      <dsp:spPr>
        <a:xfrm>
          <a:off x="9581333" y="918006"/>
          <a:ext cx="732181" cy="3608543"/>
        </a:xfrm>
        <a:prstGeom prst="roundRect">
          <a:avLst>
            <a:gd name="adj" fmla="val 10000"/>
          </a:avLst>
        </a:prstGeom>
        <a:solidFill>
          <a:srgbClr val="7030A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成效評估</a:t>
          </a:r>
          <a:endParaRPr lang="zh-TW" altLang="en-US" sz="2400" b="1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9602778" y="939451"/>
        <a:ext cx="689291" cy="3565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7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7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r">
              <a:defRPr sz="1300"/>
            </a:lvl1pPr>
          </a:lstStyle>
          <a:p>
            <a:fld id="{F8BDD5AA-1751-401D-9A03-E30DE473E55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8056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6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r">
              <a:defRPr sz="1300"/>
            </a:lvl1pPr>
          </a:lstStyle>
          <a:p>
            <a:fld id="{7F96478F-E3B8-4DD0-90BF-7229A73143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5787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7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7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r">
              <a:defRPr sz="1300"/>
            </a:lvl1pPr>
          </a:lstStyle>
          <a:p>
            <a:fld id="{9E03636B-2FEB-4243-807B-EE1739659062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5" rIns="91410" bIns="4570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10" tIns="45705" rIns="91410" bIns="45705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6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6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r">
              <a:defRPr sz="1300"/>
            </a:lvl1pPr>
          </a:lstStyle>
          <a:p>
            <a:fld id="{31AAADC5-0B57-49F8-8CC0-D3D528CA63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451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4845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3766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941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094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282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2801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053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855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0443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ADC5-0B57-49F8-8CC0-D3D528CA63D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331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054C5B-8849-44B3-85CD-A72B40AAA719}" type="datetime1">
              <a:rPr lang="zh-TW" altLang="en-US" smtClean="0"/>
              <a:t>2019/12/27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883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7D56-EAF6-497F-8E22-B4A25FEEDD7C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24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9A4D77-9CC9-478A-A240-DE69512BE137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93260E-FDB1-4126-BCFD-716B74642F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755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306E-72FD-4336-950F-4BACC17BFBD2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299" y="161533"/>
            <a:ext cx="1052508" cy="365125"/>
          </a:xfrm>
        </p:spPr>
        <p:txBody>
          <a:bodyPr/>
          <a:lstStyle>
            <a:lvl1pPr>
              <a:defRPr sz="1800"/>
            </a:lvl1pPr>
          </a:lstStyle>
          <a:p>
            <a:fld id="{9793260E-FDB1-4126-BCFD-716B74642F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580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BCDA206-0A7E-4BEC-B42F-9C98D259FC72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121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AE8-0DCC-46D4-BDA4-F5F5780D0D2E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6099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D04D-8F31-4C31-8CEF-F643424A5AE0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722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F9D7-A2D7-4E75-9124-5083A0F27391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1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D8769-4BBD-4EAE-B8DA-43113F500BE0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0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F71C351-A5FC-40E7-B0B8-D12481379079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578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ACD3-186B-4256-9804-4C5623314FDF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029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A617EBC-B913-4A85-A66D-C340D06CDD42}" type="datetime1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298" y="156548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9793260E-FDB1-4126-BCFD-716B74642F3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715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in2018mlearning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weishan953@gms.ndhu.edu.tw" TargetMode="External"/><Relationship Id="rId5" Type="http://schemas.openxmlformats.org/officeDocument/2006/relationships/hyperlink" Target="mailto:noreenlin211@gmail.com" TargetMode="External"/><Relationship Id="rId4" Type="http://schemas.openxmlformats.org/officeDocument/2006/relationships/hyperlink" Target="mailto:tnoo381879@mail.ntcu.edu.tw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81189" y="586154"/>
            <a:ext cx="10993549" cy="2476211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ts val="6800"/>
              </a:lnSpc>
            </a:pPr>
            <a:r>
              <a:rPr lang="en-US" altLang="zh-TW" sz="4900" b="1" dirty="0" smtClean="0"/>
              <a:t>109</a:t>
            </a:r>
            <a:r>
              <a:rPr lang="zh-TW" altLang="en-US" sz="4900" b="1" dirty="0" smtClean="0"/>
              <a:t>年國中小科技</a:t>
            </a:r>
            <a:r>
              <a:rPr lang="zh-TW" altLang="en-US" sz="4900" b="1" dirty="0"/>
              <a:t>輔助自主</a:t>
            </a:r>
            <a:r>
              <a:rPr lang="zh-TW" altLang="en-US" sz="4900" b="1" dirty="0" smtClean="0"/>
              <a:t>學習推動計畫</a:t>
            </a:r>
            <a:r>
              <a:rPr lang="en-US" altLang="zh-TW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b="1" dirty="0">
                <a:latin typeface="+mn-ea"/>
                <a:ea typeface="+mn-ea"/>
              </a:rPr>
              <a:t>國立學校附設國民</a:t>
            </a:r>
            <a:r>
              <a:rPr lang="zh-TW" altLang="en-US" b="1" dirty="0" smtClean="0">
                <a:latin typeface="+mn-ea"/>
                <a:ea typeface="+mn-ea"/>
              </a:rPr>
              <a:t>中小學說明會</a:t>
            </a:r>
            <a:endParaRPr lang="zh-TW" altLang="en-US" b="1" dirty="0">
              <a:latin typeface="+mn-ea"/>
              <a:ea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973" y="3062366"/>
            <a:ext cx="3473086" cy="34061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254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4270" y="1891454"/>
            <a:ext cx="11116537" cy="3848804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期末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提交成果報告 </a:t>
            </a:r>
            <a:endParaRPr lang="en-US" altLang="zh-TW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TW" altLang="en-US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成果</a:t>
            </a: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報告格式由分區輔導計畫研擬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、本部</a:t>
            </a: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確認後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公布</a:t>
            </a:r>
            <a:endPara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配合分區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輔導計畫出席相關會議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活動</a:t>
            </a:r>
            <a:endParaRPr lang="en-US" altLang="zh-TW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配合本部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及分區輔導計畫專家團隊行政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作業，例如：</a:t>
            </a:r>
            <a:endParaRPr lang="en-US" altLang="zh-TW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基本資料</a:t>
            </a: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建立、彙報教學歷程數據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等</a:t>
            </a:r>
            <a:endPara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工作</a:t>
            </a:r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重點</a:t>
            </a:r>
            <a:r>
              <a:rPr lang="en-US" altLang="zh-TW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zh-TW" altLang="en-US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配合分區</a:t>
            </a:r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輔導計畫督導</a:t>
            </a:r>
            <a:r>
              <a:rPr lang="zh-TW" altLang="en-US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作業</a:t>
            </a:r>
            <a:endParaRPr lang="zh-TW" altLang="en-US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61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4270" y="2175029"/>
            <a:ext cx="11116537" cy="3684233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觀察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實施班學生前後成效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，並製成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學校成果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報告</a:t>
            </a:r>
            <a:endParaRPr lang="en-US" altLang="zh-TW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TW" altLang="en-US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學習領域學力觀察工具：國民小學及國民中學學習扶助科技化評量、國中會考</a:t>
            </a:r>
            <a:endPara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縣市學力檢測</a:t>
            </a:r>
            <a:endPara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Char char="n"/>
            </a:pP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成效觀察結果不結合學校校際評比活動，不影響本計畫及未來數位學習相關計畫申請及補助，僅作為教師精進教學品質及調整未來推動方向之參考。</a:t>
            </a:r>
            <a:endParaRPr lang="en-US" altLang="zh-TW" sz="28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60000" lvl="1" indent="0">
              <a:buNone/>
            </a:pPr>
            <a:endParaRPr lang="en-US" altLang="zh-TW" sz="20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工作</a:t>
            </a:r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重點</a:t>
            </a:r>
            <a:r>
              <a:rPr lang="en-US" altLang="zh-TW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成效觀察</a:t>
            </a:r>
          </a:p>
        </p:txBody>
      </p:sp>
    </p:spTree>
    <p:extLst>
      <p:ext uri="{BB962C8B-B14F-4D97-AF65-F5344CB8AC3E}">
        <p14:creationId xmlns:p14="http://schemas.microsoft.com/office/powerpoint/2010/main" val="20514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計畫提報</a:t>
            </a:r>
            <a:r>
              <a:rPr lang="zh-TW" altLang="zh-TW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及</a:t>
            </a:r>
            <a:r>
              <a:rPr lang="zh-TW" altLang="zh-TW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審查作業</a:t>
            </a:r>
          </a:p>
        </p:txBody>
      </p:sp>
      <p:sp>
        <p:nvSpPr>
          <p:cNvPr id="181" name="內容版面配置區 180"/>
          <p:cNvSpPr>
            <a:spLocks noGrp="1"/>
          </p:cNvSpPr>
          <p:nvPr>
            <p:ph idx="1"/>
          </p:nvPr>
        </p:nvSpPr>
        <p:spPr>
          <a:xfrm>
            <a:off x="581193" y="2180496"/>
            <a:ext cx="9652988" cy="4628062"/>
          </a:xfrm>
        </p:spPr>
        <p:txBody>
          <a:bodyPr anchor="t">
            <a:noAutofit/>
          </a:bodyPr>
          <a:lstStyle/>
          <a:p>
            <a:pPr lvl="0"/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計畫提報於</a:t>
            </a:r>
            <a:r>
              <a:rPr lang="en-US" altLang="zh-TW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zh-TW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zh-TW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TW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</a:t>
            </a:r>
            <a:r>
              <a:rPr lang="zh-TW" altLang="en-US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日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前</a:t>
            </a:r>
            <a:r>
              <a:rPr lang="zh-TW" altLang="en-US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免備文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將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實施計畫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書及經費表</a:t>
            </a:r>
            <a:r>
              <a:rPr lang="en-US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可不核章</a:t>
            </a:r>
            <a:r>
              <a:rPr lang="en-US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寄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至指定郵件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信箱</a:t>
            </a:r>
            <a:r>
              <a:rPr lang="en-US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(2019srlearning@gmail.com)</a:t>
            </a:r>
            <a:endParaRPr lang="zh-TW" altLang="zh-TW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經費採部分補助方式辦理，學校需自行自籌至少</a:t>
            </a:r>
            <a:r>
              <a:rPr lang="en-US" altLang="zh-TW" sz="2800" b="1" dirty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10%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經費</a:t>
            </a:r>
            <a:endParaRPr lang="en-US" altLang="zh-TW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/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本部針對提報內容做</a:t>
            </a:r>
            <a:r>
              <a:rPr lang="zh-TW" altLang="en-US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書面審查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，待本部核定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發文後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各校再</a:t>
            </a:r>
            <a:r>
              <a:rPr lang="zh-TW" altLang="en-US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函送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修正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後的計畫書、經費表</a:t>
            </a: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需核章</a:t>
            </a:r>
            <a:r>
              <a:rPr lang="en-US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及               領據。</a:t>
            </a:r>
            <a:endParaRPr lang="en-US" altLang="zh-TW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12</a:t>
            </a:fld>
            <a:endParaRPr lang="zh-TW" altLang="en-US"/>
          </a:p>
        </p:txBody>
      </p:sp>
      <p:grpSp>
        <p:nvGrpSpPr>
          <p:cNvPr id="182" name="组 2"/>
          <p:cNvGrpSpPr/>
          <p:nvPr/>
        </p:nvGrpSpPr>
        <p:grpSpPr>
          <a:xfrm>
            <a:off x="8882481" y="3934604"/>
            <a:ext cx="2681486" cy="2819412"/>
            <a:chOff x="6374673" y="2293410"/>
            <a:chExt cx="2469949" cy="2668543"/>
          </a:xfr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3" name="Freeform 225"/>
            <p:cNvSpPr>
              <a:spLocks/>
            </p:cNvSpPr>
            <p:nvPr/>
          </p:nvSpPr>
          <p:spPr bwMode="auto">
            <a:xfrm>
              <a:off x="7404853" y="4113812"/>
              <a:ext cx="1439769" cy="848141"/>
            </a:xfrm>
            <a:custGeom>
              <a:avLst/>
              <a:gdLst>
                <a:gd name="T0" fmla="*/ 325 w 348"/>
                <a:gd name="T1" fmla="*/ 0 h 205"/>
                <a:gd name="T2" fmla="*/ 308 w 348"/>
                <a:gd name="T3" fmla="*/ 0 h 205"/>
                <a:gd name="T4" fmla="*/ 308 w 348"/>
                <a:gd name="T5" fmla="*/ 0 h 205"/>
                <a:gd name="T6" fmla="*/ 290 w 348"/>
                <a:gd name="T7" fmla="*/ 1 h 205"/>
                <a:gd name="T8" fmla="*/ 304 w 348"/>
                <a:gd name="T9" fmla="*/ 31 h 205"/>
                <a:gd name="T10" fmla="*/ 0 w 348"/>
                <a:gd name="T11" fmla="*/ 173 h 205"/>
                <a:gd name="T12" fmla="*/ 15 w 348"/>
                <a:gd name="T13" fmla="*/ 205 h 205"/>
                <a:gd name="T14" fmla="*/ 348 w 348"/>
                <a:gd name="T15" fmla="*/ 50 h 205"/>
                <a:gd name="T16" fmla="*/ 325 w 348"/>
                <a:gd name="T17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8" h="205">
                  <a:moveTo>
                    <a:pt x="325" y="0"/>
                  </a:moveTo>
                  <a:lnTo>
                    <a:pt x="308" y="0"/>
                  </a:lnTo>
                  <a:lnTo>
                    <a:pt x="308" y="0"/>
                  </a:lnTo>
                  <a:lnTo>
                    <a:pt x="290" y="1"/>
                  </a:lnTo>
                  <a:lnTo>
                    <a:pt x="304" y="31"/>
                  </a:lnTo>
                  <a:lnTo>
                    <a:pt x="0" y="173"/>
                  </a:lnTo>
                  <a:lnTo>
                    <a:pt x="15" y="205"/>
                  </a:lnTo>
                  <a:lnTo>
                    <a:pt x="348" y="50"/>
                  </a:lnTo>
                  <a:lnTo>
                    <a:pt x="3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4" name="Freeform 228"/>
            <p:cNvSpPr>
              <a:spLocks/>
            </p:cNvSpPr>
            <p:nvPr/>
          </p:nvSpPr>
          <p:spPr bwMode="auto">
            <a:xfrm>
              <a:off x="7818582" y="2363742"/>
              <a:ext cx="645415" cy="1166713"/>
            </a:xfrm>
            <a:custGeom>
              <a:avLst/>
              <a:gdLst>
                <a:gd name="T0" fmla="*/ 29 w 156"/>
                <a:gd name="T1" fmla="*/ 0 h 282"/>
                <a:gd name="T2" fmla="*/ 0 w 156"/>
                <a:gd name="T3" fmla="*/ 15 h 282"/>
                <a:gd name="T4" fmla="*/ 124 w 156"/>
                <a:gd name="T5" fmla="*/ 282 h 282"/>
                <a:gd name="T6" fmla="*/ 124 w 156"/>
                <a:gd name="T7" fmla="*/ 282 h 282"/>
                <a:gd name="T8" fmla="*/ 129 w 156"/>
                <a:gd name="T9" fmla="*/ 280 h 282"/>
                <a:gd name="T10" fmla="*/ 135 w 156"/>
                <a:gd name="T11" fmla="*/ 278 h 282"/>
                <a:gd name="T12" fmla="*/ 141 w 156"/>
                <a:gd name="T13" fmla="*/ 278 h 282"/>
                <a:gd name="T14" fmla="*/ 141 w 156"/>
                <a:gd name="T15" fmla="*/ 278 h 282"/>
                <a:gd name="T16" fmla="*/ 145 w 156"/>
                <a:gd name="T17" fmla="*/ 277 h 282"/>
                <a:gd name="T18" fmla="*/ 150 w 156"/>
                <a:gd name="T19" fmla="*/ 276 h 282"/>
                <a:gd name="T20" fmla="*/ 156 w 156"/>
                <a:gd name="T21" fmla="*/ 276 h 282"/>
                <a:gd name="T22" fmla="*/ 29 w 156"/>
                <a:gd name="T2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82">
                  <a:moveTo>
                    <a:pt x="29" y="0"/>
                  </a:moveTo>
                  <a:lnTo>
                    <a:pt x="0" y="15"/>
                  </a:lnTo>
                  <a:lnTo>
                    <a:pt x="124" y="282"/>
                  </a:lnTo>
                  <a:lnTo>
                    <a:pt x="124" y="282"/>
                  </a:lnTo>
                  <a:lnTo>
                    <a:pt x="129" y="280"/>
                  </a:lnTo>
                  <a:lnTo>
                    <a:pt x="135" y="278"/>
                  </a:lnTo>
                  <a:lnTo>
                    <a:pt x="141" y="278"/>
                  </a:lnTo>
                  <a:lnTo>
                    <a:pt x="141" y="278"/>
                  </a:lnTo>
                  <a:lnTo>
                    <a:pt x="145" y="277"/>
                  </a:lnTo>
                  <a:lnTo>
                    <a:pt x="150" y="276"/>
                  </a:lnTo>
                  <a:lnTo>
                    <a:pt x="156" y="276"/>
                  </a:lnTo>
                  <a:lnTo>
                    <a:pt x="2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5" name="Freeform 229"/>
            <p:cNvSpPr>
              <a:spLocks/>
            </p:cNvSpPr>
            <p:nvPr/>
          </p:nvSpPr>
          <p:spPr bwMode="auto">
            <a:xfrm>
              <a:off x="6374674" y="2293410"/>
              <a:ext cx="2287914" cy="2589932"/>
            </a:xfrm>
            <a:custGeom>
              <a:avLst/>
              <a:gdLst>
                <a:gd name="T0" fmla="*/ 0 w 553"/>
                <a:gd name="T1" fmla="*/ 155 h 626"/>
                <a:gd name="T2" fmla="*/ 334 w 553"/>
                <a:gd name="T3" fmla="*/ 0 h 626"/>
                <a:gd name="T4" fmla="*/ 553 w 553"/>
                <a:gd name="T5" fmla="*/ 471 h 626"/>
                <a:gd name="T6" fmla="*/ 219 w 553"/>
                <a:gd name="T7" fmla="*/ 626 h 626"/>
                <a:gd name="T8" fmla="*/ 0 w 553"/>
                <a:gd name="T9" fmla="*/ 15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3" h="626">
                  <a:moveTo>
                    <a:pt x="0" y="155"/>
                  </a:moveTo>
                  <a:lnTo>
                    <a:pt x="334" y="0"/>
                  </a:lnTo>
                  <a:lnTo>
                    <a:pt x="553" y="471"/>
                  </a:lnTo>
                  <a:lnTo>
                    <a:pt x="219" y="626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6" name="Freeform 230"/>
            <p:cNvSpPr>
              <a:spLocks/>
            </p:cNvSpPr>
            <p:nvPr/>
          </p:nvSpPr>
          <p:spPr bwMode="auto">
            <a:xfrm>
              <a:off x="6374673" y="2293410"/>
              <a:ext cx="2287913" cy="2589932"/>
            </a:xfrm>
            <a:custGeom>
              <a:avLst/>
              <a:gdLst>
                <a:gd name="T0" fmla="*/ 0 w 553"/>
                <a:gd name="T1" fmla="*/ 155 h 626"/>
                <a:gd name="T2" fmla="*/ 334 w 553"/>
                <a:gd name="T3" fmla="*/ 0 h 626"/>
                <a:gd name="T4" fmla="*/ 553 w 553"/>
                <a:gd name="T5" fmla="*/ 471 h 626"/>
                <a:gd name="T6" fmla="*/ 219 w 553"/>
                <a:gd name="T7" fmla="*/ 626 h 626"/>
                <a:gd name="T8" fmla="*/ 0 w 553"/>
                <a:gd name="T9" fmla="*/ 15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3" h="626">
                  <a:moveTo>
                    <a:pt x="0" y="155"/>
                  </a:moveTo>
                  <a:lnTo>
                    <a:pt x="334" y="0"/>
                  </a:lnTo>
                  <a:lnTo>
                    <a:pt x="553" y="471"/>
                  </a:lnTo>
                  <a:lnTo>
                    <a:pt x="219" y="626"/>
                  </a:lnTo>
                  <a:lnTo>
                    <a:pt x="0" y="15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7" name="Freeform 231"/>
            <p:cNvSpPr>
              <a:spLocks/>
            </p:cNvSpPr>
            <p:nvPr/>
          </p:nvSpPr>
          <p:spPr bwMode="auto">
            <a:xfrm>
              <a:off x="6829771" y="2665765"/>
              <a:ext cx="678510" cy="347531"/>
            </a:xfrm>
            <a:custGeom>
              <a:avLst/>
              <a:gdLst>
                <a:gd name="T0" fmla="*/ 0 w 164"/>
                <a:gd name="T1" fmla="*/ 76 h 84"/>
                <a:gd name="T2" fmla="*/ 160 w 164"/>
                <a:gd name="T3" fmla="*/ 0 h 84"/>
                <a:gd name="T4" fmla="*/ 164 w 164"/>
                <a:gd name="T5" fmla="*/ 8 h 84"/>
                <a:gd name="T6" fmla="*/ 2 w 164"/>
                <a:gd name="T7" fmla="*/ 84 h 84"/>
                <a:gd name="T8" fmla="*/ 0 w 164"/>
                <a:gd name="T9" fmla="*/ 7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" h="84">
                  <a:moveTo>
                    <a:pt x="0" y="76"/>
                  </a:moveTo>
                  <a:lnTo>
                    <a:pt x="160" y="0"/>
                  </a:lnTo>
                  <a:lnTo>
                    <a:pt x="164" y="8"/>
                  </a:lnTo>
                  <a:lnTo>
                    <a:pt x="2" y="84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8" name="Freeform 232"/>
            <p:cNvSpPr>
              <a:spLocks/>
            </p:cNvSpPr>
            <p:nvPr/>
          </p:nvSpPr>
          <p:spPr bwMode="auto">
            <a:xfrm>
              <a:off x="6639458" y="2645077"/>
              <a:ext cx="1137751" cy="558532"/>
            </a:xfrm>
            <a:custGeom>
              <a:avLst/>
              <a:gdLst>
                <a:gd name="T0" fmla="*/ 0 w 275"/>
                <a:gd name="T1" fmla="*/ 127 h 135"/>
                <a:gd name="T2" fmla="*/ 273 w 275"/>
                <a:gd name="T3" fmla="*/ 0 h 135"/>
                <a:gd name="T4" fmla="*/ 275 w 275"/>
                <a:gd name="T5" fmla="*/ 8 h 135"/>
                <a:gd name="T6" fmla="*/ 4 w 275"/>
                <a:gd name="T7" fmla="*/ 135 h 135"/>
                <a:gd name="T8" fmla="*/ 0 w 275"/>
                <a:gd name="T9" fmla="*/ 12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135">
                  <a:moveTo>
                    <a:pt x="0" y="127"/>
                  </a:moveTo>
                  <a:lnTo>
                    <a:pt x="273" y="0"/>
                  </a:lnTo>
                  <a:lnTo>
                    <a:pt x="275" y="8"/>
                  </a:lnTo>
                  <a:lnTo>
                    <a:pt x="4" y="135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9" name="Freeform 233"/>
            <p:cNvSpPr>
              <a:spLocks/>
            </p:cNvSpPr>
            <p:nvPr/>
          </p:nvSpPr>
          <p:spPr bwMode="auto">
            <a:xfrm>
              <a:off x="6668420" y="2707138"/>
              <a:ext cx="1137751" cy="558532"/>
            </a:xfrm>
            <a:custGeom>
              <a:avLst/>
              <a:gdLst>
                <a:gd name="T0" fmla="*/ 0 w 275"/>
                <a:gd name="T1" fmla="*/ 126 h 135"/>
                <a:gd name="T2" fmla="*/ 272 w 275"/>
                <a:gd name="T3" fmla="*/ 0 h 135"/>
                <a:gd name="T4" fmla="*/ 275 w 275"/>
                <a:gd name="T5" fmla="*/ 8 h 135"/>
                <a:gd name="T6" fmla="*/ 4 w 275"/>
                <a:gd name="T7" fmla="*/ 135 h 135"/>
                <a:gd name="T8" fmla="*/ 0 w 275"/>
                <a:gd name="T9" fmla="*/ 12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135">
                  <a:moveTo>
                    <a:pt x="0" y="126"/>
                  </a:moveTo>
                  <a:lnTo>
                    <a:pt x="272" y="0"/>
                  </a:lnTo>
                  <a:lnTo>
                    <a:pt x="275" y="8"/>
                  </a:lnTo>
                  <a:lnTo>
                    <a:pt x="4" y="135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0" name="Freeform 234"/>
            <p:cNvSpPr>
              <a:spLocks/>
            </p:cNvSpPr>
            <p:nvPr/>
          </p:nvSpPr>
          <p:spPr bwMode="auto">
            <a:xfrm>
              <a:off x="6693244" y="2765059"/>
              <a:ext cx="1141888" cy="558532"/>
            </a:xfrm>
            <a:custGeom>
              <a:avLst/>
              <a:gdLst>
                <a:gd name="T0" fmla="*/ 0 w 276"/>
                <a:gd name="T1" fmla="*/ 127 h 135"/>
                <a:gd name="T2" fmla="*/ 273 w 276"/>
                <a:gd name="T3" fmla="*/ 0 h 135"/>
                <a:gd name="T4" fmla="*/ 276 w 276"/>
                <a:gd name="T5" fmla="*/ 9 h 135"/>
                <a:gd name="T6" fmla="*/ 4 w 276"/>
                <a:gd name="T7" fmla="*/ 135 h 135"/>
                <a:gd name="T8" fmla="*/ 0 w 276"/>
                <a:gd name="T9" fmla="*/ 12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135">
                  <a:moveTo>
                    <a:pt x="0" y="127"/>
                  </a:moveTo>
                  <a:lnTo>
                    <a:pt x="273" y="0"/>
                  </a:lnTo>
                  <a:lnTo>
                    <a:pt x="276" y="9"/>
                  </a:lnTo>
                  <a:lnTo>
                    <a:pt x="4" y="135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1" name="Freeform 235"/>
            <p:cNvSpPr>
              <a:spLocks/>
            </p:cNvSpPr>
            <p:nvPr/>
          </p:nvSpPr>
          <p:spPr bwMode="auto">
            <a:xfrm>
              <a:off x="6722204" y="2827116"/>
              <a:ext cx="1137751" cy="558532"/>
            </a:xfrm>
            <a:custGeom>
              <a:avLst/>
              <a:gdLst>
                <a:gd name="T0" fmla="*/ 0 w 275"/>
                <a:gd name="T1" fmla="*/ 127 h 135"/>
                <a:gd name="T2" fmla="*/ 273 w 275"/>
                <a:gd name="T3" fmla="*/ 0 h 135"/>
                <a:gd name="T4" fmla="*/ 275 w 275"/>
                <a:gd name="T5" fmla="*/ 8 h 135"/>
                <a:gd name="T6" fmla="*/ 4 w 275"/>
                <a:gd name="T7" fmla="*/ 135 h 135"/>
                <a:gd name="T8" fmla="*/ 0 w 275"/>
                <a:gd name="T9" fmla="*/ 12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135">
                  <a:moveTo>
                    <a:pt x="0" y="127"/>
                  </a:moveTo>
                  <a:lnTo>
                    <a:pt x="273" y="0"/>
                  </a:lnTo>
                  <a:lnTo>
                    <a:pt x="275" y="8"/>
                  </a:lnTo>
                  <a:lnTo>
                    <a:pt x="4" y="135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2" name="Freeform 236"/>
            <p:cNvSpPr>
              <a:spLocks/>
            </p:cNvSpPr>
            <p:nvPr/>
          </p:nvSpPr>
          <p:spPr bwMode="auto">
            <a:xfrm>
              <a:off x="6751166" y="2885040"/>
              <a:ext cx="1137751" cy="558532"/>
            </a:xfrm>
            <a:custGeom>
              <a:avLst/>
              <a:gdLst>
                <a:gd name="T0" fmla="*/ 0 w 275"/>
                <a:gd name="T1" fmla="*/ 127 h 135"/>
                <a:gd name="T2" fmla="*/ 273 w 275"/>
                <a:gd name="T3" fmla="*/ 0 h 135"/>
                <a:gd name="T4" fmla="*/ 275 w 275"/>
                <a:gd name="T5" fmla="*/ 8 h 135"/>
                <a:gd name="T6" fmla="*/ 4 w 275"/>
                <a:gd name="T7" fmla="*/ 135 h 135"/>
                <a:gd name="T8" fmla="*/ 0 w 275"/>
                <a:gd name="T9" fmla="*/ 12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135">
                  <a:moveTo>
                    <a:pt x="0" y="127"/>
                  </a:moveTo>
                  <a:lnTo>
                    <a:pt x="273" y="0"/>
                  </a:lnTo>
                  <a:lnTo>
                    <a:pt x="275" y="8"/>
                  </a:lnTo>
                  <a:lnTo>
                    <a:pt x="4" y="135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3" name="Freeform 237"/>
            <p:cNvSpPr>
              <a:spLocks/>
            </p:cNvSpPr>
            <p:nvPr/>
          </p:nvSpPr>
          <p:spPr bwMode="auto">
            <a:xfrm>
              <a:off x="6780124" y="2947098"/>
              <a:ext cx="1137751" cy="558532"/>
            </a:xfrm>
            <a:custGeom>
              <a:avLst/>
              <a:gdLst>
                <a:gd name="T0" fmla="*/ 0 w 275"/>
                <a:gd name="T1" fmla="*/ 127 h 135"/>
                <a:gd name="T2" fmla="*/ 272 w 275"/>
                <a:gd name="T3" fmla="*/ 0 h 135"/>
                <a:gd name="T4" fmla="*/ 275 w 275"/>
                <a:gd name="T5" fmla="*/ 8 h 135"/>
                <a:gd name="T6" fmla="*/ 4 w 275"/>
                <a:gd name="T7" fmla="*/ 135 h 135"/>
                <a:gd name="T8" fmla="*/ 0 w 275"/>
                <a:gd name="T9" fmla="*/ 12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135">
                  <a:moveTo>
                    <a:pt x="0" y="127"/>
                  </a:moveTo>
                  <a:lnTo>
                    <a:pt x="272" y="0"/>
                  </a:lnTo>
                  <a:lnTo>
                    <a:pt x="275" y="8"/>
                  </a:lnTo>
                  <a:lnTo>
                    <a:pt x="4" y="135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4" name="Freeform 238"/>
            <p:cNvSpPr>
              <a:spLocks/>
            </p:cNvSpPr>
            <p:nvPr/>
          </p:nvSpPr>
          <p:spPr bwMode="auto">
            <a:xfrm>
              <a:off x="6850455" y="3005020"/>
              <a:ext cx="1146025" cy="558532"/>
            </a:xfrm>
            <a:custGeom>
              <a:avLst/>
              <a:gdLst>
                <a:gd name="T0" fmla="*/ 0 w 277"/>
                <a:gd name="T1" fmla="*/ 127 h 135"/>
                <a:gd name="T2" fmla="*/ 273 w 277"/>
                <a:gd name="T3" fmla="*/ 0 h 135"/>
                <a:gd name="T4" fmla="*/ 277 w 277"/>
                <a:gd name="T5" fmla="*/ 9 h 135"/>
                <a:gd name="T6" fmla="*/ 4 w 277"/>
                <a:gd name="T7" fmla="*/ 135 h 135"/>
                <a:gd name="T8" fmla="*/ 0 w 277"/>
                <a:gd name="T9" fmla="*/ 12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" h="135">
                  <a:moveTo>
                    <a:pt x="0" y="127"/>
                  </a:moveTo>
                  <a:lnTo>
                    <a:pt x="273" y="0"/>
                  </a:lnTo>
                  <a:lnTo>
                    <a:pt x="277" y="9"/>
                  </a:lnTo>
                  <a:lnTo>
                    <a:pt x="4" y="135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5" name="Freeform 239"/>
            <p:cNvSpPr>
              <a:spLocks/>
            </p:cNvSpPr>
            <p:nvPr/>
          </p:nvSpPr>
          <p:spPr bwMode="auto">
            <a:xfrm>
              <a:off x="6833911" y="3067077"/>
              <a:ext cx="1146025" cy="558532"/>
            </a:xfrm>
            <a:custGeom>
              <a:avLst/>
              <a:gdLst>
                <a:gd name="T0" fmla="*/ 0 w 277"/>
                <a:gd name="T1" fmla="*/ 127 h 135"/>
                <a:gd name="T2" fmla="*/ 273 w 277"/>
                <a:gd name="T3" fmla="*/ 0 h 135"/>
                <a:gd name="T4" fmla="*/ 277 w 277"/>
                <a:gd name="T5" fmla="*/ 8 h 135"/>
                <a:gd name="T6" fmla="*/ 4 w 277"/>
                <a:gd name="T7" fmla="*/ 135 h 135"/>
                <a:gd name="T8" fmla="*/ 0 w 277"/>
                <a:gd name="T9" fmla="*/ 12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" h="135">
                  <a:moveTo>
                    <a:pt x="0" y="127"/>
                  </a:moveTo>
                  <a:lnTo>
                    <a:pt x="273" y="0"/>
                  </a:lnTo>
                  <a:lnTo>
                    <a:pt x="277" y="8"/>
                  </a:lnTo>
                  <a:lnTo>
                    <a:pt x="4" y="135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6" name="Freeform 240"/>
            <p:cNvSpPr>
              <a:spLocks/>
            </p:cNvSpPr>
            <p:nvPr/>
          </p:nvSpPr>
          <p:spPr bwMode="auto">
            <a:xfrm>
              <a:off x="6862870" y="3385648"/>
              <a:ext cx="579219" cy="302021"/>
            </a:xfrm>
            <a:custGeom>
              <a:avLst/>
              <a:gdLst>
                <a:gd name="T0" fmla="*/ 0 w 140"/>
                <a:gd name="T1" fmla="*/ 64 h 73"/>
                <a:gd name="T2" fmla="*/ 136 w 140"/>
                <a:gd name="T3" fmla="*/ 0 h 73"/>
                <a:gd name="T4" fmla="*/ 140 w 140"/>
                <a:gd name="T5" fmla="*/ 8 h 73"/>
                <a:gd name="T6" fmla="*/ 4 w 140"/>
                <a:gd name="T7" fmla="*/ 73 h 73"/>
                <a:gd name="T8" fmla="*/ 0 w 140"/>
                <a:gd name="T9" fmla="*/ 64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73">
                  <a:moveTo>
                    <a:pt x="0" y="64"/>
                  </a:moveTo>
                  <a:lnTo>
                    <a:pt x="136" y="0"/>
                  </a:lnTo>
                  <a:lnTo>
                    <a:pt x="140" y="8"/>
                  </a:lnTo>
                  <a:lnTo>
                    <a:pt x="4" y="73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7" name="Freeform 241"/>
            <p:cNvSpPr>
              <a:spLocks/>
            </p:cNvSpPr>
            <p:nvPr/>
          </p:nvSpPr>
          <p:spPr bwMode="auto">
            <a:xfrm>
              <a:off x="7835132" y="3364962"/>
              <a:ext cx="322708" cy="322708"/>
            </a:xfrm>
            <a:custGeom>
              <a:avLst/>
              <a:gdLst>
                <a:gd name="T0" fmla="*/ 23 w 78"/>
                <a:gd name="T1" fmla="*/ 4 h 78"/>
                <a:gd name="T2" fmla="*/ 23 w 78"/>
                <a:gd name="T3" fmla="*/ 4 h 78"/>
                <a:gd name="T4" fmla="*/ 31 w 78"/>
                <a:gd name="T5" fmla="*/ 1 h 78"/>
                <a:gd name="T6" fmla="*/ 38 w 78"/>
                <a:gd name="T7" fmla="*/ 0 h 78"/>
                <a:gd name="T8" fmla="*/ 46 w 78"/>
                <a:gd name="T9" fmla="*/ 1 h 78"/>
                <a:gd name="T10" fmla="*/ 52 w 78"/>
                <a:gd name="T11" fmla="*/ 3 h 78"/>
                <a:gd name="T12" fmla="*/ 59 w 78"/>
                <a:gd name="T13" fmla="*/ 5 h 78"/>
                <a:gd name="T14" fmla="*/ 66 w 78"/>
                <a:gd name="T15" fmla="*/ 11 h 78"/>
                <a:gd name="T16" fmla="*/ 70 w 78"/>
                <a:gd name="T17" fmla="*/ 16 h 78"/>
                <a:gd name="T18" fmla="*/ 74 w 78"/>
                <a:gd name="T19" fmla="*/ 23 h 78"/>
                <a:gd name="T20" fmla="*/ 74 w 78"/>
                <a:gd name="T21" fmla="*/ 23 h 78"/>
                <a:gd name="T22" fmla="*/ 77 w 78"/>
                <a:gd name="T23" fmla="*/ 30 h 78"/>
                <a:gd name="T24" fmla="*/ 78 w 78"/>
                <a:gd name="T25" fmla="*/ 38 h 78"/>
                <a:gd name="T26" fmla="*/ 78 w 78"/>
                <a:gd name="T27" fmla="*/ 46 h 78"/>
                <a:gd name="T28" fmla="*/ 75 w 78"/>
                <a:gd name="T29" fmla="*/ 53 h 78"/>
                <a:gd name="T30" fmla="*/ 73 w 78"/>
                <a:gd name="T31" fmla="*/ 59 h 78"/>
                <a:gd name="T32" fmla="*/ 69 w 78"/>
                <a:gd name="T33" fmla="*/ 65 h 78"/>
                <a:gd name="T34" fmla="*/ 62 w 78"/>
                <a:gd name="T35" fmla="*/ 70 h 78"/>
                <a:gd name="T36" fmla="*/ 55 w 78"/>
                <a:gd name="T37" fmla="*/ 74 h 78"/>
                <a:gd name="T38" fmla="*/ 55 w 78"/>
                <a:gd name="T39" fmla="*/ 74 h 78"/>
                <a:gd name="T40" fmla="*/ 48 w 78"/>
                <a:gd name="T41" fmla="*/ 77 h 78"/>
                <a:gd name="T42" fmla="*/ 40 w 78"/>
                <a:gd name="T43" fmla="*/ 78 h 78"/>
                <a:gd name="T44" fmla="*/ 33 w 78"/>
                <a:gd name="T45" fmla="*/ 78 h 78"/>
                <a:gd name="T46" fmla="*/ 25 w 78"/>
                <a:gd name="T47" fmla="*/ 75 h 78"/>
                <a:gd name="T48" fmla="*/ 19 w 78"/>
                <a:gd name="T49" fmla="*/ 73 h 78"/>
                <a:gd name="T50" fmla="*/ 13 w 78"/>
                <a:gd name="T51" fmla="*/ 67 h 78"/>
                <a:gd name="T52" fmla="*/ 8 w 78"/>
                <a:gd name="T53" fmla="*/ 62 h 78"/>
                <a:gd name="T54" fmla="*/ 4 w 78"/>
                <a:gd name="T55" fmla="*/ 55 h 78"/>
                <a:gd name="T56" fmla="*/ 4 w 78"/>
                <a:gd name="T57" fmla="*/ 55 h 78"/>
                <a:gd name="T58" fmla="*/ 1 w 78"/>
                <a:gd name="T59" fmla="*/ 48 h 78"/>
                <a:gd name="T60" fmla="*/ 0 w 78"/>
                <a:gd name="T61" fmla="*/ 40 h 78"/>
                <a:gd name="T62" fmla="*/ 1 w 78"/>
                <a:gd name="T63" fmla="*/ 34 h 78"/>
                <a:gd name="T64" fmla="*/ 2 w 78"/>
                <a:gd name="T65" fmla="*/ 26 h 78"/>
                <a:gd name="T66" fmla="*/ 6 w 78"/>
                <a:gd name="T67" fmla="*/ 19 h 78"/>
                <a:gd name="T68" fmla="*/ 11 w 78"/>
                <a:gd name="T69" fmla="*/ 13 h 78"/>
                <a:gd name="T70" fmla="*/ 16 w 78"/>
                <a:gd name="T71" fmla="*/ 8 h 78"/>
                <a:gd name="T72" fmla="*/ 23 w 78"/>
                <a:gd name="T73" fmla="*/ 4 h 78"/>
                <a:gd name="T74" fmla="*/ 23 w 78"/>
                <a:gd name="T75" fmla="*/ 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8" h="78">
                  <a:moveTo>
                    <a:pt x="23" y="4"/>
                  </a:moveTo>
                  <a:lnTo>
                    <a:pt x="23" y="4"/>
                  </a:lnTo>
                  <a:lnTo>
                    <a:pt x="31" y="1"/>
                  </a:lnTo>
                  <a:lnTo>
                    <a:pt x="38" y="0"/>
                  </a:lnTo>
                  <a:lnTo>
                    <a:pt x="46" y="1"/>
                  </a:lnTo>
                  <a:lnTo>
                    <a:pt x="52" y="3"/>
                  </a:lnTo>
                  <a:lnTo>
                    <a:pt x="59" y="5"/>
                  </a:lnTo>
                  <a:lnTo>
                    <a:pt x="66" y="11"/>
                  </a:lnTo>
                  <a:lnTo>
                    <a:pt x="70" y="16"/>
                  </a:lnTo>
                  <a:lnTo>
                    <a:pt x="74" y="23"/>
                  </a:lnTo>
                  <a:lnTo>
                    <a:pt x="74" y="23"/>
                  </a:lnTo>
                  <a:lnTo>
                    <a:pt x="77" y="30"/>
                  </a:lnTo>
                  <a:lnTo>
                    <a:pt x="78" y="38"/>
                  </a:lnTo>
                  <a:lnTo>
                    <a:pt x="78" y="46"/>
                  </a:lnTo>
                  <a:lnTo>
                    <a:pt x="75" y="53"/>
                  </a:lnTo>
                  <a:lnTo>
                    <a:pt x="73" y="59"/>
                  </a:lnTo>
                  <a:lnTo>
                    <a:pt x="69" y="65"/>
                  </a:lnTo>
                  <a:lnTo>
                    <a:pt x="62" y="70"/>
                  </a:lnTo>
                  <a:lnTo>
                    <a:pt x="55" y="74"/>
                  </a:lnTo>
                  <a:lnTo>
                    <a:pt x="55" y="74"/>
                  </a:lnTo>
                  <a:lnTo>
                    <a:pt x="48" y="77"/>
                  </a:lnTo>
                  <a:lnTo>
                    <a:pt x="40" y="78"/>
                  </a:lnTo>
                  <a:lnTo>
                    <a:pt x="33" y="78"/>
                  </a:lnTo>
                  <a:lnTo>
                    <a:pt x="25" y="75"/>
                  </a:lnTo>
                  <a:lnTo>
                    <a:pt x="19" y="73"/>
                  </a:lnTo>
                  <a:lnTo>
                    <a:pt x="13" y="67"/>
                  </a:lnTo>
                  <a:lnTo>
                    <a:pt x="8" y="62"/>
                  </a:lnTo>
                  <a:lnTo>
                    <a:pt x="4" y="55"/>
                  </a:lnTo>
                  <a:lnTo>
                    <a:pt x="4" y="55"/>
                  </a:lnTo>
                  <a:lnTo>
                    <a:pt x="1" y="48"/>
                  </a:lnTo>
                  <a:lnTo>
                    <a:pt x="0" y="40"/>
                  </a:lnTo>
                  <a:lnTo>
                    <a:pt x="1" y="34"/>
                  </a:lnTo>
                  <a:lnTo>
                    <a:pt x="2" y="26"/>
                  </a:lnTo>
                  <a:lnTo>
                    <a:pt x="6" y="19"/>
                  </a:lnTo>
                  <a:lnTo>
                    <a:pt x="11" y="13"/>
                  </a:lnTo>
                  <a:lnTo>
                    <a:pt x="16" y="8"/>
                  </a:lnTo>
                  <a:lnTo>
                    <a:pt x="23" y="4"/>
                  </a:lnTo>
                  <a:lnTo>
                    <a:pt x="23" y="4"/>
                  </a:lnTo>
                  <a:close/>
                </a:path>
              </a:pathLst>
            </a:custGeom>
            <a:solidFill>
              <a:srgbClr val="80B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8" name="Freeform 242"/>
            <p:cNvSpPr>
              <a:spLocks/>
            </p:cNvSpPr>
            <p:nvPr/>
          </p:nvSpPr>
          <p:spPr bwMode="auto">
            <a:xfrm>
              <a:off x="7901327" y="3526317"/>
              <a:ext cx="95159" cy="161355"/>
            </a:xfrm>
            <a:custGeom>
              <a:avLst/>
              <a:gdLst>
                <a:gd name="T0" fmla="*/ 17 w 23"/>
                <a:gd name="T1" fmla="*/ 39 h 39"/>
                <a:gd name="T2" fmla="*/ 17 w 23"/>
                <a:gd name="T3" fmla="*/ 39 h 39"/>
                <a:gd name="T4" fmla="*/ 8 w 23"/>
                <a:gd name="T5" fmla="*/ 36 h 39"/>
                <a:gd name="T6" fmla="*/ 0 w 23"/>
                <a:gd name="T7" fmla="*/ 31 h 39"/>
                <a:gd name="T8" fmla="*/ 23 w 23"/>
                <a:gd name="T9" fmla="*/ 0 h 39"/>
                <a:gd name="T10" fmla="*/ 17 w 23"/>
                <a:gd name="T1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39">
                  <a:moveTo>
                    <a:pt x="17" y="39"/>
                  </a:moveTo>
                  <a:lnTo>
                    <a:pt x="17" y="39"/>
                  </a:lnTo>
                  <a:lnTo>
                    <a:pt x="8" y="36"/>
                  </a:lnTo>
                  <a:lnTo>
                    <a:pt x="0" y="31"/>
                  </a:lnTo>
                  <a:lnTo>
                    <a:pt x="23" y="0"/>
                  </a:lnTo>
                  <a:lnTo>
                    <a:pt x="17" y="39"/>
                  </a:lnTo>
                  <a:close/>
                </a:path>
              </a:pathLst>
            </a:custGeom>
            <a:solidFill>
              <a:srgbClr val="C0F0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9" name="Freeform 243"/>
            <p:cNvSpPr>
              <a:spLocks/>
            </p:cNvSpPr>
            <p:nvPr/>
          </p:nvSpPr>
          <p:spPr bwMode="auto">
            <a:xfrm>
              <a:off x="7835132" y="3451846"/>
              <a:ext cx="161355" cy="202728"/>
            </a:xfrm>
            <a:custGeom>
              <a:avLst/>
              <a:gdLst>
                <a:gd name="T0" fmla="*/ 16 w 39"/>
                <a:gd name="T1" fmla="*/ 49 h 49"/>
                <a:gd name="T2" fmla="*/ 16 w 39"/>
                <a:gd name="T3" fmla="*/ 49 h 49"/>
                <a:gd name="T4" fmla="*/ 9 w 39"/>
                <a:gd name="T5" fmla="*/ 42 h 49"/>
                <a:gd name="T6" fmla="*/ 4 w 39"/>
                <a:gd name="T7" fmla="*/ 34 h 49"/>
                <a:gd name="T8" fmla="*/ 4 w 39"/>
                <a:gd name="T9" fmla="*/ 34 h 49"/>
                <a:gd name="T10" fmla="*/ 1 w 39"/>
                <a:gd name="T11" fmla="*/ 26 h 49"/>
                <a:gd name="T12" fmla="*/ 0 w 39"/>
                <a:gd name="T13" fmla="*/ 17 h 49"/>
                <a:gd name="T14" fmla="*/ 1 w 39"/>
                <a:gd name="T15" fmla="*/ 9 h 49"/>
                <a:gd name="T16" fmla="*/ 5 w 39"/>
                <a:gd name="T17" fmla="*/ 0 h 49"/>
                <a:gd name="T18" fmla="*/ 39 w 39"/>
                <a:gd name="T19" fmla="*/ 18 h 49"/>
                <a:gd name="T20" fmla="*/ 16 w 39"/>
                <a:gd name="T2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" h="49">
                  <a:moveTo>
                    <a:pt x="16" y="49"/>
                  </a:moveTo>
                  <a:lnTo>
                    <a:pt x="16" y="49"/>
                  </a:lnTo>
                  <a:lnTo>
                    <a:pt x="9" y="42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1" y="26"/>
                  </a:lnTo>
                  <a:lnTo>
                    <a:pt x="0" y="17"/>
                  </a:lnTo>
                  <a:lnTo>
                    <a:pt x="1" y="9"/>
                  </a:lnTo>
                  <a:lnTo>
                    <a:pt x="5" y="0"/>
                  </a:lnTo>
                  <a:lnTo>
                    <a:pt x="39" y="18"/>
                  </a:lnTo>
                  <a:lnTo>
                    <a:pt x="16" y="49"/>
                  </a:lnTo>
                  <a:close/>
                </a:path>
              </a:pathLst>
            </a:custGeom>
            <a:solidFill>
              <a:srgbClr val="AFE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0" name="Freeform 244"/>
            <p:cNvSpPr>
              <a:spLocks/>
            </p:cNvSpPr>
            <p:nvPr/>
          </p:nvSpPr>
          <p:spPr bwMode="auto">
            <a:xfrm>
              <a:off x="7855814" y="3381511"/>
              <a:ext cx="140666" cy="144806"/>
            </a:xfrm>
            <a:custGeom>
              <a:avLst/>
              <a:gdLst>
                <a:gd name="T0" fmla="*/ 0 w 34"/>
                <a:gd name="T1" fmla="*/ 17 h 35"/>
                <a:gd name="T2" fmla="*/ 0 w 34"/>
                <a:gd name="T3" fmla="*/ 17 h 35"/>
                <a:gd name="T4" fmla="*/ 3 w 34"/>
                <a:gd name="T5" fmla="*/ 12 h 35"/>
                <a:gd name="T6" fmla="*/ 7 w 34"/>
                <a:gd name="T7" fmla="*/ 7 h 35"/>
                <a:gd name="T8" fmla="*/ 12 w 34"/>
                <a:gd name="T9" fmla="*/ 3 h 35"/>
                <a:gd name="T10" fmla="*/ 18 w 34"/>
                <a:gd name="T11" fmla="*/ 0 h 35"/>
                <a:gd name="T12" fmla="*/ 34 w 34"/>
                <a:gd name="T13" fmla="*/ 35 h 35"/>
                <a:gd name="T14" fmla="*/ 0 w 34"/>
                <a:gd name="T15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35">
                  <a:moveTo>
                    <a:pt x="0" y="17"/>
                  </a:moveTo>
                  <a:lnTo>
                    <a:pt x="0" y="17"/>
                  </a:lnTo>
                  <a:lnTo>
                    <a:pt x="3" y="12"/>
                  </a:lnTo>
                  <a:lnTo>
                    <a:pt x="7" y="7"/>
                  </a:lnTo>
                  <a:lnTo>
                    <a:pt x="12" y="3"/>
                  </a:lnTo>
                  <a:lnTo>
                    <a:pt x="18" y="0"/>
                  </a:lnTo>
                  <a:lnTo>
                    <a:pt x="34" y="35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9ED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1" name="Freeform 245"/>
            <p:cNvSpPr>
              <a:spLocks/>
            </p:cNvSpPr>
            <p:nvPr/>
          </p:nvSpPr>
          <p:spPr bwMode="auto">
            <a:xfrm>
              <a:off x="7930286" y="3364962"/>
              <a:ext cx="119982" cy="161355"/>
            </a:xfrm>
            <a:custGeom>
              <a:avLst/>
              <a:gdLst>
                <a:gd name="T0" fmla="*/ 0 w 29"/>
                <a:gd name="T1" fmla="*/ 4 h 39"/>
                <a:gd name="T2" fmla="*/ 16 w 29"/>
                <a:gd name="T3" fmla="*/ 39 h 39"/>
                <a:gd name="T4" fmla="*/ 29 w 29"/>
                <a:gd name="T5" fmla="*/ 3 h 39"/>
                <a:gd name="T6" fmla="*/ 29 w 29"/>
                <a:gd name="T7" fmla="*/ 3 h 39"/>
                <a:gd name="T8" fmla="*/ 23 w 29"/>
                <a:gd name="T9" fmla="*/ 1 h 39"/>
                <a:gd name="T10" fmla="*/ 15 w 29"/>
                <a:gd name="T11" fmla="*/ 0 h 39"/>
                <a:gd name="T12" fmla="*/ 8 w 29"/>
                <a:gd name="T13" fmla="*/ 1 h 39"/>
                <a:gd name="T14" fmla="*/ 0 w 29"/>
                <a:gd name="T15" fmla="*/ 4 h 39"/>
                <a:gd name="T16" fmla="*/ 0 w 29"/>
                <a:gd name="T17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39">
                  <a:moveTo>
                    <a:pt x="0" y="4"/>
                  </a:moveTo>
                  <a:lnTo>
                    <a:pt x="16" y="39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3" y="1"/>
                  </a:lnTo>
                  <a:lnTo>
                    <a:pt x="15" y="0"/>
                  </a:lnTo>
                  <a:lnTo>
                    <a:pt x="8" y="1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8ECA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2" name="Freeform 246"/>
            <p:cNvSpPr>
              <a:spLocks/>
            </p:cNvSpPr>
            <p:nvPr/>
          </p:nvSpPr>
          <p:spPr bwMode="auto">
            <a:xfrm>
              <a:off x="7098699" y="3844885"/>
              <a:ext cx="674376" cy="330983"/>
            </a:xfrm>
            <a:custGeom>
              <a:avLst/>
              <a:gdLst>
                <a:gd name="T0" fmla="*/ 0 w 163"/>
                <a:gd name="T1" fmla="*/ 74 h 80"/>
                <a:gd name="T2" fmla="*/ 162 w 163"/>
                <a:gd name="T3" fmla="*/ 0 h 80"/>
                <a:gd name="T4" fmla="*/ 163 w 163"/>
                <a:gd name="T5" fmla="*/ 4 h 80"/>
                <a:gd name="T6" fmla="*/ 1 w 163"/>
                <a:gd name="T7" fmla="*/ 80 h 80"/>
                <a:gd name="T8" fmla="*/ 0 w 163"/>
                <a:gd name="T9" fmla="*/ 7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80">
                  <a:moveTo>
                    <a:pt x="0" y="74"/>
                  </a:moveTo>
                  <a:lnTo>
                    <a:pt x="162" y="0"/>
                  </a:lnTo>
                  <a:lnTo>
                    <a:pt x="163" y="4"/>
                  </a:lnTo>
                  <a:lnTo>
                    <a:pt x="1" y="8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3" name="Freeform 247"/>
            <p:cNvSpPr>
              <a:spLocks/>
            </p:cNvSpPr>
            <p:nvPr/>
          </p:nvSpPr>
          <p:spPr bwMode="auto">
            <a:xfrm>
              <a:off x="6929068" y="3737318"/>
              <a:ext cx="285473" cy="413725"/>
            </a:xfrm>
            <a:custGeom>
              <a:avLst/>
              <a:gdLst>
                <a:gd name="T0" fmla="*/ 0 w 69"/>
                <a:gd name="T1" fmla="*/ 14 h 100"/>
                <a:gd name="T2" fmla="*/ 28 w 69"/>
                <a:gd name="T3" fmla="*/ 0 h 100"/>
                <a:gd name="T4" fmla="*/ 69 w 69"/>
                <a:gd name="T5" fmla="*/ 88 h 100"/>
                <a:gd name="T6" fmla="*/ 41 w 69"/>
                <a:gd name="T7" fmla="*/ 100 h 100"/>
                <a:gd name="T8" fmla="*/ 0 w 69"/>
                <a:gd name="T9" fmla="*/ 1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00">
                  <a:moveTo>
                    <a:pt x="0" y="14"/>
                  </a:moveTo>
                  <a:lnTo>
                    <a:pt x="28" y="0"/>
                  </a:lnTo>
                  <a:lnTo>
                    <a:pt x="69" y="88"/>
                  </a:lnTo>
                  <a:lnTo>
                    <a:pt x="41" y="10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AD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4" name="Freeform 248"/>
            <p:cNvSpPr>
              <a:spLocks/>
            </p:cNvSpPr>
            <p:nvPr/>
          </p:nvSpPr>
          <p:spPr bwMode="auto">
            <a:xfrm>
              <a:off x="7131794" y="3811786"/>
              <a:ext cx="223412" cy="277198"/>
            </a:xfrm>
            <a:custGeom>
              <a:avLst/>
              <a:gdLst>
                <a:gd name="T0" fmla="*/ 0 w 54"/>
                <a:gd name="T1" fmla="*/ 13 h 67"/>
                <a:gd name="T2" fmla="*/ 28 w 54"/>
                <a:gd name="T3" fmla="*/ 0 h 67"/>
                <a:gd name="T4" fmla="*/ 54 w 54"/>
                <a:gd name="T5" fmla="*/ 54 h 67"/>
                <a:gd name="T6" fmla="*/ 25 w 54"/>
                <a:gd name="T7" fmla="*/ 67 h 67"/>
                <a:gd name="T8" fmla="*/ 0 w 54"/>
                <a:gd name="T9" fmla="*/ 1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67">
                  <a:moveTo>
                    <a:pt x="0" y="13"/>
                  </a:moveTo>
                  <a:lnTo>
                    <a:pt x="28" y="0"/>
                  </a:lnTo>
                  <a:lnTo>
                    <a:pt x="54" y="54"/>
                  </a:lnTo>
                  <a:lnTo>
                    <a:pt x="25" y="67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B918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5" name="Freeform 249"/>
            <p:cNvSpPr>
              <a:spLocks/>
            </p:cNvSpPr>
            <p:nvPr/>
          </p:nvSpPr>
          <p:spPr bwMode="auto">
            <a:xfrm>
              <a:off x="7301420" y="3824202"/>
              <a:ext cx="190313" cy="198587"/>
            </a:xfrm>
            <a:custGeom>
              <a:avLst/>
              <a:gdLst>
                <a:gd name="T0" fmla="*/ 0 w 46"/>
                <a:gd name="T1" fmla="*/ 13 h 48"/>
                <a:gd name="T2" fmla="*/ 29 w 46"/>
                <a:gd name="T3" fmla="*/ 0 h 48"/>
                <a:gd name="T4" fmla="*/ 46 w 46"/>
                <a:gd name="T5" fmla="*/ 36 h 48"/>
                <a:gd name="T6" fmla="*/ 17 w 46"/>
                <a:gd name="T7" fmla="*/ 48 h 48"/>
                <a:gd name="T8" fmla="*/ 0 w 46"/>
                <a:gd name="T9" fmla="*/ 1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8">
                  <a:moveTo>
                    <a:pt x="0" y="13"/>
                  </a:moveTo>
                  <a:lnTo>
                    <a:pt x="29" y="0"/>
                  </a:lnTo>
                  <a:lnTo>
                    <a:pt x="46" y="36"/>
                  </a:lnTo>
                  <a:lnTo>
                    <a:pt x="17" y="4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C42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6" name="Freeform 250"/>
            <p:cNvSpPr>
              <a:spLocks/>
            </p:cNvSpPr>
            <p:nvPr/>
          </p:nvSpPr>
          <p:spPr bwMode="auto">
            <a:xfrm>
              <a:off x="7408990" y="3687670"/>
              <a:ext cx="219278" cy="273059"/>
            </a:xfrm>
            <a:custGeom>
              <a:avLst/>
              <a:gdLst>
                <a:gd name="T0" fmla="*/ 0 w 53"/>
                <a:gd name="T1" fmla="*/ 14 h 66"/>
                <a:gd name="T2" fmla="*/ 28 w 53"/>
                <a:gd name="T3" fmla="*/ 0 h 66"/>
                <a:gd name="T4" fmla="*/ 53 w 53"/>
                <a:gd name="T5" fmla="*/ 53 h 66"/>
                <a:gd name="T6" fmla="*/ 24 w 53"/>
                <a:gd name="T7" fmla="*/ 66 h 66"/>
                <a:gd name="T8" fmla="*/ 0 w 53"/>
                <a:gd name="T9" fmla="*/ 1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66">
                  <a:moveTo>
                    <a:pt x="0" y="14"/>
                  </a:moveTo>
                  <a:lnTo>
                    <a:pt x="28" y="0"/>
                  </a:lnTo>
                  <a:lnTo>
                    <a:pt x="53" y="53"/>
                  </a:lnTo>
                  <a:lnTo>
                    <a:pt x="24" y="6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7" name="Freeform 251"/>
            <p:cNvSpPr>
              <a:spLocks/>
            </p:cNvSpPr>
            <p:nvPr/>
          </p:nvSpPr>
          <p:spPr bwMode="auto">
            <a:xfrm>
              <a:off x="7578621" y="3687670"/>
              <a:ext cx="190313" cy="206864"/>
            </a:xfrm>
            <a:custGeom>
              <a:avLst/>
              <a:gdLst>
                <a:gd name="T0" fmla="*/ 0 w 46"/>
                <a:gd name="T1" fmla="*/ 14 h 50"/>
                <a:gd name="T2" fmla="*/ 28 w 46"/>
                <a:gd name="T3" fmla="*/ 0 h 50"/>
                <a:gd name="T4" fmla="*/ 46 w 46"/>
                <a:gd name="T5" fmla="*/ 38 h 50"/>
                <a:gd name="T6" fmla="*/ 17 w 46"/>
                <a:gd name="T7" fmla="*/ 50 h 50"/>
                <a:gd name="T8" fmla="*/ 0 w 46"/>
                <a:gd name="T9" fmla="*/ 1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0">
                  <a:moveTo>
                    <a:pt x="0" y="14"/>
                  </a:moveTo>
                  <a:lnTo>
                    <a:pt x="28" y="0"/>
                  </a:lnTo>
                  <a:lnTo>
                    <a:pt x="46" y="38"/>
                  </a:lnTo>
                  <a:lnTo>
                    <a:pt x="17" y="5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B41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8" name="Freeform 252"/>
            <p:cNvSpPr>
              <a:spLocks/>
            </p:cNvSpPr>
            <p:nvPr/>
          </p:nvSpPr>
          <p:spPr bwMode="auto">
            <a:xfrm>
              <a:off x="7938562" y="3733180"/>
              <a:ext cx="70335" cy="45510"/>
            </a:xfrm>
            <a:custGeom>
              <a:avLst/>
              <a:gdLst>
                <a:gd name="T0" fmla="*/ 0 w 17"/>
                <a:gd name="T1" fmla="*/ 7 h 11"/>
                <a:gd name="T2" fmla="*/ 15 w 17"/>
                <a:gd name="T3" fmla="*/ 0 h 11"/>
                <a:gd name="T4" fmla="*/ 17 w 17"/>
                <a:gd name="T5" fmla="*/ 4 h 11"/>
                <a:gd name="T6" fmla="*/ 2 w 17"/>
                <a:gd name="T7" fmla="*/ 11 h 11"/>
                <a:gd name="T8" fmla="*/ 0 w 17"/>
                <a:gd name="T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1">
                  <a:moveTo>
                    <a:pt x="0" y="7"/>
                  </a:moveTo>
                  <a:lnTo>
                    <a:pt x="15" y="0"/>
                  </a:lnTo>
                  <a:lnTo>
                    <a:pt x="17" y="4"/>
                  </a:lnTo>
                  <a:lnTo>
                    <a:pt x="2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9" name="Freeform 253"/>
            <p:cNvSpPr>
              <a:spLocks/>
            </p:cNvSpPr>
            <p:nvPr/>
          </p:nvSpPr>
          <p:spPr bwMode="auto">
            <a:xfrm>
              <a:off x="8029583" y="3638022"/>
              <a:ext cx="186179" cy="99296"/>
            </a:xfrm>
            <a:custGeom>
              <a:avLst/>
              <a:gdLst>
                <a:gd name="T0" fmla="*/ 0 w 45"/>
                <a:gd name="T1" fmla="*/ 20 h 24"/>
                <a:gd name="T2" fmla="*/ 43 w 45"/>
                <a:gd name="T3" fmla="*/ 0 h 24"/>
                <a:gd name="T4" fmla="*/ 45 w 45"/>
                <a:gd name="T5" fmla="*/ 4 h 24"/>
                <a:gd name="T6" fmla="*/ 1 w 45"/>
                <a:gd name="T7" fmla="*/ 24 h 24"/>
                <a:gd name="T8" fmla="*/ 0 w 45"/>
                <a:gd name="T9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4">
                  <a:moveTo>
                    <a:pt x="0" y="20"/>
                  </a:moveTo>
                  <a:lnTo>
                    <a:pt x="43" y="0"/>
                  </a:lnTo>
                  <a:lnTo>
                    <a:pt x="45" y="4"/>
                  </a:lnTo>
                  <a:lnTo>
                    <a:pt x="1" y="2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0" name="Freeform 254"/>
            <p:cNvSpPr>
              <a:spLocks/>
            </p:cNvSpPr>
            <p:nvPr/>
          </p:nvSpPr>
          <p:spPr bwMode="auto">
            <a:xfrm>
              <a:off x="7131794" y="3985553"/>
              <a:ext cx="529570" cy="273059"/>
            </a:xfrm>
            <a:custGeom>
              <a:avLst/>
              <a:gdLst>
                <a:gd name="T0" fmla="*/ 0 w 128"/>
                <a:gd name="T1" fmla="*/ 58 h 66"/>
                <a:gd name="T2" fmla="*/ 125 w 128"/>
                <a:gd name="T3" fmla="*/ 0 h 66"/>
                <a:gd name="T4" fmla="*/ 128 w 128"/>
                <a:gd name="T5" fmla="*/ 8 h 66"/>
                <a:gd name="T6" fmla="*/ 4 w 128"/>
                <a:gd name="T7" fmla="*/ 66 h 66"/>
                <a:gd name="T8" fmla="*/ 0 w 128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6">
                  <a:moveTo>
                    <a:pt x="0" y="58"/>
                  </a:moveTo>
                  <a:lnTo>
                    <a:pt x="125" y="0"/>
                  </a:lnTo>
                  <a:lnTo>
                    <a:pt x="128" y="8"/>
                  </a:lnTo>
                  <a:lnTo>
                    <a:pt x="4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1" name="Freeform 255"/>
            <p:cNvSpPr>
              <a:spLocks/>
            </p:cNvSpPr>
            <p:nvPr/>
          </p:nvSpPr>
          <p:spPr bwMode="auto">
            <a:xfrm>
              <a:off x="7156617" y="4047615"/>
              <a:ext cx="533707" cy="273059"/>
            </a:xfrm>
            <a:custGeom>
              <a:avLst/>
              <a:gdLst>
                <a:gd name="T0" fmla="*/ 0 w 129"/>
                <a:gd name="T1" fmla="*/ 58 h 66"/>
                <a:gd name="T2" fmla="*/ 126 w 129"/>
                <a:gd name="T3" fmla="*/ 0 h 66"/>
                <a:gd name="T4" fmla="*/ 129 w 129"/>
                <a:gd name="T5" fmla="*/ 8 h 66"/>
                <a:gd name="T6" fmla="*/ 4 w 129"/>
                <a:gd name="T7" fmla="*/ 66 h 66"/>
                <a:gd name="T8" fmla="*/ 0 w 129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6">
                  <a:moveTo>
                    <a:pt x="0" y="58"/>
                  </a:moveTo>
                  <a:lnTo>
                    <a:pt x="126" y="0"/>
                  </a:lnTo>
                  <a:lnTo>
                    <a:pt x="129" y="8"/>
                  </a:lnTo>
                  <a:lnTo>
                    <a:pt x="4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2" name="Freeform 256"/>
            <p:cNvSpPr>
              <a:spLocks/>
            </p:cNvSpPr>
            <p:nvPr/>
          </p:nvSpPr>
          <p:spPr bwMode="auto">
            <a:xfrm>
              <a:off x="7185578" y="4105537"/>
              <a:ext cx="529570" cy="277198"/>
            </a:xfrm>
            <a:custGeom>
              <a:avLst/>
              <a:gdLst>
                <a:gd name="T0" fmla="*/ 0 w 128"/>
                <a:gd name="T1" fmla="*/ 58 h 67"/>
                <a:gd name="T2" fmla="*/ 126 w 128"/>
                <a:gd name="T3" fmla="*/ 0 h 67"/>
                <a:gd name="T4" fmla="*/ 128 w 128"/>
                <a:gd name="T5" fmla="*/ 9 h 67"/>
                <a:gd name="T6" fmla="*/ 4 w 128"/>
                <a:gd name="T7" fmla="*/ 67 h 67"/>
                <a:gd name="T8" fmla="*/ 0 w 128"/>
                <a:gd name="T9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7">
                  <a:moveTo>
                    <a:pt x="0" y="58"/>
                  </a:moveTo>
                  <a:lnTo>
                    <a:pt x="126" y="0"/>
                  </a:lnTo>
                  <a:lnTo>
                    <a:pt x="128" y="9"/>
                  </a:lnTo>
                  <a:lnTo>
                    <a:pt x="4" y="67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3" name="Freeform 257"/>
            <p:cNvSpPr>
              <a:spLocks/>
            </p:cNvSpPr>
            <p:nvPr/>
          </p:nvSpPr>
          <p:spPr bwMode="auto">
            <a:xfrm>
              <a:off x="7214540" y="4163455"/>
              <a:ext cx="529570" cy="277198"/>
            </a:xfrm>
            <a:custGeom>
              <a:avLst/>
              <a:gdLst>
                <a:gd name="T0" fmla="*/ 0 w 128"/>
                <a:gd name="T1" fmla="*/ 59 h 67"/>
                <a:gd name="T2" fmla="*/ 125 w 128"/>
                <a:gd name="T3" fmla="*/ 0 h 67"/>
                <a:gd name="T4" fmla="*/ 128 w 128"/>
                <a:gd name="T5" fmla="*/ 9 h 67"/>
                <a:gd name="T6" fmla="*/ 4 w 128"/>
                <a:gd name="T7" fmla="*/ 67 h 67"/>
                <a:gd name="T8" fmla="*/ 0 w 128"/>
                <a:gd name="T9" fmla="*/ 5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7">
                  <a:moveTo>
                    <a:pt x="0" y="59"/>
                  </a:moveTo>
                  <a:lnTo>
                    <a:pt x="125" y="0"/>
                  </a:lnTo>
                  <a:lnTo>
                    <a:pt x="128" y="9"/>
                  </a:lnTo>
                  <a:lnTo>
                    <a:pt x="4" y="67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4" name="Freeform 258"/>
            <p:cNvSpPr>
              <a:spLocks/>
            </p:cNvSpPr>
            <p:nvPr/>
          </p:nvSpPr>
          <p:spPr bwMode="auto">
            <a:xfrm>
              <a:off x="7243502" y="4225516"/>
              <a:ext cx="529570" cy="273059"/>
            </a:xfrm>
            <a:custGeom>
              <a:avLst/>
              <a:gdLst>
                <a:gd name="T0" fmla="*/ 0 w 128"/>
                <a:gd name="T1" fmla="*/ 58 h 66"/>
                <a:gd name="T2" fmla="*/ 125 w 128"/>
                <a:gd name="T3" fmla="*/ 0 h 66"/>
                <a:gd name="T4" fmla="*/ 128 w 128"/>
                <a:gd name="T5" fmla="*/ 8 h 66"/>
                <a:gd name="T6" fmla="*/ 4 w 128"/>
                <a:gd name="T7" fmla="*/ 66 h 66"/>
                <a:gd name="T8" fmla="*/ 0 w 128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6">
                  <a:moveTo>
                    <a:pt x="0" y="58"/>
                  </a:moveTo>
                  <a:lnTo>
                    <a:pt x="125" y="0"/>
                  </a:lnTo>
                  <a:lnTo>
                    <a:pt x="128" y="8"/>
                  </a:lnTo>
                  <a:lnTo>
                    <a:pt x="4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5" name="Freeform 259"/>
            <p:cNvSpPr>
              <a:spLocks/>
            </p:cNvSpPr>
            <p:nvPr/>
          </p:nvSpPr>
          <p:spPr bwMode="auto">
            <a:xfrm>
              <a:off x="7268321" y="4287574"/>
              <a:ext cx="533707" cy="273059"/>
            </a:xfrm>
            <a:custGeom>
              <a:avLst/>
              <a:gdLst>
                <a:gd name="T0" fmla="*/ 0 w 129"/>
                <a:gd name="T1" fmla="*/ 58 h 66"/>
                <a:gd name="T2" fmla="*/ 126 w 129"/>
                <a:gd name="T3" fmla="*/ 0 h 66"/>
                <a:gd name="T4" fmla="*/ 129 w 129"/>
                <a:gd name="T5" fmla="*/ 8 h 66"/>
                <a:gd name="T6" fmla="*/ 4 w 129"/>
                <a:gd name="T7" fmla="*/ 66 h 66"/>
                <a:gd name="T8" fmla="*/ 0 w 129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6">
                  <a:moveTo>
                    <a:pt x="0" y="58"/>
                  </a:moveTo>
                  <a:lnTo>
                    <a:pt x="126" y="0"/>
                  </a:lnTo>
                  <a:lnTo>
                    <a:pt x="129" y="8"/>
                  </a:lnTo>
                  <a:lnTo>
                    <a:pt x="4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6" name="Freeform 260"/>
            <p:cNvSpPr>
              <a:spLocks/>
            </p:cNvSpPr>
            <p:nvPr/>
          </p:nvSpPr>
          <p:spPr bwMode="auto">
            <a:xfrm>
              <a:off x="7297286" y="4345498"/>
              <a:ext cx="537846" cy="277198"/>
            </a:xfrm>
            <a:custGeom>
              <a:avLst/>
              <a:gdLst>
                <a:gd name="T0" fmla="*/ 0 w 130"/>
                <a:gd name="T1" fmla="*/ 59 h 67"/>
                <a:gd name="T2" fmla="*/ 126 w 130"/>
                <a:gd name="T3" fmla="*/ 0 h 67"/>
                <a:gd name="T4" fmla="*/ 130 w 130"/>
                <a:gd name="T5" fmla="*/ 9 h 67"/>
                <a:gd name="T6" fmla="*/ 4 w 130"/>
                <a:gd name="T7" fmla="*/ 67 h 67"/>
                <a:gd name="T8" fmla="*/ 0 w 130"/>
                <a:gd name="T9" fmla="*/ 5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7">
                  <a:moveTo>
                    <a:pt x="0" y="59"/>
                  </a:moveTo>
                  <a:lnTo>
                    <a:pt x="126" y="0"/>
                  </a:lnTo>
                  <a:lnTo>
                    <a:pt x="130" y="9"/>
                  </a:lnTo>
                  <a:lnTo>
                    <a:pt x="4" y="67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7" name="Freeform 261"/>
            <p:cNvSpPr>
              <a:spLocks/>
            </p:cNvSpPr>
            <p:nvPr/>
          </p:nvSpPr>
          <p:spPr bwMode="auto">
            <a:xfrm>
              <a:off x="7326245" y="4527537"/>
              <a:ext cx="273059" cy="153081"/>
            </a:xfrm>
            <a:custGeom>
              <a:avLst/>
              <a:gdLst>
                <a:gd name="T0" fmla="*/ 0 w 66"/>
                <a:gd name="T1" fmla="*/ 29 h 37"/>
                <a:gd name="T2" fmla="*/ 62 w 66"/>
                <a:gd name="T3" fmla="*/ 0 h 37"/>
                <a:gd name="T4" fmla="*/ 66 w 66"/>
                <a:gd name="T5" fmla="*/ 8 h 37"/>
                <a:gd name="T6" fmla="*/ 4 w 66"/>
                <a:gd name="T7" fmla="*/ 37 h 37"/>
                <a:gd name="T8" fmla="*/ 0 w 66"/>
                <a:gd name="T9" fmla="*/ 2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37">
                  <a:moveTo>
                    <a:pt x="0" y="29"/>
                  </a:moveTo>
                  <a:lnTo>
                    <a:pt x="62" y="0"/>
                  </a:lnTo>
                  <a:lnTo>
                    <a:pt x="66" y="8"/>
                  </a:lnTo>
                  <a:lnTo>
                    <a:pt x="4" y="37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8" name="Freeform 262"/>
            <p:cNvSpPr>
              <a:spLocks/>
            </p:cNvSpPr>
            <p:nvPr/>
          </p:nvSpPr>
          <p:spPr bwMode="auto">
            <a:xfrm>
              <a:off x="7739973" y="3700082"/>
              <a:ext cx="533707" cy="277198"/>
            </a:xfrm>
            <a:custGeom>
              <a:avLst/>
              <a:gdLst>
                <a:gd name="T0" fmla="*/ 0 w 129"/>
                <a:gd name="T1" fmla="*/ 58 h 67"/>
                <a:gd name="T2" fmla="*/ 125 w 129"/>
                <a:gd name="T3" fmla="*/ 0 h 67"/>
                <a:gd name="T4" fmla="*/ 129 w 129"/>
                <a:gd name="T5" fmla="*/ 8 h 67"/>
                <a:gd name="T6" fmla="*/ 4 w 129"/>
                <a:gd name="T7" fmla="*/ 67 h 67"/>
                <a:gd name="T8" fmla="*/ 0 w 129"/>
                <a:gd name="T9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7">
                  <a:moveTo>
                    <a:pt x="0" y="58"/>
                  </a:moveTo>
                  <a:lnTo>
                    <a:pt x="125" y="0"/>
                  </a:lnTo>
                  <a:lnTo>
                    <a:pt x="129" y="8"/>
                  </a:lnTo>
                  <a:lnTo>
                    <a:pt x="4" y="67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9" name="Freeform 263"/>
            <p:cNvSpPr>
              <a:spLocks/>
            </p:cNvSpPr>
            <p:nvPr/>
          </p:nvSpPr>
          <p:spPr bwMode="auto">
            <a:xfrm>
              <a:off x="7768935" y="3762138"/>
              <a:ext cx="533707" cy="273059"/>
            </a:xfrm>
            <a:custGeom>
              <a:avLst/>
              <a:gdLst>
                <a:gd name="T0" fmla="*/ 0 w 129"/>
                <a:gd name="T1" fmla="*/ 58 h 66"/>
                <a:gd name="T2" fmla="*/ 125 w 129"/>
                <a:gd name="T3" fmla="*/ 0 h 66"/>
                <a:gd name="T4" fmla="*/ 129 w 129"/>
                <a:gd name="T5" fmla="*/ 8 h 66"/>
                <a:gd name="T6" fmla="*/ 4 w 129"/>
                <a:gd name="T7" fmla="*/ 66 h 66"/>
                <a:gd name="T8" fmla="*/ 0 w 129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6">
                  <a:moveTo>
                    <a:pt x="0" y="58"/>
                  </a:moveTo>
                  <a:lnTo>
                    <a:pt x="125" y="0"/>
                  </a:lnTo>
                  <a:lnTo>
                    <a:pt x="129" y="8"/>
                  </a:lnTo>
                  <a:lnTo>
                    <a:pt x="4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0" name="Freeform 264"/>
            <p:cNvSpPr>
              <a:spLocks/>
            </p:cNvSpPr>
            <p:nvPr/>
          </p:nvSpPr>
          <p:spPr bwMode="auto">
            <a:xfrm>
              <a:off x="7768935" y="3762138"/>
              <a:ext cx="533707" cy="273059"/>
            </a:xfrm>
            <a:custGeom>
              <a:avLst/>
              <a:gdLst>
                <a:gd name="T0" fmla="*/ 0 w 129"/>
                <a:gd name="T1" fmla="*/ 58 h 66"/>
                <a:gd name="T2" fmla="*/ 125 w 129"/>
                <a:gd name="T3" fmla="*/ 0 h 66"/>
                <a:gd name="T4" fmla="*/ 129 w 129"/>
                <a:gd name="T5" fmla="*/ 8 h 66"/>
                <a:gd name="T6" fmla="*/ 4 w 129"/>
                <a:gd name="T7" fmla="*/ 66 h 66"/>
                <a:gd name="T8" fmla="*/ 0 w 129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6">
                  <a:moveTo>
                    <a:pt x="0" y="58"/>
                  </a:moveTo>
                  <a:lnTo>
                    <a:pt x="125" y="0"/>
                  </a:lnTo>
                  <a:lnTo>
                    <a:pt x="129" y="8"/>
                  </a:lnTo>
                  <a:lnTo>
                    <a:pt x="4" y="66"/>
                  </a:lnTo>
                  <a:lnTo>
                    <a:pt x="0" y="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1" name="Freeform 265"/>
            <p:cNvSpPr>
              <a:spLocks/>
            </p:cNvSpPr>
            <p:nvPr/>
          </p:nvSpPr>
          <p:spPr bwMode="auto">
            <a:xfrm>
              <a:off x="7793759" y="3824202"/>
              <a:ext cx="537846" cy="273059"/>
            </a:xfrm>
            <a:custGeom>
              <a:avLst/>
              <a:gdLst>
                <a:gd name="T0" fmla="*/ 0 w 130"/>
                <a:gd name="T1" fmla="*/ 58 h 66"/>
                <a:gd name="T2" fmla="*/ 126 w 130"/>
                <a:gd name="T3" fmla="*/ 0 h 66"/>
                <a:gd name="T4" fmla="*/ 130 w 130"/>
                <a:gd name="T5" fmla="*/ 8 h 66"/>
                <a:gd name="T6" fmla="*/ 4 w 130"/>
                <a:gd name="T7" fmla="*/ 66 h 66"/>
                <a:gd name="T8" fmla="*/ 0 w 130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0" y="58"/>
                  </a:moveTo>
                  <a:lnTo>
                    <a:pt x="126" y="0"/>
                  </a:lnTo>
                  <a:lnTo>
                    <a:pt x="130" y="8"/>
                  </a:lnTo>
                  <a:lnTo>
                    <a:pt x="4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2" name="Freeform 266"/>
            <p:cNvSpPr>
              <a:spLocks/>
            </p:cNvSpPr>
            <p:nvPr/>
          </p:nvSpPr>
          <p:spPr bwMode="auto">
            <a:xfrm>
              <a:off x="7793759" y="3824202"/>
              <a:ext cx="537846" cy="273059"/>
            </a:xfrm>
            <a:custGeom>
              <a:avLst/>
              <a:gdLst>
                <a:gd name="T0" fmla="*/ 0 w 130"/>
                <a:gd name="T1" fmla="*/ 58 h 66"/>
                <a:gd name="T2" fmla="*/ 126 w 130"/>
                <a:gd name="T3" fmla="*/ 0 h 66"/>
                <a:gd name="T4" fmla="*/ 130 w 130"/>
                <a:gd name="T5" fmla="*/ 8 h 66"/>
                <a:gd name="T6" fmla="*/ 4 w 130"/>
                <a:gd name="T7" fmla="*/ 66 h 66"/>
                <a:gd name="T8" fmla="*/ 0 w 130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0" y="58"/>
                  </a:moveTo>
                  <a:lnTo>
                    <a:pt x="126" y="0"/>
                  </a:lnTo>
                  <a:lnTo>
                    <a:pt x="130" y="8"/>
                  </a:lnTo>
                  <a:lnTo>
                    <a:pt x="4" y="66"/>
                  </a:lnTo>
                  <a:lnTo>
                    <a:pt x="0" y="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3" name="Freeform 267"/>
            <p:cNvSpPr>
              <a:spLocks/>
            </p:cNvSpPr>
            <p:nvPr/>
          </p:nvSpPr>
          <p:spPr bwMode="auto">
            <a:xfrm>
              <a:off x="7822716" y="3882121"/>
              <a:ext cx="537846" cy="277198"/>
            </a:xfrm>
            <a:custGeom>
              <a:avLst/>
              <a:gdLst>
                <a:gd name="T0" fmla="*/ 0 w 130"/>
                <a:gd name="T1" fmla="*/ 58 h 67"/>
                <a:gd name="T2" fmla="*/ 126 w 130"/>
                <a:gd name="T3" fmla="*/ 0 h 67"/>
                <a:gd name="T4" fmla="*/ 130 w 130"/>
                <a:gd name="T5" fmla="*/ 9 h 67"/>
                <a:gd name="T6" fmla="*/ 4 w 130"/>
                <a:gd name="T7" fmla="*/ 67 h 67"/>
                <a:gd name="T8" fmla="*/ 0 w 130"/>
                <a:gd name="T9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7">
                  <a:moveTo>
                    <a:pt x="0" y="58"/>
                  </a:moveTo>
                  <a:lnTo>
                    <a:pt x="126" y="0"/>
                  </a:lnTo>
                  <a:lnTo>
                    <a:pt x="130" y="9"/>
                  </a:lnTo>
                  <a:lnTo>
                    <a:pt x="4" y="67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4" name="Freeform 268"/>
            <p:cNvSpPr>
              <a:spLocks/>
            </p:cNvSpPr>
            <p:nvPr/>
          </p:nvSpPr>
          <p:spPr bwMode="auto">
            <a:xfrm>
              <a:off x="7851681" y="3940043"/>
              <a:ext cx="533707" cy="277198"/>
            </a:xfrm>
            <a:custGeom>
              <a:avLst/>
              <a:gdLst>
                <a:gd name="T0" fmla="*/ 0 w 129"/>
                <a:gd name="T1" fmla="*/ 58 h 67"/>
                <a:gd name="T2" fmla="*/ 125 w 129"/>
                <a:gd name="T3" fmla="*/ 0 h 67"/>
                <a:gd name="T4" fmla="*/ 129 w 129"/>
                <a:gd name="T5" fmla="*/ 8 h 67"/>
                <a:gd name="T6" fmla="*/ 4 w 129"/>
                <a:gd name="T7" fmla="*/ 67 h 67"/>
                <a:gd name="T8" fmla="*/ 0 w 129"/>
                <a:gd name="T9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7">
                  <a:moveTo>
                    <a:pt x="0" y="58"/>
                  </a:moveTo>
                  <a:lnTo>
                    <a:pt x="125" y="0"/>
                  </a:lnTo>
                  <a:lnTo>
                    <a:pt x="129" y="8"/>
                  </a:lnTo>
                  <a:lnTo>
                    <a:pt x="4" y="67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5" name="Freeform 269"/>
            <p:cNvSpPr>
              <a:spLocks/>
            </p:cNvSpPr>
            <p:nvPr/>
          </p:nvSpPr>
          <p:spPr bwMode="auto">
            <a:xfrm>
              <a:off x="7851681" y="3940043"/>
              <a:ext cx="533707" cy="277198"/>
            </a:xfrm>
            <a:custGeom>
              <a:avLst/>
              <a:gdLst>
                <a:gd name="T0" fmla="*/ 0 w 129"/>
                <a:gd name="T1" fmla="*/ 58 h 67"/>
                <a:gd name="T2" fmla="*/ 125 w 129"/>
                <a:gd name="T3" fmla="*/ 0 h 67"/>
                <a:gd name="T4" fmla="*/ 129 w 129"/>
                <a:gd name="T5" fmla="*/ 8 h 67"/>
                <a:gd name="T6" fmla="*/ 4 w 129"/>
                <a:gd name="T7" fmla="*/ 67 h 67"/>
                <a:gd name="T8" fmla="*/ 0 w 129"/>
                <a:gd name="T9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7">
                  <a:moveTo>
                    <a:pt x="0" y="58"/>
                  </a:moveTo>
                  <a:lnTo>
                    <a:pt x="125" y="0"/>
                  </a:lnTo>
                  <a:lnTo>
                    <a:pt x="129" y="8"/>
                  </a:lnTo>
                  <a:lnTo>
                    <a:pt x="4" y="67"/>
                  </a:lnTo>
                  <a:lnTo>
                    <a:pt x="0" y="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6" name="Freeform 270"/>
            <p:cNvSpPr>
              <a:spLocks/>
            </p:cNvSpPr>
            <p:nvPr/>
          </p:nvSpPr>
          <p:spPr bwMode="auto">
            <a:xfrm>
              <a:off x="7880639" y="4002103"/>
              <a:ext cx="533707" cy="273059"/>
            </a:xfrm>
            <a:custGeom>
              <a:avLst/>
              <a:gdLst>
                <a:gd name="T0" fmla="*/ 0 w 129"/>
                <a:gd name="T1" fmla="*/ 58 h 66"/>
                <a:gd name="T2" fmla="*/ 125 w 129"/>
                <a:gd name="T3" fmla="*/ 0 h 66"/>
                <a:gd name="T4" fmla="*/ 129 w 129"/>
                <a:gd name="T5" fmla="*/ 8 h 66"/>
                <a:gd name="T6" fmla="*/ 4 w 129"/>
                <a:gd name="T7" fmla="*/ 66 h 66"/>
                <a:gd name="T8" fmla="*/ 0 w 129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6">
                  <a:moveTo>
                    <a:pt x="0" y="58"/>
                  </a:moveTo>
                  <a:lnTo>
                    <a:pt x="125" y="0"/>
                  </a:lnTo>
                  <a:lnTo>
                    <a:pt x="129" y="8"/>
                  </a:lnTo>
                  <a:lnTo>
                    <a:pt x="4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7" name="Freeform 271"/>
            <p:cNvSpPr>
              <a:spLocks/>
            </p:cNvSpPr>
            <p:nvPr/>
          </p:nvSpPr>
          <p:spPr bwMode="auto">
            <a:xfrm>
              <a:off x="7880639" y="4002103"/>
              <a:ext cx="533707" cy="273059"/>
            </a:xfrm>
            <a:custGeom>
              <a:avLst/>
              <a:gdLst>
                <a:gd name="T0" fmla="*/ 0 w 129"/>
                <a:gd name="T1" fmla="*/ 58 h 66"/>
                <a:gd name="T2" fmla="*/ 125 w 129"/>
                <a:gd name="T3" fmla="*/ 0 h 66"/>
                <a:gd name="T4" fmla="*/ 129 w 129"/>
                <a:gd name="T5" fmla="*/ 8 h 66"/>
                <a:gd name="T6" fmla="*/ 4 w 129"/>
                <a:gd name="T7" fmla="*/ 66 h 66"/>
                <a:gd name="T8" fmla="*/ 0 w 129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6">
                  <a:moveTo>
                    <a:pt x="0" y="58"/>
                  </a:moveTo>
                  <a:lnTo>
                    <a:pt x="125" y="0"/>
                  </a:lnTo>
                  <a:lnTo>
                    <a:pt x="129" y="8"/>
                  </a:lnTo>
                  <a:lnTo>
                    <a:pt x="4" y="66"/>
                  </a:lnTo>
                  <a:lnTo>
                    <a:pt x="0" y="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8" name="Freeform 272"/>
            <p:cNvSpPr>
              <a:spLocks/>
            </p:cNvSpPr>
            <p:nvPr/>
          </p:nvSpPr>
          <p:spPr bwMode="auto">
            <a:xfrm>
              <a:off x="7905464" y="4064162"/>
              <a:ext cx="537846" cy="273059"/>
            </a:xfrm>
            <a:custGeom>
              <a:avLst/>
              <a:gdLst>
                <a:gd name="T0" fmla="*/ 0 w 130"/>
                <a:gd name="T1" fmla="*/ 58 h 66"/>
                <a:gd name="T2" fmla="*/ 126 w 130"/>
                <a:gd name="T3" fmla="*/ 0 h 66"/>
                <a:gd name="T4" fmla="*/ 130 w 130"/>
                <a:gd name="T5" fmla="*/ 8 h 66"/>
                <a:gd name="T6" fmla="*/ 4 w 130"/>
                <a:gd name="T7" fmla="*/ 66 h 66"/>
                <a:gd name="T8" fmla="*/ 0 w 130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0" y="58"/>
                  </a:moveTo>
                  <a:lnTo>
                    <a:pt x="126" y="0"/>
                  </a:lnTo>
                  <a:lnTo>
                    <a:pt x="130" y="8"/>
                  </a:lnTo>
                  <a:lnTo>
                    <a:pt x="4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9" name="Freeform 273"/>
            <p:cNvSpPr>
              <a:spLocks/>
            </p:cNvSpPr>
            <p:nvPr/>
          </p:nvSpPr>
          <p:spPr bwMode="auto">
            <a:xfrm>
              <a:off x="7905464" y="4064162"/>
              <a:ext cx="537846" cy="273059"/>
            </a:xfrm>
            <a:custGeom>
              <a:avLst/>
              <a:gdLst>
                <a:gd name="T0" fmla="*/ 0 w 130"/>
                <a:gd name="T1" fmla="*/ 58 h 66"/>
                <a:gd name="T2" fmla="*/ 126 w 130"/>
                <a:gd name="T3" fmla="*/ 0 h 66"/>
                <a:gd name="T4" fmla="*/ 130 w 130"/>
                <a:gd name="T5" fmla="*/ 8 h 66"/>
                <a:gd name="T6" fmla="*/ 4 w 130"/>
                <a:gd name="T7" fmla="*/ 66 h 66"/>
                <a:gd name="T8" fmla="*/ 0 w 130"/>
                <a:gd name="T9" fmla="*/ 5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66">
                  <a:moveTo>
                    <a:pt x="0" y="58"/>
                  </a:moveTo>
                  <a:lnTo>
                    <a:pt x="126" y="0"/>
                  </a:lnTo>
                  <a:lnTo>
                    <a:pt x="130" y="8"/>
                  </a:lnTo>
                  <a:lnTo>
                    <a:pt x="4" y="66"/>
                  </a:lnTo>
                  <a:lnTo>
                    <a:pt x="0" y="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0" name="Freeform 274"/>
            <p:cNvSpPr>
              <a:spLocks/>
            </p:cNvSpPr>
            <p:nvPr/>
          </p:nvSpPr>
          <p:spPr bwMode="auto">
            <a:xfrm>
              <a:off x="7934423" y="4192417"/>
              <a:ext cx="380630" cy="206864"/>
            </a:xfrm>
            <a:custGeom>
              <a:avLst/>
              <a:gdLst>
                <a:gd name="T0" fmla="*/ 0 w 92"/>
                <a:gd name="T1" fmla="*/ 42 h 50"/>
                <a:gd name="T2" fmla="*/ 88 w 92"/>
                <a:gd name="T3" fmla="*/ 0 h 50"/>
                <a:gd name="T4" fmla="*/ 92 w 92"/>
                <a:gd name="T5" fmla="*/ 9 h 50"/>
                <a:gd name="T6" fmla="*/ 4 w 92"/>
                <a:gd name="T7" fmla="*/ 50 h 50"/>
                <a:gd name="T8" fmla="*/ 0 w 92"/>
                <a:gd name="T9" fmla="*/ 4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50">
                  <a:moveTo>
                    <a:pt x="0" y="42"/>
                  </a:moveTo>
                  <a:lnTo>
                    <a:pt x="88" y="0"/>
                  </a:lnTo>
                  <a:lnTo>
                    <a:pt x="92" y="9"/>
                  </a:lnTo>
                  <a:lnTo>
                    <a:pt x="4" y="5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1" name="Freeform 283"/>
            <p:cNvSpPr>
              <a:spLocks/>
            </p:cNvSpPr>
            <p:nvPr/>
          </p:nvSpPr>
          <p:spPr bwMode="auto">
            <a:xfrm>
              <a:off x="8513642" y="3923494"/>
              <a:ext cx="235826" cy="194454"/>
            </a:xfrm>
            <a:custGeom>
              <a:avLst/>
              <a:gdLst>
                <a:gd name="T0" fmla="*/ 37 w 57"/>
                <a:gd name="T1" fmla="*/ 0 h 47"/>
                <a:gd name="T2" fmla="*/ 0 w 57"/>
                <a:gd name="T3" fmla="*/ 1 h 47"/>
                <a:gd name="T4" fmla="*/ 22 w 57"/>
                <a:gd name="T5" fmla="*/ 47 h 47"/>
                <a:gd name="T6" fmla="*/ 40 w 57"/>
                <a:gd name="T7" fmla="*/ 46 h 47"/>
                <a:gd name="T8" fmla="*/ 40 w 57"/>
                <a:gd name="T9" fmla="*/ 46 h 47"/>
                <a:gd name="T10" fmla="*/ 57 w 57"/>
                <a:gd name="T11" fmla="*/ 46 h 47"/>
                <a:gd name="T12" fmla="*/ 37 w 57"/>
                <a:gd name="T1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47">
                  <a:moveTo>
                    <a:pt x="37" y="0"/>
                  </a:moveTo>
                  <a:lnTo>
                    <a:pt x="0" y="1"/>
                  </a:lnTo>
                  <a:lnTo>
                    <a:pt x="22" y="47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57" y="46"/>
                  </a:lnTo>
                  <a:lnTo>
                    <a:pt x="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2" name="Freeform 285"/>
            <p:cNvSpPr>
              <a:spLocks/>
            </p:cNvSpPr>
            <p:nvPr/>
          </p:nvSpPr>
          <p:spPr bwMode="auto">
            <a:xfrm>
              <a:off x="8331603" y="3927632"/>
              <a:ext cx="273059" cy="194454"/>
            </a:xfrm>
            <a:custGeom>
              <a:avLst/>
              <a:gdLst>
                <a:gd name="T0" fmla="*/ 44 w 66"/>
                <a:gd name="T1" fmla="*/ 0 h 47"/>
                <a:gd name="T2" fmla="*/ 0 w 66"/>
                <a:gd name="T3" fmla="*/ 2 h 47"/>
                <a:gd name="T4" fmla="*/ 1 w 66"/>
                <a:gd name="T5" fmla="*/ 7 h 47"/>
                <a:gd name="T6" fmla="*/ 9 w 66"/>
                <a:gd name="T7" fmla="*/ 3 h 47"/>
                <a:gd name="T8" fmla="*/ 13 w 66"/>
                <a:gd name="T9" fmla="*/ 11 h 47"/>
                <a:gd name="T10" fmla="*/ 1 w 66"/>
                <a:gd name="T11" fmla="*/ 18 h 47"/>
                <a:gd name="T12" fmla="*/ 1 w 66"/>
                <a:gd name="T13" fmla="*/ 25 h 47"/>
                <a:gd name="T14" fmla="*/ 16 w 66"/>
                <a:gd name="T15" fmla="*/ 18 h 47"/>
                <a:gd name="T16" fmla="*/ 20 w 66"/>
                <a:gd name="T17" fmla="*/ 26 h 47"/>
                <a:gd name="T18" fmla="*/ 1 w 66"/>
                <a:gd name="T19" fmla="*/ 35 h 47"/>
                <a:gd name="T20" fmla="*/ 1 w 66"/>
                <a:gd name="T21" fmla="*/ 42 h 47"/>
                <a:gd name="T22" fmla="*/ 23 w 66"/>
                <a:gd name="T23" fmla="*/ 33 h 47"/>
                <a:gd name="T24" fmla="*/ 27 w 66"/>
                <a:gd name="T25" fmla="*/ 41 h 47"/>
                <a:gd name="T26" fmla="*/ 13 w 66"/>
                <a:gd name="T27" fmla="*/ 47 h 47"/>
                <a:gd name="T28" fmla="*/ 16 w 66"/>
                <a:gd name="T29" fmla="*/ 46 h 47"/>
                <a:gd name="T30" fmla="*/ 26 w 66"/>
                <a:gd name="T31" fmla="*/ 46 h 47"/>
                <a:gd name="T32" fmla="*/ 31 w 66"/>
                <a:gd name="T33" fmla="*/ 46 h 47"/>
                <a:gd name="T34" fmla="*/ 46 w 66"/>
                <a:gd name="T35" fmla="*/ 46 h 47"/>
                <a:gd name="T36" fmla="*/ 48 w 66"/>
                <a:gd name="T37" fmla="*/ 46 h 47"/>
                <a:gd name="T38" fmla="*/ 66 w 66"/>
                <a:gd name="T39" fmla="*/ 46 h 47"/>
                <a:gd name="T40" fmla="*/ 44 w 66"/>
                <a:gd name="T41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" h="47">
                  <a:moveTo>
                    <a:pt x="44" y="0"/>
                  </a:moveTo>
                  <a:lnTo>
                    <a:pt x="0" y="2"/>
                  </a:lnTo>
                  <a:lnTo>
                    <a:pt x="1" y="7"/>
                  </a:lnTo>
                  <a:lnTo>
                    <a:pt x="9" y="3"/>
                  </a:lnTo>
                  <a:lnTo>
                    <a:pt x="13" y="11"/>
                  </a:lnTo>
                  <a:lnTo>
                    <a:pt x="1" y="18"/>
                  </a:lnTo>
                  <a:lnTo>
                    <a:pt x="1" y="25"/>
                  </a:lnTo>
                  <a:lnTo>
                    <a:pt x="16" y="18"/>
                  </a:lnTo>
                  <a:lnTo>
                    <a:pt x="20" y="26"/>
                  </a:lnTo>
                  <a:lnTo>
                    <a:pt x="1" y="35"/>
                  </a:lnTo>
                  <a:lnTo>
                    <a:pt x="1" y="42"/>
                  </a:lnTo>
                  <a:lnTo>
                    <a:pt x="23" y="33"/>
                  </a:lnTo>
                  <a:lnTo>
                    <a:pt x="27" y="41"/>
                  </a:lnTo>
                  <a:lnTo>
                    <a:pt x="13" y="47"/>
                  </a:lnTo>
                  <a:lnTo>
                    <a:pt x="16" y="46"/>
                  </a:lnTo>
                  <a:lnTo>
                    <a:pt x="26" y="46"/>
                  </a:lnTo>
                  <a:lnTo>
                    <a:pt x="31" y="46"/>
                  </a:lnTo>
                  <a:lnTo>
                    <a:pt x="46" y="46"/>
                  </a:lnTo>
                  <a:lnTo>
                    <a:pt x="48" y="46"/>
                  </a:lnTo>
                  <a:lnTo>
                    <a:pt x="66" y="46"/>
                  </a:lnTo>
                  <a:lnTo>
                    <a:pt x="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3" name="Freeform 291"/>
            <p:cNvSpPr>
              <a:spLocks/>
            </p:cNvSpPr>
            <p:nvPr/>
          </p:nvSpPr>
          <p:spPr bwMode="auto">
            <a:xfrm>
              <a:off x="8335737" y="4064162"/>
              <a:ext cx="107571" cy="57923"/>
            </a:xfrm>
            <a:custGeom>
              <a:avLst/>
              <a:gdLst>
                <a:gd name="T0" fmla="*/ 22 w 26"/>
                <a:gd name="T1" fmla="*/ 0 h 14"/>
                <a:gd name="T2" fmla="*/ 0 w 26"/>
                <a:gd name="T3" fmla="*/ 9 h 14"/>
                <a:gd name="T4" fmla="*/ 0 w 26"/>
                <a:gd name="T5" fmla="*/ 14 h 14"/>
                <a:gd name="T6" fmla="*/ 12 w 26"/>
                <a:gd name="T7" fmla="*/ 14 h 14"/>
                <a:gd name="T8" fmla="*/ 26 w 26"/>
                <a:gd name="T9" fmla="*/ 8 h 14"/>
                <a:gd name="T10" fmla="*/ 22 w 26"/>
                <a:gd name="T1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14">
                  <a:moveTo>
                    <a:pt x="22" y="0"/>
                  </a:moveTo>
                  <a:lnTo>
                    <a:pt x="0" y="9"/>
                  </a:lnTo>
                  <a:lnTo>
                    <a:pt x="0" y="14"/>
                  </a:lnTo>
                  <a:lnTo>
                    <a:pt x="12" y="14"/>
                  </a:lnTo>
                  <a:lnTo>
                    <a:pt x="26" y="8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4" name="Freeform 332"/>
            <p:cNvSpPr>
              <a:spLocks/>
            </p:cNvSpPr>
            <p:nvPr/>
          </p:nvSpPr>
          <p:spPr bwMode="auto">
            <a:xfrm>
              <a:off x="6573262" y="2748510"/>
              <a:ext cx="194454" cy="264785"/>
            </a:xfrm>
            <a:custGeom>
              <a:avLst/>
              <a:gdLst>
                <a:gd name="T0" fmla="*/ 46 w 47"/>
                <a:gd name="T1" fmla="*/ 0 h 64"/>
                <a:gd name="T2" fmla="*/ 0 w 47"/>
                <a:gd name="T3" fmla="*/ 23 h 64"/>
                <a:gd name="T4" fmla="*/ 0 w 47"/>
                <a:gd name="T5" fmla="*/ 53 h 64"/>
                <a:gd name="T6" fmla="*/ 0 w 47"/>
                <a:gd name="T7" fmla="*/ 53 h 64"/>
                <a:gd name="T8" fmla="*/ 1 w 47"/>
                <a:gd name="T9" fmla="*/ 56 h 64"/>
                <a:gd name="T10" fmla="*/ 5 w 47"/>
                <a:gd name="T11" fmla="*/ 57 h 64"/>
                <a:gd name="T12" fmla="*/ 5 w 47"/>
                <a:gd name="T13" fmla="*/ 57 h 64"/>
                <a:gd name="T14" fmla="*/ 5 w 47"/>
                <a:gd name="T15" fmla="*/ 57 h 64"/>
                <a:gd name="T16" fmla="*/ 5 w 47"/>
                <a:gd name="T17" fmla="*/ 57 h 64"/>
                <a:gd name="T18" fmla="*/ 5 w 47"/>
                <a:gd name="T19" fmla="*/ 57 h 64"/>
                <a:gd name="T20" fmla="*/ 5 w 47"/>
                <a:gd name="T21" fmla="*/ 60 h 64"/>
                <a:gd name="T22" fmla="*/ 6 w 47"/>
                <a:gd name="T23" fmla="*/ 61 h 64"/>
                <a:gd name="T24" fmla="*/ 9 w 47"/>
                <a:gd name="T25" fmla="*/ 62 h 64"/>
                <a:gd name="T26" fmla="*/ 12 w 47"/>
                <a:gd name="T27" fmla="*/ 64 h 64"/>
                <a:gd name="T28" fmla="*/ 12 w 47"/>
                <a:gd name="T29" fmla="*/ 64 h 64"/>
                <a:gd name="T30" fmla="*/ 12 w 47"/>
                <a:gd name="T31" fmla="*/ 64 h 64"/>
                <a:gd name="T32" fmla="*/ 36 w 47"/>
                <a:gd name="T33" fmla="*/ 62 h 64"/>
                <a:gd name="T34" fmla="*/ 36 w 47"/>
                <a:gd name="T35" fmla="*/ 62 h 64"/>
                <a:gd name="T36" fmla="*/ 39 w 47"/>
                <a:gd name="T37" fmla="*/ 62 h 64"/>
                <a:gd name="T38" fmla="*/ 40 w 47"/>
                <a:gd name="T39" fmla="*/ 61 h 64"/>
                <a:gd name="T40" fmla="*/ 41 w 47"/>
                <a:gd name="T41" fmla="*/ 58 h 64"/>
                <a:gd name="T42" fmla="*/ 43 w 47"/>
                <a:gd name="T43" fmla="*/ 57 h 64"/>
                <a:gd name="T44" fmla="*/ 43 w 47"/>
                <a:gd name="T45" fmla="*/ 57 h 64"/>
                <a:gd name="T46" fmla="*/ 43 w 47"/>
                <a:gd name="T47" fmla="*/ 57 h 64"/>
                <a:gd name="T48" fmla="*/ 43 w 47"/>
                <a:gd name="T49" fmla="*/ 57 h 64"/>
                <a:gd name="T50" fmla="*/ 46 w 47"/>
                <a:gd name="T51" fmla="*/ 54 h 64"/>
                <a:gd name="T52" fmla="*/ 47 w 47"/>
                <a:gd name="T53" fmla="*/ 52 h 64"/>
                <a:gd name="T54" fmla="*/ 46 w 47"/>
                <a:gd name="T5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7" h="64">
                  <a:moveTo>
                    <a:pt x="46" y="0"/>
                  </a:moveTo>
                  <a:lnTo>
                    <a:pt x="0" y="2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56"/>
                  </a:lnTo>
                  <a:lnTo>
                    <a:pt x="5" y="57"/>
                  </a:lnTo>
                  <a:lnTo>
                    <a:pt x="5" y="57"/>
                  </a:lnTo>
                  <a:lnTo>
                    <a:pt x="5" y="57"/>
                  </a:lnTo>
                  <a:lnTo>
                    <a:pt x="5" y="57"/>
                  </a:lnTo>
                  <a:lnTo>
                    <a:pt x="5" y="57"/>
                  </a:lnTo>
                  <a:lnTo>
                    <a:pt x="5" y="60"/>
                  </a:lnTo>
                  <a:lnTo>
                    <a:pt x="6" y="61"/>
                  </a:lnTo>
                  <a:lnTo>
                    <a:pt x="9" y="62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9" y="62"/>
                  </a:lnTo>
                  <a:lnTo>
                    <a:pt x="40" y="61"/>
                  </a:lnTo>
                  <a:lnTo>
                    <a:pt x="41" y="58"/>
                  </a:lnTo>
                  <a:lnTo>
                    <a:pt x="43" y="57"/>
                  </a:lnTo>
                  <a:lnTo>
                    <a:pt x="43" y="57"/>
                  </a:lnTo>
                  <a:lnTo>
                    <a:pt x="43" y="57"/>
                  </a:lnTo>
                  <a:lnTo>
                    <a:pt x="43" y="57"/>
                  </a:lnTo>
                  <a:lnTo>
                    <a:pt x="46" y="54"/>
                  </a:lnTo>
                  <a:lnTo>
                    <a:pt x="47" y="52"/>
                  </a:lnTo>
                  <a:lnTo>
                    <a:pt x="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35" name="组 55"/>
          <p:cNvGrpSpPr/>
          <p:nvPr/>
        </p:nvGrpSpPr>
        <p:grpSpPr>
          <a:xfrm rot="2589935">
            <a:off x="8924870" y="4463604"/>
            <a:ext cx="300943" cy="1206266"/>
            <a:chOff x="6494654" y="1941739"/>
            <a:chExt cx="277202" cy="1005359"/>
          </a:xfr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6" name="Freeform 330"/>
            <p:cNvSpPr>
              <a:spLocks/>
            </p:cNvSpPr>
            <p:nvPr/>
          </p:nvSpPr>
          <p:spPr bwMode="auto">
            <a:xfrm>
              <a:off x="6560851" y="2318232"/>
              <a:ext cx="202728" cy="525433"/>
            </a:xfrm>
            <a:custGeom>
              <a:avLst/>
              <a:gdLst>
                <a:gd name="T0" fmla="*/ 17 w 49"/>
                <a:gd name="T1" fmla="*/ 0 h 127"/>
                <a:gd name="T2" fmla="*/ 17 w 49"/>
                <a:gd name="T3" fmla="*/ 0 h 127"/>
                <a:gd name="T4" fmla="*/ 17 w 49"/>
                <a:gd name="T5" fmla="*/ 2 h 127"/>
                <a:gd name="T6" fmla="*/ 17 w 49"/>
                <a:gd name="T7" fmla="*/ 14 h 127"/>
                <a:gd name="T8" fmla="*/ 17 w 49"/>
                <a:gd name="T9" fmla="*/ 14 h 127"/>
                <a:gd name="T10" fmla="*/ 16 w 49"/>
                <a:gd name="T11" fmla="*/ 15 h 127"/>
                <a:gd name="T12" fmla="*/ 16 w 49"/>
                <a:gd name="T13" fmla="*/ 17 h 127"/>
                <a:gd name="T14" fmla="*/ 16 w 49"/>
                <a:gd name="T15" fmla="*/ 26 h 127"/>
                <a:gd name="T16" fmla="*/ 15 w 49"/>
                <a:gd name="T17" fmla="*/ 26 h 127"/>
                <a:gd name="T18" fmla="*/ 15 w 49"/>
                <a:gd name="T19" fmla="*/ 26 h 127"/>
                <a:gd name="T20" fmla="*/ 12 w 49"/>
                <a:gd name="T21" fmla="*/ 27 h 127"/>
                <a:gd name="T22" fmla="*/ 9 w 49"/>
                <a:gd name="T23" fmla="*/ 30 h 127"/>
                <a:gd name="T24" fmla="*/ 7 w 49"/>
                <a:gd name="T25" fmla="*/ 33 h 127"/>
                <a:gd name="T26" fmla="*/ 5 w 49"/>
                <a:gd name="T27" fmla="*/ 38 h 127"/>
                <a:gd name="T28" fmla="*/ 5 w 49"/>
                <a:gd name="T29" fmla="*/ 38 h 127"/>
                <a:gd name="T30" fmla="*/ 5 w 49"/>
                <a:gd name="T31" fmla="*/ 38 h 127"/>
                <a:gd name="T32" fmla="*/ 1 w 49"/>
                <a:gd name="T33" fmla="*/ 40 h 127"/>
                <a:gd name="T34" fmla="*/ 0 w 49"/>
                <a:gd name="T35" fmla="*/ 42 h 127"/>
                <a:gd name="T36" fmla="*/ 0 w 49"/>
                <a:gd name="T37" fmla="*/ 45 h 127"/>
                <a:gd name="T38" fmla="*/ 3 w 49"/>
                <a:gd name="T39" fmla="*/ 117 h 127"/>
                <a:gd name="T40" fmla="*/ 3 w 49"/>
                <a:gd name="T41" fmla="*/ 127 h 127"/>
                <a:gd name="T42" fmla="*/ 49 w 49"/>
                <a:gd name="T43" fmla="*/ 104 h 127"/>
                <a:gd name="T44" fmla="*/ 49 w 49"/>
                <a:gd name="T45" fmla="*/ 79 h 127"/>
                <a:gd name="T46" fmla="*/ 47 w 49"/>
                <a:gd name="T47" fmla="*/ 44 h 127"/>
                <a:gd name="T48" fmla="*/ 47 w 49"/>
                <a:gd name="T49" fmla="*/ 41 h 127"/>
                <a:gd name="T50" fmla="*/ 47 w 49"/>
                <a:gd name="T51" fmla="*/ 41 h 127"/>
                <a:gd name="T52" fmla="*/ 46 w 49"/>
                <a:gd name="T53" fmla="*/ 38 h 127"/>
                <a:gd name="T54" fmla="*/ 43 w 49"/>
                <a:gd name="T55" fmla="*/ 37 h 127"/>
                <a:gd name="T56" fmla="*/ 43 w 49"/>
                <a:gd name="T57" fmla="*/ 37 h 127"/>
                <a:gd name="T58" fmla="*/ 43 w 49"/>
                <a:gd name="T59" fmla="*/ 37 h 127"/>
                <a:gd name="T60" fmla="*/ 43 w 49"/>
                <a:gd name="T61" fmla="*/ 37 h 127"/>
                <a:gd name="T62" fmla="*/ 43 w 49"/>
                <a:gd name="T63" fmla="*/ 37 h 127"/>
                <a:gd name="T64" fmla="*/ 42 w 49"/>
                <a:gd name="T65" fmla="*/ 33 h 127"/>
                <a:gd name="T66" fmla="*/ 38 w 49"/>
                <a:gd name="T67" fmla="*/ 29 h 127"/>
                <a:gd name="T68" fmla="*/ 35 w 49"/>
                <a:gd name="T69" fmla="*/ 26 h 127"/>
                <a:gd name="T70" fmla="*/ 32 w 49"/>
                <a:gd name="T71" fmla="*/ 26 h 127"/>
                <a:gd name="T72" fmla="*/ 32 w 49"/>
                <a:gd name="T73" fmla="*/ 26 h 127"/>
                <a:gd name="T74" fmla="*/ 32 w 49"/>
                <a:gd name="T75" fmla="*/ 26 h 127"/>
                <a:gd name="T76" fmla="*/ 31 w 49"/>
                <a:gd name="T77" fmla="*/ 26 h 127"/>
                <a:gd name="T78" fmla="*/ 31 w 49"/>
                <a:gd name="T79" fmla="*/ 17 h 127"/>
                <a:gd name="T80" fmla="*/ 31 w 49"/>
                <a:gd name="T81" fmla="*/ 17 h 127"/>
                <a:gd name="T82" fmla="*/ 31 w 49"/>
                <a:gd name="T83" fmla="*/ 15 h 127"/>
                <a:gd name="T84" fmla="*/ 28 w 49"/>
                <a:gd name="T85" fmla="*/ 14 h 127"/>
                <a:gd name="T86" fmla="*/ 28 w 49"/>
                <a:gd name="T87" fmla="*/ 10 h 127"/>
                <a:gd name="T88" fmla="*/ 28 w 49"/>
                <a:gd name="T89" fmla="*/ 10 h 127"/>
                <a:gd name="T90" fmla="*/ 27 w 49"/>
                <a:gd name="T91" fmla="*/ 7 h 127"/>
                <a:gd name="T92" fmla="*/ 19 w 49"/>
                <a:gd name="T93" fmla="*/ 2 h 127"/>
                <a:gd name="T94" fmla="*/ 19 w 49"/>
                <a:gd name="T95" fmla="*/ 2 h 127"/>
                <a:gd name="T96" fmla="*/ 17 w 49"/>
                <a:gd name="T9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9" h="127">
                  <a:moveTo>
                    <a:pt x="17" y="0"/>
                  </a:moveTo>
                  <a:lnTo>
                    <a:pt x="17" y="0"/>
                  </a:lnTo>
                  <a:lnTo>
                    <a:pt x="17" y="2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6" y="15"/>
                  </a:lnTo>
                  <a:lnTo>
                    <a:pt x="16" y="17"/>
                  </a:lnTo>
                  <a:lnTo>
                    <a:pt x="16" y="26"/>
                  </a:lnTo>
                  <a:lnTo>
                    <a:pt x="15" y="26"/>
                  </a:lnTo>
                  <a:lnTo>
                    <a:pt x="15" y="26"/>
                  </a:lnTo>
                  <a:lnTo>
                    <a:pt x="12" y="27"/>
                  </a:lnTo>
                  <a:lnTo>
                    <a:pt x="9" y="30"/>
                  </a:lnTo>
                  <a:lnTo>
                    <a:pt x="7" y="33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1" y="40"/>
                  </a:lnTo>
                  <a:lnTo>
                    <a:pt x="0" y="42"/>
                  </a:lnTo>
                  <a:lnTo>
                    <a:pt x="0" y="45"/>
                  </a:lnTo>
                  <a:lnTo>
                    <a:pt x="3" y="117"/>
                  </a:lnTo>
                  <a:lnTo>
                    <a:pt x="3" y="127"/>
                  </a:lnTo>
                  <a:lnTo>
                    <a:pt x="49" y="104"/>
                  </a:lnTo>
                  <a:lnTo>
                    <a:pt x="49" y="79"/>
                  </a:lnTo>
                  <a:lnTo>
                    <a:pt x="47" y="44"/>
                  </a:lnTo>
                  <a:lnTo>
                    <a:pt x="47" y="41"/>
                  </a:lnTo>
                  <a:lnTo>
                    <a:pt x="47" y="41"/>
                  </a:lnTo>
                  <a:lnTo>
                    <a:pt x="46" y="38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2" y="33"/>
                  </a:lnTo>
                  <a:lnTo>
                    <a:pt x="38" y="29"/>
                  </a:lnTo>
                  <a:lnTo>
                    <a:pt x="35" y="26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1" y="26"/>
                  </a:lnTo>
                  <a:lnTo>
                    <a:pt x="31" y="17"/>
                  </a:lnTo>
                  <a:lnTo>
                    <a:pt x="31" y="17"/>
                  </a:lnTo>
                  <a:lnTo>
                    <a:pt x="31" y="15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7" y="7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7" name="Freeform 334"/>
            <p:cNvSpPr>
              <a:spLocks/>
            </p:cNvSpPr>
            <p:nvPr/>
          </p:nvSpPr>
          <p:spPr bwMode="auto">
            <a:xfrm>
              <a:off x="6577402" y="1983112"/>
              <a:ext cx="194454" cy="231686"/>
            </a:xfrm>
            <a:custGeom>
              <a:avLst/>
              <a:gdLst>
                <a:gd name="T0" fmla="*/ 39 w 47"/>
                <a:gd name="T1" fmla="*/ 0 h 56"/>
                <a:gd name="T2" fmla="*/ 39 w 47"/>
                <a:gd name="T3" fmla="*/ 0 h 56"/>
                <a:gd name="T4" fmla="*/ 39 w 47"/>
                <a:gd name="T5" fmla="*/ 0 h 56"/>
                <a:gd name="T6" fmla="*/ 8 w 47"/>
                <a:gd name="T7" fmla="*/ 0 h 56"/>
                <a:gd name="T8" fmla="*/ 8 w 47"/>
                <a:gd name="T9" fmla="*/ 0 h 56"/>
                <a:gd name="T10" fmla="*/ 5 w 47"/>
                <a:gd name="T11" fmla="*/ 2 h 56"/>
                <a:gd name="T12" fmla="*/ 4 w 47"/>
                <a:gd name="T13" fmla="*/ 4 h 56"/>
                <a:gd name="T14" fmla="*/ 4 w 47"/>
                <a:gd name="T15" fmla="*/ 4 h 56"/>
                <a:gd name="T16" fmla="*/ 4 w 47"/>
                <a:gd name="T17" fmla="*/ 4 h 56"/>
                <a:gd name="T18" fmla="*/ 4 w 47"/>
                <a:gd name="T19" fmla="*/ 4 h 56"/>
                <a:gd name="T20" fmla="*/ 1 w 47"/>
                <a:gd name="T21" fmla="*/ 6 h 56"/>
                <a:gd name="T22" fmla="*/ 0 w 47"/>
                <a:gd name="T23" fmla="*/ 9 h 56"/>
                <a:gd name="T24" fmla="*/ 1 w 47"/>
                <a:gd name="T25" fmla="*/ 52 h 56"/>
                <a:gd name="T26" fmla="*/ 1 w 47"/>
                <a:gd name="T27" fmla="*/ 52 h 56"/>
                <a:gd name="T28" fmla="*/ 1 w 47"/>
                <a:gd name="T29" fmla="*/ 54 h 56"/>
                <a:gd name="T30" fmla="*/ 5 w 47"/>
                <a:gd name="T31" fmla="*/ 56 h 56"/>
                <a:gd name="T32" fmla="*/ 5 w 47"/>
                <a:gd name="T33" fmla="*/ 56 h 56"/>
                <a:gd name="T34" fmla="*/ 5 w 47"/>
                <a:gd name="T35" fmla="*/ 56 h 56"/>
                <a:gd name="T36" fmla="*/ 43 w 47"/>
                <a:gd name="T37" fmla="*/ 54 h 56"/>
                <a:gd name="T38" fmla="*/ 43 w 47"/>
                <a:gd name="T39" fmla="*/ 54 h 56"/>
                <a:gd name="T40" fmla="*/ 47 w 47"/>
                <a:gd name="T41" fmla="*/ 53 h 56"/>
                <a:gd name="T42" fmla="*/ 47 w 47"/>
                <a:gd name="T43" fmla="*/ 50 h 56"/>
                <a:gd name="T44" fmla="*/ 47 w 47"/>
                <a:gd name="T45" fmla="*/ 9 h 56"/>
                <a:gd name="T46" fmla="*/ 47 w 47"/>
                <a:gd name="T47" fmla="*/ 9 h 56"/>
                <a:gd name="T48" fmla="*/ 46 w 47"/>
                <a:gd name="T49" fmla="*/ 4 h 56"/>
                <a:gd name="T50" fmla="*/ 42 w 47"/>
                <a:gd name="T51" fmla="*/ 3 h 56"/>
                <a:gd name="T52" fmla="*/ 42 w 47"/>
                <a:gd name="T53" fmla="*/ 3 h 56"/>
                <a:gd name="T54" fmla="*/ 42 w 47"/>
                <a:gd name="T55" fmla="*/ 3 h 56"/>
                <a:gd name="T56" fmla="*/ 42 w 47"/>
                <a:gd name="T57" fmla="*/ 3 h 56"/>
                <a:gd name="T58" fmla="*/ 42 w 47"/>
                <a:gd name="T59" fmla="*/ 3 h 56"/>
                <a:gd name="T60" fmla="*/ 42 w 47"/>
                <a:gd name="T61" fmla="*/ 3 h 56"/>
                <a:gd name="T62" fmla="*/ 40 w 47"/>
                <a:gd name="T63" fmla="*/ 0 h 56"/>
                <a:gd name="T64" fmla="*/ 39 w 47"/>
                <a:gd name="T6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7" h="56">
                  <a:moveTo>
                    <a:pt x="39" y="0"/>
                  </a:moveTo>
                  <a:lnTo>
                    <a:pt x="39" y="0"/>
                  </a:lnTo>
                  <a:lnTo>
                    <a:pt x="39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52"/>
                  </a:lnTo>
                  <a:lnTo>
                    <a:pt x="1" y="52"/>
                  </a:lnTo>
                  <a:lnTo>
                    <a:pt x="1" y="54"/>
                  </a:lnTo>
                  <a:lnTo>
                    <a:pt x="5" y="56"/>
                  </a:lnTo>
                  <a:lnTo>
                    <a:pt x="5" y="56"/>
                  </a:lnTo>
                  <a:lnTo>
                    <a:pt x="5" y="56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7" y="53"/>
                  </a:lnTo>
                  <a:lnTo>
                    <a:pt x="47" y="50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6" y="4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0" y="0"/>
                  </a:lnTo>
                  <a:lnTo>
                    <a:pt x="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8" name="Freeform 335"/>
            <p:cNvSpPr>
              <a:spLocks/>
            </p:cNvSpPr>
            <p:nvPr/>
          </p:nvSpPr>
          <p:spPr bwMode="auto">
            <a:xfrm>
              <a:off x="6577402" y="2260313"/>
              <a:ext cx="49647" cy="148940"/>
            </a:xfrm>
            <a:custGeom>
              <a:avLst/>
              <a:gdLst>
                <a:gd name="T0" fmla="*/ 11 w 12"/>
                <a:gd name="T1" fmla="*/ 9 h 36"/>
                <a:gd name="T2" fmla="*/ 12 w 12"/>
                <a:gd name="T3" fmla="*/ 36 h 36"/>
                <a:gd name="T4" fmla="*/ 12 w 12"/>
                <a:gd name="T5" fmla="*/ 36 h 36"/>
                <a:gd name="T6" fmla="*/ 11 w 12"/>
                <a:gd name="T7" fmla="*/ 36 h 36"/>
                <a:gd name="T8" fmla="*/ 9 w 12"/>
                <a:gd name="T9" fmla="*/ 36 h 36"/>
                <a:gd name="T10" fmla="*/ 3 w 12"/>
                <a:gd name="T11" fmla="*/ 31 h 36"/>
                <a:gd name="T12" fmla="*/ 3 w 12"/>
                <a:gd name="T13" fmla="*/ 31 h 36"/>
                <a:gd name="T14" fmla="*/ 0 w 12"/>
                <a:gd name="T15" fmla="*/ 27 h 36"/>
                <a:gd name="T16" fmla="*/ 0 w 12"/>
                <a:gd name="T17" fmla="*/ 1 h 36"/>
                <a:gd name="T18" fmla="*/ 0 w 12"/>
                <a:gd name="T19" fmla="*/ 1 h 36"/>
                <a:gd name="T20" fmla="*/ 0 w 12"/>
                <a:gd name="T21" fmla="*/ 0 h 36"/>
                <a:gd name="T22" fmla="*/ 1 w 12"/>
                <a:gd name="T23" fmla="*/ 0 h 36"/>
                <a:gd name="T24" fmla="*/ 9 w 12"/>
                <a:gd name="T25" fmla="*/ 6 h 36"/>
                <a:gd name="T26" fmla="*/ 9 w 12"/>
                <a:gd name="T27" fmla="*/ 6 h 36"/>
                <a:gd name="T28" fmla="*/ 11 w 12"/>
                <a:gd name="T29" fmla="*/ 9 h 36"/>
                <a:gd name="T30" fmla="*/ 11 w 12"/>
                <a:gd name="T31" fmla="*/ 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36">
                  <a:moveTo>
                    <a:pt x="11" y="9"/>
                  </a:moveTo>
                  <a:lnTo>
                    <a:pt x="12" y="36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9" y="36"/>
                  </a:lnTo>
                  <a:lnTo>
                    <a:pt x="3" y="31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9" y="6"/>
                  </a:lnTo>
                  <a:lnTo>
                    <a:pt x="9" y="6"/>
                  </a:lnTo>
                  <a:lnTo>
                    <a:pt x="11" y="9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E65E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9" name="Freeform 336"/>
            <p:cNvSpPr>
              <a:spLocks/>
            </p:cNvSpPr>
            <p:nvPr/>
          </p:nvSpPr>
          <p:spPr bwMode="auto">
            <a:xfrm>
              <a:off x="6573262" y="2314095"/>
              <a:ext cx="66198" cy="173765"/>
            </a:xfrm>
            <a:custGeom>
              <a:avLst/>
              <a:gdLst>
                <a:gd name="T0" fmla="*/ 14 w 16"/>
                <a:gd name="T1" fmla="*/ 3 h 42"/>
                <a:gd name="T2" fmla="*/ 16 w 16"/>
                <a:gd name="T3" fmla="*/ 39 h 42"/>
                <a:gd name="T4" fmla="*/ 16 w 16"/>
                <a:gd name="T5" fmla="*/ 39 h 42"/>
                <a:gd name="T6" fmla="*/ 14 w 16"/>
                <a:gd name="T7" fmla="*/ 41 h 42"/>
                <a:gd name="T8" fmla="*/ 13 w 16"/>
                <a:gd name="T9" fmla="*/ 42 h 42"/>
                <a:gd name="T10" fmla="*/ 2 w 16"/>
                <a:gd name="T11" fmla="*/ 42 h 42"/>
                <a:gd name="T12" fmla="*/ 2 w 16"/>
                <a:gd name="T13" fmla="*/ 42 h 42"/>
                <a:gd name="T14" fmla="*/ 1 w 16"/>
                <a:gd name="T15" fmla="*/ 42 h 42"/>
                <a:gd name="T16" fmla="*/ 0 w 16"/>
                <a:gd name="T17" fmla="*/ 39 h 42"/>
                <a:gd name="T18" fmla="*/ 0 w 16"/>
                <a:gd name="T19" fmla="*/ 3 h 42"/>
                <a:gd name="T20" fmla="*/ 0 w 16"/>
                <a:gd name="T21" fmla="*/ 3 h 42"/>
                <a:gd name="T22" fmla="*/ 0 w 16"/>
                <a:gd name="T23" fmla="*/ 1 h 42"/>
                <a:gd name="T24" fmla="*/ 1 w 16"/>
                <a:gd name="T25" fmla="*/ 0 h 42"/>
                <a:gd name="T26" fmla="*/ 12 w 16"/>
                <a:gd name="T27" fmla="*/ 0 h 42"/>
                <a:gd name="T28" fmla="*/ 12 w 16"/>
                <a:gd name="T29" fmla="*/ 0 h 42"/>
                <a:gd name="T30" fmla="*/ 14 w 16"/>
                <a:gd name="T31" fmla="*/ 0 h 42"/>
                <a:gd name="T32" fmla="*/ 14 w 16"/>
                <a:gd name="T33" fmla="*/ 3 h 42"/>
                <a:gd name="T34" fmla="*/ 14 w 16"/>
                <a:gd name="T35" fmla="*/ 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42">
                  <a:moveTo>
                    <a:pt x="14" y="3"/>
                  </a:moveTo>
                  <a:lnTo>
                    <a:pt x="16" y="39"/>
                  </a:lnTo>
                  <a:lnTo>
                    <a:pt x="16" y="39"/>
                  </a:lnTo>
                  <a:lnTo>
                    <a:pt x="14" y="41"/>
                  </a:lnTo>
                  <a:lnTo>
                    <a:pt x="13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42"/>
                  </a:lnTo>
                  <a:lnTo>
                    <a:pt x="0" y="39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14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0" name="Freeform 337"/>
            <p:cNvSpPr>
              <a:spLocks/>
            </p:cNvSpPr>
            <p:nvPr/>
          </p:nvSpPr>
          <p:spPr bwMode="auto">
            <a:xfrm>
              <a:off x="6527753" y="2359605"/>
              <a:ext cx="165491" cy="587493"/>
            </a:xfrm>
            <a:custGeom>
              <a:avLst/>
              <a:gdLst>
                <a:gd name="T0" fmla="*/ 38 w 40"/>
                <a:gd name="T1" fmla="*/ 12 h 142"/>
                <a:gd name="T2" fmla="*/ 40 w 40"/>
                <a:gd name="T3" fmla="*/ 135 h 142"/>
                <a:gd name="T4" fmla="*/ 40 w 40"/>
                <a:gd name="T5" fmla="*/ 135 h 142"/>
                <a:gd name="T6" fmla="*/ 39 w 40"/>
                <a:gd name="T7" fmla="*/ 138 h 142"/>
                <a:gd name="T8" fmla="*/ 38 w 40"/>
                <a:gd name="T9" fmla="*/ 140 h 142"/>
                <a:gd name="T10" fmla="*/ 36 w 40"/>
                <a:gd name="T11" fmla="*/ 142 h 142"/>
                <a:gd name="T12" fmla="*/ 34 w 40"/>
                <a:gd name="T13" fmla="*/ 142 h 142"/>
                <a:gd name="T14" fmla="*/ 9 w 40"/>
                <a:gd name="T15" fmla="*/ 142 h 142"/>
                <a:gd name="T16" fmla="*/ 9 w 40"/>
                <a:gd name="T17" fmla="*/ 142 h 142"/>
                <a:gd name="T18" fmla="*/ 7 w 40"/>
                <a:gd name="T19" fmla="*/ 142 h 142"/>
                <a:gd name="T20" fmla="*/ 5 w 40"/>
                <a:gd name="T21" fmla="*/ 140 h 142"/>
                <a:gd name="T22" fmla="*/ 3 w 40"/>
                <a:gd name="T23" fmla="*/ 139 h 142"/>
                <a:gd name="T24" fmla="*/ 3 w 40"/>
                <a:gd name="T25" fmla="*/ 136 h 142"/>
                <a:gd name="T26" fmla="*/ 0 w 40"/>
                <a:gd name="T27" fmla="*/ 13 h 142"/>
                <a:gd name="T28" fmla="*/ 0 w 40"/>
                <a:gd name="T29" fmla="*/ 13 h 142"/>
                <a:gd name="T30" fmla="*/ 1 w 40"/>
                <a:gd name="T31" fmla="*/ 8 h 142"/>
                <a:gd name="T32" fmla="*/ 4 w 40"/>
                <a:gd name="T33" fmla="*/ 4 h 142"/>
                <a:gd name="T34" fmla="*/ 7 w 40"/>
                <a:gd name="T35" fmla="*/ 1 h 142"/>
                <a:gd name="T36" fmla="*/ 9 w 40"/>
                <a:gd name="T37" fmla="*/ 1 h 142"/>
                <a:gd name="T38" fmla="*/ 27 w 40"/>
                <a:gd name="T39" fmla="*/ 0 h 142"/>
                <a:gd name="T40" fmla="*/ 27 w 40"/>
                <a:gd name="T41" fmla="*/ 0 h 142"/>
                <a:gd name="T42" fmla="*/ 30 w 40"/>
                <a:gd name="T43" fmla="*/ 1 h 142"/>
                <a:gd name="T44" fmla="*/ 32 w 40"/>
                <a:gd name="T45" fmla="*/ 4 h 142"/>
                <a:gd name="T46" fmla="*/ 36 w 40"/>
                <a:gd name="T47" fmla="*/ 7 h 142"/>
                <a:gd name="T48" fmla="*/ 38 w 40"/>
                <a:gd name="T49" fmla="*/ 12 h 142"/>
                <a:gd name="T50" fmla="*/ 38 w 40"/>
                <a:gd name="T51" fmla="*/ 1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0" h="142">
                  <a:moveTo>
                    <a:pt x="38" y="12"/>
                  </a:moveTo>
                  <a:lnTo>
                    <a:pt x="40" y="135"/>
                  </a:lnTo>
                  <a:lnTo>
                    <a:pt x="40" y="135"/>
                  </a:lnTo>
                  <a:lnTo>
                    <a:pt x="39" y="138"/>
                  </a:lnTo>
                  <a:lnTo>
                    <a:pt x="38" y="140"/>
                  </a:lnTo>
                  <a:lnTo>
                    <a:pt x="36" y="142"/>
                  </a:lnTo>
                  <a:lnTo>
                    <a:pt x="34" y="142"/>
                  </a:lnTo>
                  <a:lnTo>
                    <a:pt x="9" y="142"/>
                  </a:lnTo>
                  <a:lnTo>
                    <a:pt x="9" y="142"/>
                  </a:lnTo>
                  <a:lnTo>
                    <a:pt x="7" y="142"/>
                  </a:lnTo>
                  <a:lnTo>
                    <a:pt x="5" y="140"/>
                  </a:lnTo>
                  <a:lnTo>
                    <a:pt x="3" y="139"/>
                  </a:lnTo>
                  <a:lnTo>
                    <a:pt x="3" y="136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8"/>
                  </a:lnTo>
                  <a:lnTo>
                    <a:pt x="4" y="4"/>
                  </a:lnTo>
                  <a:lnTo>
                    <a:pt x="7" y="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0" y="1"/>
                  </a:lnTo>
                  <a:lnTo>
                    <a:pt x="32" y="4"/>
                  </a:lnTo>
                  <a:lnTo>
                    <a:pt x="36" y="7"/>
                  </a:lnTo>
                  <a:lnTo>
                    <a:pt x="38" y="12"/>
                  </a:lnTo>
                  <a:lnTo>
                    <a:pt x="38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1" name="Freeform 338"/>
            <p:cNvSpPr>
              <a:spLocks/>
            </p:cNvSpPr>
            <p:nvPr/>
          </p:nvSpPr>
          <p:spPr bwMode="auto">
            <a:xfrm>
              <a:off x="6502930" y="2409254"/>
              <a:ext cx="206864" cy="513022"/>
            </a:xfrm>
            <a:custGeom>
              <a:avLst/>
              <a:gdLst>
                <a:gd name="T0" fmla="*/ 48 w 50"/>
                <a:gd name="T1" fmla="*/ 4 h 124"/>
                <a:gd name="T2" fmla="*/ 50 w 50"/>
                <a:gd name="T3" fmla="*/ 119 h 124"/>
                <a:gd name="T4" fmla="*/ 50 w 50"/>
                <a:gd name="T5" fmla="*/ 119 h 124"/>
                <a:gd name="T6" fmla="*/ 49 w 50"/>
                <a:gd name="T7" fmla="*/ 122 h 124"/>
                <a:gd name="T8" fmla="*/ 46 w 50"/>
                <a:gd name="T9" fmla="*/ 123 h 124"/>
                <a:gd name="T10" fmla="*/ 9 w 50"/>
                <a:gd name="T11" fmla="*/ 124 h 124"/>
                <a:gd name="T12" fmla="*/ 9 w 50"/>
                <a:gd name="T13" fmla="*/ 124 h 124"/>
                <a:gd name="T14" fmla="*/ 4 w 50"/>
                <a:gd name="T15" fmla="*/ 123 h 124"/>
                <a:gd name="T16" fmla="*/ 3 w 50"/>
                <a:gd name="T17" fmla="*/ 120 h 124"/>
                <a:gd name="T18" fmla="*/ 0 w 50"/>
                <a:gd name="T19" fmla="*/ 5 h 124"/>
                <a:gd name="T20" fmla="*/ 0 w 50"/>
                <a:gd name="T21" fmla="*/ 5 h 124"/>
                <a:gd name="T22" fmla="*/ 2 w 50"/>
                <a:gd name="T23" fmla="*/ 3 h 124"/>
                <a:gd name="T24" fmla="*/ 6 w 50"/>
                <a:gd name="T25" fmla="*/ 1 h 124"/>
                <a:gd name="T26" fmla="*/ 44 w 50"/>
                <a:gd name="T27" fmla="*/ 0 h 124"/>
                <a:gd name="T28" fmla="*/ 44 w 50"/>
                <a:gd name="T29" fmla="*/ 0 h 124"/>
                <a:gd name="T30" fmla="*/ 46 w 50"/>
                <a:gd name="T31" fmla="*/ 1 h 124"/>
                <a:gd name="T32" fmla="*/ 48 w 50"/>
                <a:gd name="T33" fmla="*/ 4 h 124"/>
                <a:gd name="T34" fmla="*/ 48 w 50"/>
                <a:gd name="T35" fmla="*/ 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0" h="124">
                  <a:moveTo>
                    <a:pt x="48" y="4"/>
                  </a:moveTo>
                  <a:lnTo>
                    <a:pt x="50" y="119"/>
                  </a:lnTo>
                  <a:lnTo>
                    <a:pt x="50" y="119"/>
                  </a:lnTo>
                  <a:lnTo>
                    <a:pt x="49" y="122"/>
                  </a:lnTo>
                  <a:lnTo>
                    <a:pt x="46" y="123"/>
                  </a:lnTo>
                  <a:lnTo>
                    <a:pt x="9" y="124"/>
                  </a:lnTo>
                  <a:lnTo>
                    <a:pt x="9" y="124"/>
                  </a:lnTo>
                  <a:lnTo>
                    <a:pt x="4" y="123"/>
                  </a:lnTo>
                  <a:lnTo>
                    <a:pt x="3" y="120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6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1"/>
                  </a:lnTo>
                  <a:lnTo>
                    <a:pt x="48" y="4"/>
                  </a:lnTo>
                  <a:lnTo>
                    <a:pt x="48" y="4"/>
                  </a:lnTo>
                  <a:close/>
                </a:path>
              </a:pathLst>
            </a:custGeom>
            <a:solidFill>
              <a:srgbClr val="EC64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2" name="Freeform 339"/>
            <p:cNvSpPr>
              <a:spLocks/>
            </p:cNvSpPr>
            <p:nvPr/>
          </p:nvSpPr>
          <p:spPr bwMode="auto">
            <a:xfrm>
              <a:off x="6502930" y="2438213"/>
              <a:ext cx="206864" cy="455098"/>
            </a:xfrm>
            <a:custGeom>
              <a:avLst/>
              <a:gdLst>
                <a:gd name="T0" fmla="*/ 48 w 50"/>
                <a:gd name="T1" fmla="*/ 0 h 110"/>
                <a:gd name="T2" fmla="*/ 50 w 50"/>
                <a:gd name="T3" fmla="*/ 109 h 110"/>
                <a:gd name="T4" fmla="*/ 3 w 50"/>
                <a:gd name="T5" fmla="*/ 110 h 110"/>
                <a:gd name="T6" fmla="*/ 0 w 50"/>
                <a:gd name="T7" fmla="*/ 1 h 110"/>
                <a:gd name="T8" fmla="*/ 48 w 50"/>
                <a:gd name="T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110">
                  <a:moveTo>
                    <a:pt x="48" y="0"/>
                  </a:moveTo>
                  <a:lnTo>
                    <a:pt x="50" y="109"/>
                  </a:lnTo>
                  <a:lnTo>
                    <a:pt x="3" y="110"/>
                  </a:lnTo>
                  <a:lnTo>
                    <a:pt x="0" y="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AB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3" name="Freeform 340"/>
            <p:cNvSpPr>
              <a:spLocks/>
            </p:cNvSpPr>
            <p:nvPr/>
          </p:nvSpPr>
          <p:spPr bwMode="auto">
            <a:xfrm>
              <a:off x="6494654" y="1958287"/>
              <a:ext cx="198587" cy="215138"/>
            </a:xfrm>
            <a:custGeom>
              <a:avLst/>
              <a:gdLst>
                <a:gd name="T0" fmla="*/ 47 w 48"/>
                <a:gd name="T1" fmla="*/ 4 h 52"/>
                <a:gd name="T2" fmla="*/ 48 w 48"/>
                <a:gd name="T3" fmla="*/ 47 h 52"/>
                <a:gd name="T4" fmla="*/ 48 w 48"/>
                <a:gd name="T5" fmla="*/ 47 h 52"/>
                <a:gd name="T6" fmla="*/ 47 w 48"/>
                <a:gd name="T7" fmla="*/ 50 h 52"/>
                <a:gd name="T8" fmla="*/ 44 w 48"/>
                <a:gd name="T9" fmla="*/ 51 h 52"/>
                <a:gd name="T10" fmla="*/ 6 w 48"/>
                <a:gd name="T11" fmla="*/ 52 h 52"/>
                <a:gd name="T12" fmla="*/ 6 w 48"/>
                <a:gd name="T13" fmla="*/ 52 h 52"/>
                <a:gd name="T14" fmla="*/ 2 w 48"/>
                <a:gd name="T15" fmla="*/ 51 h 52"/>
                <a:gd name="T16" fmla="*/ 1 w 48"/>
                <a:gd name="T17" fmla="*/ 47 h 52"/>
                <a:gd name="T18" fmla="*/ 0 w 48"/>
                <a:gd name="T19" fmla="*/ 5 h 52"/>
                <a:gd name="T20" fmla="*/ 0 w 48"/>
                <a:gd name="T21" fmla="*/ 5 h 52"/>
                <a:gd name="T22" fmla="*/ 1 w 48"/>
                <a:gd name="T23" fmla="*/ 2 h 52"/>
                <a:gd name="T24" fmla="*/ 5 w 48"/>
                <a:gd name="T25" fmla="*/ 1 h 52"/>
                <a:gd name="T26" fmla="*/ 43 w 48"/>
                <a:gd name="T27" fmla="*/ 0 h 52"/>
                <a:gd name="T28" fmla="*/ 43 w 48"/>
                <a:gd name="T29" fmla="*/ 0 h 52"/>
                <a:gd name="T30" fmla="*/ 46 w 48"/>
                <a:gd name="T31" fmla="*/ 1 h 52"/>
                <a:gd name="T32" fmla="*/ 47 w 48"/>
                <a:gd name="T33" fmla="*/ 4 h 52"/>
                <a:gd name="T34" fmla="*/ 47 w 48"/>
                <a:gd name="T35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8" h="52">
                  <a:moveTo>
                    <a:pt x="47" y="4"/>
                  </a:moveTo>
                  <a:lnTo>
                    <a:pt x="48" y="47"/>
                  </a:lnTo>
                  <a:lnTo>
                    <a:pt x="48" y="47"/>
                  </a:lnTo>
                  <a:lnTo>
                    <a:pt x="47" y="50"/>
                  </a:lnTo>
                  <a:lnTo>
                    <a:pt x="44" y="51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"/>
                  </a:lnTo>
                  <a:lnTo>
                    <a:pt x="5" y="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6" y="1"/>
                  </a:lnTo>
                  <a:lnTo>
                    <a:pt x="47" y="4"/>
                  </a:lnTo>
                  <a:lnTo>
                    <a:pt x="47" y="4"/>
                  </a:lnTo>
                  <a:close/>
                </a:path>
              </a:pathLst>
            </a:custGeom>
            <a:solidFill>
              <a:srgbClr val="EC64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4" name="Freeform 341"/>
            <p:cNvSpPr>
              <a:spLocks/>
            </p:cNvSpPr>
            <p:nvPr/>
          </p:nvSpPr>
          <p:spPr bwMode="auto">
            <a:xfrm>
              <a:off x="6515337" y="1941739"/>
              <a:ext cx="161355" cy="198587"/>
            </a:xfrm>
            <a:custGeom>
              <a:avLst/>
              <a:gdLst>
                <a:gd name="T0" fmla="*/ 39 w 39"/>
                <a:gd name="T1" fmla="*/ 44 h 48"/>
                <a:gd name="T2" fmla="*/ 38 w 39"/>
                <a:gd name="T3" fmla="*/ 4 h 48"/>
                <a:gd name="T4" fmla="*/ 38 w 39"/>
                <a:gd name="T5" fmla="*/ 4 h 48"/>
                <a:gd name="T6" fmla="*/ 37 w 39"/>
                <a:gd name="T7" fmla="*/ 1 h 48"/>
                <a:gd name="T8" fmla="*/ 34 w 39"/>
                <a:gd name="T9" fmla="*/ 0 h 48"/>
                <a:gd name="T10" fmla="*/ 3 w 39"/>
                <a:gd name="T11" fmla="*/ 1 h 48"/>
                <a:gd name="T12" fmla="*/ 3 w 39"/>
                <a:gd name="T13" fmla="*/ 1 h 48"/>
                <a:gd name="T14" fmla="*/ 1 w 39"/>
                <a:gd name="T15" fmla="*/ 2 h 48"/>
                <a:gd name="T16" fmla="*/ 0 w 39"/>
                <a:gd name="T17" fmla="*/ 4 h 48"/>
                <a:gd name="T18" fmla="*/ 1 w 39"/>
                <a:gd name="T19" fmla="*/ 46 h 48"/>
                <a:gd name="T20" fmla="*/ 1 w 39"/>
                <a:gd name="T21" fmla="*/ 46 h 48"/>
                <a:gd name="T22" fmla="*/ 1 w 39"/>
                <a:gd name="T23" fmla="*/ 47 h 48"/>
                <a:gd name="T24" fmla="*/ 4 w 39"/>
                <a:gd name="T25" fmla="*/ 48 h 48"/>
                <a:gd name="T26" fmla="*/ 35 w 39"/>
                <a:gd name="T27" fmla="*/ 48 h 48"/>
                <a:gd name="T28" fmla="*/ 35 w 39"/>
                <a:gd name="T29" fmla="*/ 48 h 48"/>
                <a:gd name="T30" fmla="*/ 38 w 39"/>
                <a:gd name="T31" fmla="*/ 47 h 48"/>
                <a:gd name="T32" fmla="*/ 39 w 39"/>
                <a:gd name="T33" fmla="*/ 44 h 48"/>
                <a:gd name="T34" fmla="*/ 39 w 39"/>
                <a:gd name="T35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8">
                  <a:moveTo>
                    <a:pt x="39" y="44"/>
                  </a:moveTo>
                  <a:lnTo>
                    <a:pt x="38" y="4"/>
                  </a:lnTo>
                  <a:lnTo>
                    <a:pt x="38" y="4"/>
                  </a:lnTo>
                  <a:lnTo>
                    <a:pt x="37" y="1"/>
                  </a:lnTo>
                  <a:lnTo>
                    <a:pt x="34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46"/>
                  </a:lnTo>
                  <a:lnTo>
                    <a:pt x="1" y="46"/>
                  </a:lnTo>
                  <a:lnTo>
                    <a:pt x="1" y="47"/>
                  </a:lnTo>
                  <a:lnTo>
                    <a:pt x="4" y="48"/>
                  </a:lnTo>
                  <a:lnTo>
                    <a:pt x="35" y="48"/>
                  </a:lnTo>
                  <a:lnTo>
                    <a:pt x="35" y="48"/>
                  </a:lnTo>
                  <a:lnTo>
                    <a:pt x="38" y="47"/>
                  </a:lnTo>
                  <a:lnTo>
                    <a:pt x="39" y="44"/>
                  </a:lnTo>
                  <a:lnTo>
                    <a:pt x="39" y="44"/>
                  </a:lnTo>
                  <a:close/>
                </a:path>
              </a:pathLst>
            </a:custGeom>
            <a:solidFill>
              <a:srgbClr val="FAB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5" name="组 236"/>
          <p:cNvGrpSpPr/>
          <p:nvPr/>
        </p:nvGrpSpPr>
        <p:grpSpPr>
          <a:xfrm rot="19384441">
            <a:off x="10792737" y="3387135"/>
            <a:ext cx="633311" cy="908422"/>
            <a:chOff x="8455721" y="2198250"/>
            <a:chExt cx="583351" cy="757122"/>
          </a:xfr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6" name="Freeform 218"/>
            <p:cNvSpPr>
              <a:spLocks/>
            </p:cNvSpPr>
            <p:nvPr/>
          </p:nvSpPr>
          <p:spPr bwMode="auto">
            <a:xfrm>
              <a:off x="8625347" y="2645077"/>
              <a:ext cx="413725" cy="310295"/>
            </a:xfrm>
            <a:custGeom>
              <a:avLst/>
              <a:gdLst>
                <a:gd name="T0" fmla="*/ 77 w 100"/>
                <a:gd name="T1" fmla="*/ 0 h 75"/>
                <a:gd name="T2" fmla="*/ 65 w 100"/>
                <a:gd name="T3" fmla="*/ 2 h 75"/>
                <a:gd name="T4" fmla="*/ 30 w 100"/>
                <a:gd name="T5" fmla="*/ 21 h 75"/>
                <a:gd name="T6" fmla="*/ 29 w 100"/>
                <a:gd name="T7" fmla="*/ 24 h 75"/>
                <a:gd name="T8" fmla="*/ 31 w 100"/>
                <a:gd name="T9" fmla="*/ 25 h 75"/>
                <a:gd name="T10" fmla="*/ 31 w 100"/>
                <a:gd name="T11" fmla="*/ 25 h 75"/>
                <a:gd name="T12" fmla="*/ 68 w 100"/>
                <a:gd name="T13" fmla="*/ 6 h 75"/>
                <a:gd name="T14" fmla="*/ 77 w 100"/>
                <a:gd name="T15" fmla="*/ 5 h 75"/>
                <a:gd name="T16" fmla="*/ 81 w 100"/>
                <a:gd name="T17" fmla="*/ 5 h 75"/>
                <a:gd name="T18" fmla="*/ 88 w 100"/>
                <a:gd name="T19" fmla="*/ 9 h 75"/>
                <a:gd name="T20" fmla="*/ 94 w 100"/>
                <a:gd name="T21" fmla="*/ 15 h 75"/>
                <a:gd name="T22" fmla="*/ 94 w 100"/>
                <a:gd name="T23" fmla="*/ 28 h 75"/>
                <a:gd name="T24" fmla="*/ 91 w 100"/>
                <a:gd name="T25" fmla="*/ 33 h 75"/>
                <a:gd name="T26" fmla="*/ 25 w 100"/>
                <a:gd name="T27" fmla="*/ 69 h 75"/>
                <a:gd name="T28" fmla="*/ 22 w 100"/>
                <a:gd name="T29" fmla="*/ 70 h 75"/>
                <a:gd name="T30" fmla="*/ 18 w 100"/>
                <a:gd name="T31" fmla="*/ 71 h 75"/>
                <a:gd name="T32" fmla="*/ 11 w 100"/>
                <a:gd name="T33" fmla="*/ 69 h 75"/>
                <a:gd name="T34" fmla="*/ 6 w 100"/>
                <a:gd name="T35" fmla="*/ 63 h 75"/>
                <a:gd name="T36" fmla="*/ 4 w 100"/>
                <a:gd name="T37" fmla="*/ 59 h 75"/>
                <a:gd name="T38" fmla="*/ 9 w 100"/>
                <a:gd name="T39" fmla="*/ 48 h 75"/>
                <a:gd name="T40" fmla="*/ 65 w 100"/>
                <a:gd name="T41" fmla="*/ 19 h 75"/>
                <a:gd name="T42" fmla="*/ 69 w 100"/>
                <a:gd name="T43" fmla="*/ 17 h 75"/>
                <a:gd name="T44" fmla="*/ 72 w 100"/>
                <a:gd name="T45" fmla="*/ 17 h 75"/>
                <a:gd name="T46" fmla="*/ 75 w 100"/>
                <a:gd name="T47" fmla="*/ 19 h 75"/>
                <a:gd name="T48" fmla="*/ 77 w 100"/>
                <a:gd name="T49" fmla="*/ 21 h 75"/>
                <a:gd name="T50" fmla="*/ 79 w 100"/>
                <a:gd name="T51" fmla="*/ 28 h 75"/>
                <a:gd name="T52" fmla="*/ 76 w 100"/>
                <a:gd name="T53" fmla="*/ 32 h 75"/>
                <a:gd name="T54" fmla="*/ 23 w 100"/>
                <a:gd name="T55" fmla="*/ 59 h 75"/>
                <a:gd name="T56" fmla="*/ 23 w 100"/>
                <a:gd name="T57" fmla="*/ 60 h 75"/>
                <a:gd name="T58" fmla="*/ 23 w 100"/>
                <a:gd name="T59" fmla="*/ 63 h 75"/>
                <a:gd name="T60" fmla="*/ 25 w 100"/>
                <a:gd name="T61" fmla="*/ 63 h 75"/>
                <a:gd name="T62" fmla="*/ 76 w 100"/>
                <a:gd name="T63" fmla="*/ 38 h 75"/>
                <a:gd name="T64" fmla="*/ 80 w 100"/>
                <a:gd name="T65" fmla="*/ 35 h 75"/>
                <a:gd name="T66" fmla="*/ 83 w 100"/>
                <a:gd name="T67" fmla="*/ 29 h 75"/>
                <a:gd name="T68" fmla="*/ 81 w 100"/>
                <a:gd name="T69" fmla="*/ 20 h 75"/>
                <a:gd name="T70" fmla="*/ 79 w 100"/>
                <a:gd name="T71" fmla="*/ 16 h 75"/>
                <a:gd name="T72" fmla="*/ 73 w 100"/>
                <a:gd name="T73" fmla="*/ 13 h 75"/>
                <a:gd name="T74" fmla="*/ 69 w 100"/>
                <a:gd name="T75" fmla="*/ 13 h 75"/>
                <a:gd name="T76" fmla="*/ 63 w 100"/>
                <a:gd name="T77" fmla="*/ 15 h 75"/>
                <a:gd name="T78" fmla="*/ 10 w 100"/>
                <a:gd name="T79" fmla="*/ 42 h 75"/>
                <a:gd name="T80" fmla="*/ 0 w 100"/>
                <a:gd name="T81" fmla="*/ 52 h 75"/>
                <a:gd name="T82" fmla="*/ 2 w 100"/>
                <a:gd name="T83" fmla="*/ 66 h 75"/>
                <a:gd name="T84" fmla="*/ 4 w 100"/>
                <a:gd name="T85" fmla="*/ 70 h 75"/>
                <a:gd name="T86" fmla="*/ 14 w 100"/>
                <a:gd name="T87" fmla="*/ 75 h 75"/>
                <a:gd name="T88" fmla="*/ 18 w 100"/>
                <a:gd name="T89" fmla="*/ 75 h 75"/>
                <a:gd name="T90" fmla="*/ 23 w 100"/>
                <a:gd name="T91" fmla="*/ 74 h 75"/>
                <a:gd name="T92" fmla="*/ 87 w 100"/>
                <a:gd name="T93" fmla="*/ 43 h 75"/>
                <a:gd name="T94" fmla="*/ 91 w 100"/>
                <a:gd name="T95" fmla="*/ 40 h 75"/>
                <a:gd name="T96" fmla="*/ 96 w 100"/>
                <a:gd name="T97" fmla="*/ 33 h 75"/>
                <a:gd name="T98" fmla="*/ 99 w 100"/>
                <a:gd name="T99" fmla="*/ 29 h 75"/>
                <a:gd name="T100" fmla="*/ 100 w 100"/>
                <a:gd name="T101" fmla="*/ 20 h 75"/>
                <a:gd name="T102" fmla="*/ 98 w 100"/>
                <a:gd name="T103" fmla="*/ 12 h 75"/>
                <a:gd name="T104" fmla="*/ 95 w 100"/>
                <a:gd name="T105" fmla="*/ 8 h 75"/>
                <a:gd name="T106" fmla="*/ 88 w 100"/>
                <a:gd name="T107" fmla="*/ 2 h 75"/>
                <a:gd name="T108" fmla="*/ 84 w 100"/>
                <a:gd name="T109" fmla="*/ 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0" h="75">
                  <a:moveTo>
                    <a:pt x="77" y="0"/>
                  </a:moveTo>
                  <a:lnTo>
                    <a:pt x="77" y="0"/>
                  </a:lnTo>
                  <a:lnTo>
                    <a:pt x="71" y="1"/>
                  </a:lnTo>
                  <a:lnTo>
                    <a:pt x="65" y="2"/>
                  </a:lnTo>
                  <a:lnTo>
                    <a:pt x="30" y="21"/>
                  </a:lnTo>
                  <a:lnTo>
                    <a:pt x="30" y="21"/>
                  </a:lnTo>
                  <a:lnTo>
                    <a:pt x="29" y="23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72" y="5"/>
                  </a:lnTo>
                  <a:lnTo>
                    <a:pt x="77" y="5"/>
                  </a:lnTo>
                  <a:lnTo>
                    <a:pt x="77" y="5"/>
                  </a:lnTo>
                  <a:lnTo>
                    <a:pt x="81" y="5"/>
                  </a:lnTo>
                  <a:lnTo>
                    <a:pt x="81" y="5"/>
                  </a:lnTo>
                  <a:lnTo>
                    <a:pt x="88" y="9"/>
                  </a:lnTo>
                  <a:lnTo>
                    <a:pt x="94" y="15"/>
                  </a:lnTo>
                  <a:lnTo>
                    <a:pt x="94" y="15"/>
                  </a:lnTo>
                  <a:lnTo>
                    <a:pt x="95" y="21"/>
                  </a:lnTo>
                  <a:lnTo>
                    <a:pt x="94" y="28"/>
                  </a:lnTo>
                  <a:lnTo>
                    <a:pt x="94" y="28"/>
                  </a:lnTo>
                  <a:lnTo>
                    <a:pt x="91" y="33"/>
                  </a:lnTo>
                  <a:lnTo>
                    <a:pt x="85" y="39"/>
                  </a:lnTo>
                  <a:lnTo>
                    <a:pt x="25" y="69"/>
                  </a:lnTo>
                  <a:lnTo>
                    <a:pt x="25" y="69"/>
                  </a:lnTo>
                  <a:lnTo>
                    <a:pt x="22" y="70"/>
                  </a:lnTo>
                  <a:lnTo>
                    <a:pt x="18" y="71"/>
                  </a:lnTo>
                  <a:lnTo>
                    <a:pt x="18" y="71"/>
                  </a:lnTo>
                  <a:lnTo>
                    <a:pt x="15" y="70"/>
                  </a:lnTo>
                  <a:lnTo>
                    <a:pt x="11" y="69"/>
                  </a:lnTo>
                  <a:lnTo>
                    <a:pt x="9" y="67"/>
                  </a:lnTo>
                  <a:lnTo>
                    <a:pt x="6" y="63"/>
                  </a:lnTo>
                  <a:lnTo>
                    <a:pt x="6" y="63"/>
                  </a:lnTo>
                  <a:lnTo>
                    <a:pt x="4" y="59"/>
                  </a:lnTo>
                  <a:lnTo>
                    <a:pt x="6" y="54"/>
                  </a:lnTo>
                  <a:lnTo>
                    <a:pt x="9" y="48"/>
                  </a:lnTo>
                  <a:lnTo>
                    <a:pt x="13" y="46"/>
                  </a:lnTo>
                  <a:lnTo>
                    <a:pt x="65" y="19"/>
                  </a:lnTo>
                  <a:lnTo>
                    <a:pt x="65" y="19"/>
                  </a:lnTo>
                  <a:lnTo>
                    <a:pt x="69" y="17"/>
                  </a:lnTo>
                  <a:lnTo>
                    <a:pt x="69" y="17"/>
                  </a:lnTo>
                  <a:lnTo>
                    <a:pt x="72" y="17"/>
                  </a:lnTo>
                  <a:lnTo>
                    <a:pt x="72" y="17"/>
                  </a:lnTo>
                  <a:lnTo>
                    <a:pt x="75" y="19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9" y="25"/>
                  </a:lnTo>
                  <a:lnTo>
                    <a:pt x="79" y="28"/>
                  </a:lnTo>
                  <a:lnTo>
                    <a:pt x="79" y="28"/>
                  </a:lnTo>
                  <a:lnTo>
                    <a:pt x="76" y="32"/>
                  </a:lnTo>
                  <a:lnTo>
                    <a:pt x="73" y="33"/>
                  </a:lnTo>
                  <a:lnTo>
                    <a:pt x="23" y="59"/>
                  </a:lnTo>
                  <a:lnTo>
                    <a:pt x="23" y="59"/>
                  </a:lnTo>
                  <a:lnTo>
                    <a:pt x="23" y="60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5" y="63"/>
                  </a:lnTo>
                  <a:lnTo>
                    <a:pt x="25" y="63"/>
                  </a:lnTo>
                  <a:lnTo>
                    <a:pt x="26" y="63"/>
                  </a:lnTo>
                  <a:lnTo>
                    <a:pt x="76" y="38"/>
                  </a:lnTo>
                  <a:lnTo>
                    <a:pt x="76" y="38"/>
                  </a:lnTo>
                  <a:lnTo>
                    <a:pt x="80" y="35"/>
                  </a:lnTo>
                  <a:lnTo>
                    <a:pt x="83" y="29"/>
                  </a:lnTo>
                  <a:lnTo>
                    <a:pt x="83" y="29"/>
                  </a:lnTo>
                  <a:lnTo>
                    <a:pt x="83" y="24"/>
                  </a:lnTo>
                  <a:lnTo>
                    <a:pt x="81" y="20"/>
                  </a:lnTo>
                  <a:lnTo>
                    <a:pt x="81" y="20"/>
                  </a:lnTo>
                  <a:lnTo>
                    <a:pt x="79" y="16"/>
                  </a:lnTo>
                  <a:lnTo>
                    <a:pt x="73" y="13"/>
                  </a:lnTo>
                  <a:lnTo>
                    <a:pt x="73" y="13"/>
                  </a:lnTo>
                  <a:lnTo>
                    <a:pt x="69" y="13"/>
                  </a:lnTo>
                  <a:lnTo>
                    <a:pt x="69" y="13"/>
                  </a:lnTo>
                  <a:lnTo>
                    <a:pt x="67" y="13"/>
                  </a:lnTo>
                  <a:lnTo>
                    <a:pt x="63" y="15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4" y="46"/>
                  </a:lnTo>
                  <a:lnTo>
                    <a:pt x="0" y="52"/>
                  </a:lnTo>
                  <a:lnTo>
                    <a:pt x="0" y="59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4" y="70"/>
                  </a:lnTo>
                  <a:lnTo>
                    <a:pt x="9" y="73"/>
                  </a:lnTo>
                  <a:lnTo>
                    <a:pt x="14" y="75"/>
                  </a:lnTo>
                  <a:lnTo>
                    <a:pt x="18" y="75"/>
                  </a:lnTo>
                  <a:lnTo>
                    <a:pt x="18" y="75"/>
                  </a:lnTo>
                  <a:lnTo>
                    <a:pt x="23" y="74"/>
                  </a:lnTo>
                  <a:lnTo>
                    <a:pt x="23" y="74"/>
                  </a:lnTo>
                  <a:lnTo>
                    <a:pt x="27" y="73"/>
                  </a:lnTo>
                  <a:lnTo>
                    <a:pt x="87" y="43"/>
                  </a:lnTo>
                  <a:lnTo>
                    <a:pt x="87" y="43"/>
                  </a:lnTo>
                  <a:lnTo>
                    <a:pt x="91" y="40"/>
                  </a:lnTo>
                  <a:lnTo>
                    <a:pt x="94" y="36"/>
                  </a:lnTo>
                  <a:lnTo>
                    <a:pt x="96" y="33"/>
                  </a:lnTo>
                  <a:lnTo>
                    <a:pt x="99" y="29"/>
                  </a:lnTo>
                  <a:lnTo>
                    <a:pt x="99" y="29"/>
                  </a:lnTo>
                  <a:lnTo>
                    <a:pt x="99" y="24"/>
                  </a:lnTo>
                  <a:lnTo>
                    <a:pt x="100" y="20"/>
                  </a:lnTo>
                  <a:lnTo>
                    <a:pt x="99" y="16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95" y="8"/>
                  </a:lnTo>
                  <a:lnTo>
                    <a:pt x="91" y="5"/>
                  </a:lnTo>
                  <a:lnTo>
                    <a:pt x="88" y="2"/>
                  </a:lnTo>
                  <a:lnTo>
                    <a:pt x="84" y="1"/>
                  </a:lnTo>
                  <a:lnTo>
                    <a:pt x="84" y="1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87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7" name="Freeform 219"/>
            <p:cNvSpPr>
              <a:spLocks/>
            </p:cNvSpPr>
            <p:nvPr/>
          </p:nvSpPr>
          <p:spPr bwMode="auto">
            <a:xfrm>
              <a:off x="8625347" y="2645077"/>
              <a:ext cx="413725" cy="310295"/>
            </a:xfrm>
            <a:custGeom>
              <a:avLst/>
              <a:gdLst>
                <a:gd name="T0" fmla="*/ 77 w 100"/>
                <a:gd name="T1" fmla="*/ 0 h 75"/>
                <a:gd name="T2" fmla="*/ 65 w 100"/>
                <a:gd name="T3" fmla="*/ 2 h 75"/>
                <a:gd name="T4" fmla="*/ 30 w 100"/>
                <a:gd name="T5" fmla="*/ 21 h 75"/>
                <a:gd name="T6" fmla="*/ 29 w 100"/>
                <a:gd name="T7" fmla="*/ 24 h 75"/>
                <a:gd name="T8" fmla="*/ 31 w 100"/>
                <a:gd name="T9" fmla="*/ 25 h 75"/>
                <a:gd name="T10" fmla="*/ 31 w 100"/>
                <a:gd name="T11" fmla="*/ 25 h 75"/>
                <a:gd name="T12" fmla="*/ 68 w 100"/>
                <a:gd name="T13" fmla="*/ 6 h 75"/>
                <a:gd name="T14" fmla="*/ 77 w 100"/>
                <a:gd name="T15" fmla="*/ 5 h 75"/>
                <a:gd name="T16" fmla="*/ 81 w 100"/>
                <a:gd name="T17" fmla="*/ 5 h 75"/>
                <a:gd name="T18" fmla="*/ 88 w 100"/>
                <a:gd name="T19" fmla="*/ 9 h 75"/>
                <a:gd name="T20" fmla="*/ 94 w 100"/>
                <a:gd name="T21" fmla="*/ 15 h 75"/>
                <a:gd name="T22" fmla="*/ 94 w 100"/>
                <a:gd name="T23" fmla="*/ 28 h 75"/>
                <a:gd name="T24" fmla="*/ 91 w 100"/>
                <a:gd name="T25" fmla="*/ 33 h 75"/>
                <a:gd name="T26" fmla="*/ 25 w 100"/>
                <a:gd name="T27" fmla="*/ 69 h 75"/>
                <a:gd name="T28" fmla="*/ 22 w 100"/>
                <a:gd name="T29" fmla="*/ 70 h 75"/>
                <a:gd name="T30" fmla="*/ 18 w 100"/>
                <a:gd name="T31" fmla="*/ 71 h 75"/>
                <a:gd name="T32" fmla="*/ 11 w 100"/>
                <a:gd name="T33" fmla="*/ 69 h 75"/>
                <a:gd name="T34" fmla="*/ 6 w 100"/>
                <a:gd name="T35" fmla="*/ 63 h 75"/>
                <a:gd name="T36" fmla="*/ 4 w 100"/>
                <a:gd name="T37" fmla="*/ 59 h 75"/>
                <a:gd name="T38" fmla="*/ 9 w 100"/>
                <a:gd name="T39" fmla="*/ 48 h 75"/>
                <a:gd name="T40" fmla="*/ 65 w 100"/>
                <a:gd name="T41" fmla="*/ 19 h 75"/>
                <a:gd name="T42" fmla="*/ 69 w 100"/>
                <a:gd name="T43" fmla="*/ 17 h 75"/>
                <a:gd name="T44" fmla="*/ 72 w 100"/>
                <a:gd name="T45" fmla="*/ 17 h 75"/>
                <a:gd name="T46" fmla="*/ 75 w 100"/>
                <a:gd name="T47" fmla="*/ 19 h 75"/>
                <a:gd name="T48" fmla="*/ 77 w 100"/>
                <a:gd name="T49" fmla="*/ 21 h 75"/>
                <a:gd name="T50" fmla="*/ 79 w 100"/>
                <a:gd name="T51" fmla="*/ 28 h 75"/>
                <a:gd name="T52" fmla="*/ 76 w 100"/>
                <a:gd name="T53" fmla="*/ 32 h 75"/>
                <a:gd name="T54" fmla="*/ 23 w 100"/>
                <a:gd name="T55" fmla="*/ 59 h 75"/>
                <a:gd name="T56" fmla="*/ 23 w 100"/>
                <a:gd name="T57" fmla="*/ 60 h 75"/>
                <a:gd name="T58" fmla="*/ 23 w 100"/>
                <a:gd name="T59" fmla="*/ 63 h 75"/>
                <a:gd name="T60" fmla="*/ 25 w 100"/>
                <a:gd name="T61" fmla="*/ 63 h 75"/>
                <a:gd name="T62" fmla="*/ 76 w 100"/>
                <a:gd name="T63" fmla="*/ 38 h 75"/>
                <a:gd name="T64" fmla="*/ 80 w 100"/>
                <a:gd name="T65" fmla="*/ 35 h 75"/>
                <a:gd name="T66" fmla="*/ 83 w 100"/>
                <a:gd name="T67" fmla="*/ 29 h 75"/>
                <a:gd name="T68" fmla="*/ 81 w 100"/>
                <a:gd name="T69" fmla="*/ 20 h 75"/>
                <a:gd name="T70" fmla="*/ 79 w 100"/>
                <a:gd name="T71" fmla="*/ 16 h 75"/>
                <a:gd name="T72" fmla="*/ 73 w 100"/>
                <a:gd name="T73" fmla="*/ 13 h 75"/>
                <a:gd name="T74" fmla="*/ 69 w 100"/>
                <a:gd name="T75" fmla="*/ 13 h 75"/>
                <a:gd name="T76" fmla="*/ 63 w 100"/>
                <a:gd name="T77" fmla="*/ 15 h 75"/>
                <a:gd name="T78" fmla="*/ 10 w 100"/>
                <a:gd name="T79" fmla="*/ 42 h 75"/>
                <a:gd name="T80" fmla="*/ 0 w 100"/>
                <a:gd name="T81" fmla="*/ 52 h 75"/>
                <a:gd name="T82" fmla="*/ 2 w 100"/>
                <a:gd name="T83" fmla="*/ 66 h 75"/>
                <a:gd name="T84" fmla="*/ 4 w 100"/>
                <a:gd name="T85" fmla="*/ 70 h 75"/>
                <a:gd name="T86" fmla="*/ 14 w 100"/>
                <a:gd name="T87" fmla="*/ 75 h 75"/>
                <a:gd name="T88" fmla="*/ 18 w 100"/>
                <a:gd name="T89" fmla="*/ 75 h 75"/>
                <a:gd name="T90" fmla="*/ 23 w 100"/>
                <a:gd name="T91" fmla="*/ 74 h 75"/>
                <a:gd name="T92" fmla="*/ 87 w 100"/>
                <a:gd name="T93" fmla="*/ 43 h 75"/>
                <a:gd name="T94" fmla="*/ 91 w 100"/>
                <a:gd name="T95" fmla="*/ 40 h 75"/>
                <a:gd name="T96" fmla="*/ 96 w 100"/>
                <a:gd name="T97" fmla="*/ 33 h 75"/>
                <a:gd name="T98" fmla="*/ 99 w 100"/>
                <a:gd name="T99" fmla="*/ 29 h 75"/>
                <a:gd name="T100" fmla="*/ 100 w 100"/>
                <a:gd name="T101" fmla="*/ 20 h 75"/>
                <a:gd name="T102" fmla="*/ 98 w 100"/>
                <a:gd name="T103" fmla="*/ 12 h 75"/>
                <a:gd name="T104" fmla="*/ 95 w 100"/>
                <a:gd name="T105" fmla="*/ 8 h 75"/>
                <a:gd name="T106" fmla="*/ 88 w 100"/>
                <a:gd name="T107" fmla="*/ 2 h 75"/>
                <a:gd name="T108" fmla="*/ 84 w 100"/>
                <a:gd name="T109" fmla="*/ 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0" h="75">
                  <a:moveTo>
                    <a:pt x="77" y="0"/>
                  </a:moveTo>
                  <a:lnTo>
                    <a:pt x="77" y="0"/>
                  </a:lnTo>
                  <a:lnTo>
                    <a:pt x="71" y="1"/>
                  </a:lnTo>
                  <a:lnTo>
                    <a:pt x="65" y="2"/>
                  </a:lnTo>
                  <a:lnTo>
                    <a:pt x="30" y="21"/>
                  </a:lnTo>
                  <a:lnTo>
                    <a:pt x="30" y="21"/>
                  </a:lnTo>
                  <a:lnTo>
                    <a:pt x="29" y="23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72" y="5"/>
                  </a:lnTo>
                  <a:lnTo>
                    <a:pt x="77" y="5"/>
                  </a:lnTo>
                  <a:lnTo>
                    <a:pt x="77" y="5"/>
                  </a:lnTo>
                  <a:lnTo>
                    <a:pt x="81" y="5"/>
                  </a:lnTo>
                  <a:lnTo>
                    <a:pt x="81" y="5"/>
                  </a:lnTo>
                  <a:lnTo>
                    <a:pt x="88" y="9"/>
                  </a:lnTo>
                  <a:lnTo>
                    <a:pt x="94" y="15"/>
                  </a:lnTo>
                  <a:lnTo>
                    <a:pt x="94" y="15"/>
                  </a:lnTo>
                  <a:lnTo>
                    <a:pt x="95" y="21"/>
                  </a:lnTo>
                  <a:lnTo>
                    <a:pt x="94" y="28"/>
                  </a:lnTo>
                  <a:lnTo>
                    <a:pt x="94" y="28"/>
                  </a:lnTo>
                  <a:lnTo>
                    <a:pt x="91" y="33"/>
                  </a:lnTo>
                  <a:lnTo>
                    <a:pt x="85" y="39"/>
                  </a:lnTo>
                  <a:lnTo>
                    <a:pt x="25" y="69"/>
                  </a:lnTo>
                  <a:lnTo>
                    <a:pt x="25" y="69"/>
                  </a:lnTo>
                  <a:lnTo>
                    <a:pt x="22" y="70"/>
                  </a:lnTo>
                  <a:lnTo>
                    <a:pt x="18" y="71"/>
                  </a:lnTo>
                  <a:lnTo>
                    <a:pt x="18" y="71"/>
                  </a:lnTo>
                  <a:lnTo>
                    <a:pt x="15" y="70"/>
                  </a:lnTo>
                  <a:lnTo>
                    <a:pt x="11" y="69"/>
                  </a:lnTo>
                  <a:lnTo>
                    <a:pt x="9" y="67"/>
                  </a:lnTo>
                  <a:lnTo>
                    <a:pt x="6" y="63"/>
                  </a:lnTo>
                  <a:lnTo>
                    <a:pt x="6" y="63"/>
                  </a:lnTo>
                  <a:lnTo>
                    <a:pt x="4" y="59"/>
                  </a:lnTo>
                  <a:lnTo>
                    <a:pt x="6" y="54"/>
                  </a:lnTo>
                  <a:lnTo>
                    <a:pt x="9" y="48"/>
                  </a:lnTo>
                  <a:lnTo>
                    <a:pt x="13" y="46"/>
                  </a:lnTo>
                  <a:lnTo>
                    <a:pt x="65" y="19"/>
                  </a:lnTo>
                  <a:lnTo>
                    <a:pt x="65" y="19"/>
                  </a:lnTo>
                  <a:lnTo>
                    <a:pt x="69" y="17"/>
                  </a:lnTo>
                  <a:lnTo>
                    <a:pt x="69" y="17"/>
                  </a:lnTo>
                  <a:lnTo>
                    <a:pt x="72" y="17"/>
                  </a:lnTo>
                  <a:lnTo>
                    <a:pt x="72" y="17"/>
                  </a:lnTo>
                  <a:lnTo>
                    <a:pt x="75" y="19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9" y="25"/>
                  </a:lnTo>
                  <a:lnTo>
                    <a:pt x="79" y="28"/>
                  </a:lnTo>
                  <a:lnTo>
                    <a:pt x="79" y="28"/>
                  </a:lnTo>
                  <a:lnTo>
                    <a:pt x="76" y="32"/>
                  </a:lnTo>
                  <a:lnTo>
                    <a:pt x="73" y="33"/>
                  </a:lnTo>
                  <a:lnTo>
                    <a:pt x="23" y="59"/>
                  </a:lnTo>
                  <a:lnTo>
                    <a:pt x="23" y="59"/>
                  </a:lnTo>
                  <a:lnTo>
                    <a:pt x="23" y="60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5" y="63"/>
                  </a:lnTo>
                  <a:lnTo>
                    <a:pt x="25" y="63"/>
                  </a:lnTo>
                  <a:lnTo>
                    <a:pt x="26" y="63"/>
                  </a:lnTo>
                  <a:lnTo>
                    <a:pt x="76" y="38"/>
                  </a:lnTo>
                  <a:lnTo>
                    <a:pt x="76" y="38"/>
                  </a:lnTo>
                  <a:lnTo>
                    <a:pt x="80" y="35"/>
                  </a:lnTo>
                  <a:lnTo>
                    <a:pt x="83" y="29"/>
                  </a:lnTo>
                  <a:lnTo>
                    <a:pt x="83" y="29"/>
                  </a:lnTo>
                  <a:lnTo>
                    <a:pt x="83" y="24"/>
                  </a:lnTo>
                  <a:lnTo>
                    <a:pt x="81" y="20"/>
                  </a:lnTo>
                  <a:lnTo>
                    <a:pt x="81" y="20"/>
                  </a:lnTo>
                  <a:lnTo>
                    <a:pt x="79" y="16"/>
                  </a:lnTo>
                  <a:lnTo>
                    <a:pt x="73" y="13"/>
                  </a:lnTo>
                  <a:lnTo>
                    <a:pt x="73" y="13"/>
                  </a:lnTo>
                  <a:lnTo>
                    <a:pt x="69" y="13"/>
                  </a:lnTo>
                  <a:lnTo>
                    <a:pt x="69" y="13"/>
                  </a:lnTo>
                  <a:lnTo>
                    <a:pt x="67" y="13"/>
                  </a:lnTo>
                  <a:lnTo>
                    <a:pt x="63" y="15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4" y="46"/>
                  </a:lnTo>
                  <a:lnTo>
                    <a:pt x="0" y="52"/>
                  </a:lnTo>
                  <a:lnTo>
                    <a:pt x="0" y="59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4" y="70"/>
                  </a:lnTo>
                  <a:lnTo>
                    <a:pt x="9" y="73"/>
                  </a:lnTo>
                  <a:lnTo>
                    <a:pt x="14" y="75"/>
                  </a:lnTo>
                  <a:lnTo>
                    <a:pt x="18" y="75"/>
                  </a:lnTo>
                  <a:lnTo>
                    <a:pt x="18" y="75"/>
                  </a:lnTo>
                  <a:lnTo>
                    <a:pt x="23" y="74"/>
                  </a:lnTo>
                  <a:lnTo>
                    <a:pt x="23" y="74"/>
                  </a:lnTo>
                  <a:lnTo>
                    <a:pt x="27" y="73"/>
                  </a:lnTo>
                  <a:lnTo>
                    <a:pt x="87" y="43"/>
                  </a:lnTo>
                  <a:lnTo>
                    <a:pt x="87" y="43"/>
                  </a:lnTo>
                  <a:lnTo>
                    <a:pt x="91" y="40"/>
                  </a:lnTo>
                  <a:lnTo>
                    <a:pt x="94" y="36"/>
                  </a:lnTo>
                  <a:lnTo>
                    <a:pt x="96" y="33"/>
                  </a:lnTo>
                  <a:lnTo>
                    <a:pt x="99" y="29"/>
                  </a:lnTo>
                  <a:lnTo>
                    <a:pt x="99" y="29"/>
                  </a:lnTo>
                  <a:lnTo>
                    <a:pt x="99" y="24"/>
                  </a:lnTo>
                  <a:lnTo>
                    <a:pt x="100" y="20"/>
                  </a:lnTo>
                  <a:lnTo>
                    <a:pt x="99" y="16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95" y="8"/>
                  </a:lnTo>
                  <a:lnTo>
                    <a:pt x="91" y="5"/>
                  </a:lnTo>
                  <a:lnTo>
                    <a:pt x="88" y="2"/>
                  </a:lnTo>
                  <a:lnTo>
                    <a:pt x="84" y="1"/>
                  </a:lnTo>
                  <a:lnTo>
                    <a:pt x="84" y="1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8" name="Freeform 220"/>
            <p:cNvSpPr>
              <a:spLocks/>
            </p:cNvSpPr>
            <p:nvPr/>
          </p:nvSpPr>
          <p:spPr bwMode="auto">
            <a:xfrm>
              <a:off x="8592248" y="2359605"/>
              <a:ext cx="413725" cy="306158"/>
            </a:xfrm>
            <a:custGeom>
              <a:avLst/>
              <a:gdLst>
                <a:gd name="T0" fmla="*/ 77 w 100"/>
                <a:gd name="T1" fmla="*/ 0 h 74"/>
                <a:gd name="T2" fmla="*/ 66 w 100"/>
                <a:gd name="T3" fmla="*/ 3 h 74"/>
                <a:gd name="T4" fmla="*/ 31 w 100"/>
                <a:gd name="T5" fmla="*/ 20 h 74"/>
                <a:gd name="T6" fmla="*/ 30 w 100"/>
                <a:gd name="T7" fmla="*/ 23 h 74"/>
                <a:gd name="T8" fmla="*/ 31 w 100"/>
                <a:gd name="T9" fmla="*/ 24 h 74"/>
                <a:gd name="T10" fmla="*/ 33 w 100"/>
                <a:gd name="T11" fmla="*/ 24 h 74"/>
                <a:gd name="T12" fmla="*/ 69 w 100"/>
                <a:gd name="T13" fmla="*/ 7 h 74"/>
                <a:gd name="T14" fmla="*/ 77 w 100"/>
                <a:gd name="T15" fmla="*/ 4 h 74"/>
                <a:gd name="T16" fmla="*/ 83 w 100"/>
                <a:gd name="T17" fmla="*/ 5 h 74"/>
                <a:gd name="T18" fmla="*/ 89 w 100"/>
                <a:gd name="T19" fmla="*/ 9 h 74"/>
                <a:gd name="T20" fmla="*/ 93 w 100"/>
                <a:gd name="T21" fmla="*/ 15 h 74"/>
                <a:gd name="T22" fmla="*/ 95 w 100"/>
                <a:gd name="T23" fmla="*/ 28 h 74"/>
                <a:gd name="T24" fmla="*/ 91 w 100"/>
                <a:gd name="T25" fmla="*/ 34 h 74"/>
                <a:gd name="T26" fmla="*/ 25 w 100"/>
                <a:gd name="T27" fmla="*/ 67 h 74"/>
                <a:gd name="T28" fmla="*/ 18 w 100"/>
                <a:gd name="T29" fmla="*/ 69 h 74"/>
                <a:gd name="T30" fmla="*/ 15 w 100"/>
                <a:gd name="T31" fmla="*/ 69 h 74"/>
                <a:gd name="T32" fmla="*/ 8 w 100"/>
                <a:gd name="T33" fmla="*/ 65 h 74"/>
                <a:gd name="T34" fmla="*/ 6 w 100"/>
                <a:gd name="T35" fmla="*/ 62 h 74"/>
                <a:gd name="T36" fmla="*/ 6 w 100"/>
                <a:gd name="T37" fmla="*/ 51 h 74"/>
                <a:gd name="T38" fmla="*/ 12 w 100"/>
                <a:gd name="T39" fmla="*/ 43 h 74"/>
                <a:gd name="T40" fmla="*/ 66 w 100"/>
                <a:gd name="T41" fmla="*/ 17 h 74"/>
                <a:gd name="T42" fmla="*/ 71 w 100"/>
                <a:gd name="T43" fmla="*/ 16 h 74"/>
                <a:gd name="T44" fmla="*/ 73 w 100"/>
                <a:gd name="T45" fmla="*/ 17 h 74"/>
                <a:gd name="T46" fmla="*/ 79 w 100"/>
                <a:gd name="T47" fmla="*/ 21 h 74"/>
                <a:gd name="T48" fmla="*/ 79 w 100"/>
                <a:gd name="T49" fmla="*/ 26 h 74"/>
                <a:gd name="T50" fmla="*/ 79 w 100"/>
                <a:gd name="T51" fmla="*/ 28 h 74"/>
                <a:gd name="T52" fmla="*/ 75 w 100"/>
                <a:gd name="T53" fmla="*/ 34 h 74"/>
                <a:gd name="T54" fmla="*/ 23 w 100"/>
                <a:gd name="T55" fmla="*/ 58 h 74"/>
                <a:gd name="T56" fmla="*/ 22 w 100"/>
                <a:gd name="T57" fmla="*/ 61 h 74"/>
                <a:gd name="T58" fmla="*/ 25 w 100"/>
                <a:gd name="T59" fmla="*/ 62 h 74"/>
                <a:gd name="T60" fmla="*/ 26 w 100"/>
                <a:gd name="T61" fmla="*/ 62 h 74"/>
                <a:gd name="T62" fmla="*/ 76 w 100"/>
                <a:gd name="T63" fmla="*/ 38 h 74"/>
                <a:gd name="T64" fmla="*/ 83 w 100"/>
                <a:gd name="T65" fmla="*/ 30 h 74"/>
                <a:gd name="T66" fmla="*/ 84 w 100"/>
                <a:gd name="T67" fmla="*/ 24 h 74"/>
                <a:gd name="T68" fmla="*/ 83 w 100"/>
                <a:gd name="T69" fmla="*/ 20 h 74"/>
                <a:gd name="T70" fmla="*/ 75 w 100"/>
                <a:gd name="T71" fmla="*/ 13 h 74"/>
                <a:gd name="T72" fmla="*/ 71 w 100"/>
                <a:gd name="T73" fmla="*/ 12 h 74"/>
                <a:gd name="T74" fmla="*/ 64 w 100"/>
                <a:gd name="T75" fmla="*/ 13 h 74"/>
                <a:gd name="T76" fmla="*/ 11 w 100"/>
                <a:gd name="T77" fmla="*/ 39 h 74"/>
                <a:gd name="T78" fmla="*/ 0 w 100"/>
                <a:gd name="T79" fmla="*/ 50 h 74"/>
                <a:gd name="T80" fmla="*/ 2 w 100"/>
                <a:gd name="T81" fmla="*/ 63 h 74"/>
                <a:gd name="T82" fmla="*/ 4 w 100"/>
                <a:gd name="T83" fmla="*/ 67 h 74"/>
                <a:gd name="T84" fmla="*/ 14 w 100"/>
                <a:gd name="T85" fmla="*/ 73 h 74"/>
                <a:gd name="T86" fmla="*/ 18 w 100"/>
                <a:gd name="T87" fmla="*/ 74 h 74"/>
                <a:gd name="T88" fmla="*/ 23 w 100"/>
                <a:gd name="T89" fmla="*/ 73 h 74"/>
                <a:gd name="T90" fmla="*/ 87 w 100"/>
                <a:gd name="T91" fmla="*/ 42 h 74"/>
                <a:gd name="T92" fmla="*/ 91 w 100"/>
                <a:gd name="T93" fmla="*/ 40 h 74"/>
                <a:gd name="T94" fmla="*/ 98 w 100"/>
                <a:gd name="T95" fmla="*/ 34 h 74"/>
                <a:gd name="T96" fmla="*/ 99 w 100"/>
                <a:gd name="T97" fmla="*/ 30 h 74"/>
                <a:gd name="T98" fmla="*/ 100 w 100"/>
                <a:gd name="T99" fmla="*/ 20 h 74"/>
                <a:gd name="T100" fmla="*/ 98 w 100"/>
                <a:gd name="T101" fmla="*/ 12 h 74"/>
                <a:gd name="T102" fmla="*/ 96 w 100"/>
                <a:gd name="T103" fmla="*/ 8 h 74"/>
                <a:gd name="T104" fmla="*/ 89 w 100"/>
                <a:gd name="T105" fmla="*/ 3 h 74"/>
                <a:gd name="T106" fmla="*/ 85 w 100"/>
                <a:gd name="T107" fmla="*/ 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0" h="74">
                  <a:moveTo>
                    <a:pt x="77" y="0"/>
                  </a:moveTo>
                  <a:lnTo>
                    <a:pt x="77" y="0"/>
                  </a:lnTo>
                  <a:lnTo>
                    <a:pt x="72" y="1"/>
                  </a:lnTo>
                  <a:lnTo>
                    <a:pt x="66" y="3"/>
                  </a:lnTo>
                  <a:lnTo>
                    <a:pt x="31" y="20"/>
                  </a:lnTo>
                  <a:lnTo>
                    <a:pt x="31" y="20"/>
                  </a:lnTo>
                  <a:lnTo>
                    <a:pt x="30" y="21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33" y="24"/>
                  </a:lnTo>
                  <a:lnTo>
                    <a:pt x="69" y="7"/>
                  </a:lnTo>
                  <a:lnTo>
                    <a:pt x="69" y="7"/>
                  </a:lnTo>
                  <a:lnTo>
                    <a:pt x="73" y="5"/>
                  </a:lnTo>
                  <a:lnTo>
                    <a:pt x="77" y="4"/>
                  </a:lnTo>
                  <a:lnTo>
                    <a:pt x="77" y="4"/>
                  </a:lnTo>
                  <a:lnTo>
                    <a:pt x="83" y="5"/>
                  </a:lnTo>
                  <a:lnTo>
                    <a:pt x="83" y="5"/>
                  </a:lnTo>
                  <a:lnTo>
                    <a:pt x="89" y="9"/>
                  </a:lnTo>
                  <a:lnTo>
                    <a:pt x="93" y="15"/>
                  </a:lnTo>
                  <a:lnTo>
                    <a:pt x="93" y="15"/>
                  </a:lnTo>
                  <a:lnTo>
                    <a:pt x="96" y="21"/>
                  </a:lnTo>
                  <a:lnTo>
                    <a:pt x="95" y="28"/>
                  </a:lnTo>
                  <a:lnTo>
                    <a:pt x="95" y="28"/>
                  </a:lnTo>
                  <a:lnTo>
                    <a:pt x="91" y="34"/>
                  </a:lnTo>
                  <a:lnTo>
                    <a:pt x="85" y="38"/>
                  </a:lnTo>
                  <a:lnTo>
                    <a:pt x="25" y="67"/>
                  </a:lnTo>
                  <a:lnTo>
                    <a:pt x="25" y="67"/>
                  </a:lnTo>
                  <a:lnTo>
                    <a:pt x="18" y="69"/>
                  </a:lnTo>
                  <a:lnTo>
                    <a:pt x="18" y="69"/>
                  </a:lnTo>
                  <a:lnTo>
                    <a:pt x="15" y="69"/>
                  </a:lnTo>
                  <a:lnTo>
                    <a:pt x="11" y="67"/>
                  </a:lnTo>
                  <a:lnTo>
                    <a:pt x="8" y="65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4" y="57"/>
                  </a:lnTo>
                  <a:lnTo>
                    <a:pt x="6" y="51"/>
                  </a:lnTo>
                  <a:lnTo>
                    <a:pt x="8" y="47"/>
                  </a:lnTo>
                  <a:lnTo>
                    <a:pt x="12" y="43"/>
                  </a:lnTo>
                  <a:lnTo>
                    <a:pt x="66" y="17"/>
                  </a:lnTo>
                  <a:lnTo>
                    <a:pt x="66" y="17"/>
                  </a:lnTo>
                  <a:lnTo>
                    <a:pt x="71" y="16"/>
                  </a:lnTo>
                  <a:lnTo>
                    <a:pt x="71" y="16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76" y="19"/>
                  </a:lnTo>
                  <a:lnTo>
                    <a:pt x="79" y="21"/>
                  </a:lnTo>
                  <a:lnTo>
                    <a:pt x="79" y="21"/>
                  </a:lnTo>
                  <a:lnTo>
                    <a:pt x="79" y="26"/>
                  </a:lnTo>
                  <a:lnTo>
                    <a:pt x="79" y="28"/>
                  </a:lnTo>
                  <a:lnTo>
                    <a:pt x="79" y="28"/>
                  </a:lnTo>
                  <a:lnTo>
                    <a:pt x="77" y="31"/>
                  </a:lnTo>
                  <a:lnTo>
                    <a:pt x="75" y="34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22" y="59"/>
                  </a:lnTo>
                  <a:lnTo>
                    <a:pt x="22" y="61"/>
                  </a:lnTo>
                  <a:lnTo>
                    <a:pt x="22" y="61"/>
                  </a:lnTo>
                  <a:lnTo>
                    <a:pt x="25" y="62"/>
                  </a:lnTo>
                  <a:lnTo>
                    <a:pt x="25" y="62"/>
                  </a:lnTo>
                  <a:lnTo>
                    <a:pt x="26" y="62"/>
                  </a:lnTo>
                  <a:lnTo>
                    <a:pt x="76" y="38"/>
                  </a:lnTo>
                  <a:lnTo>
                    <a:pt x="76" y="38"/>
                  </a:lnTo>
                  <a:lnTo>
                    <a:pt x="80" y="35"/>
                  </a:lnTo>
                  <a:lnTo>
                    <a:pt x="83" y="30"/>
                  </a:lnTo>
                  <a:lnTo>
                    <a:pt x="83" y="30"/>
                  </a:lnTo>
                  <a:lnTo>
                    <a:pt x="84" y="24"/>
                  </a:lnTo>
                  <a:lnTo>
                    <a:pt x="83" y="20"/>
                  </a:lnTo>
                  <a:lnTo>
                    <a:pt x="83" y="20"/>
                  </a:lnTo>
                  <a:lnTo>
                    <a:pt x="79" y="16"/>
                  </a:lnTo>
                  <a:lnTo>
                    <a:pt x="75" y="13"/>
                  </a:lnTo>
                  <a:lnTo>
                    <a:pt x="75" y="13"/>
                  </a:lnTo>
                  <a:lnTo>
                    <a:pt x="71" y="12"/>
                  </a:lnTo>
                  <a:lnTo>
                    <a:pt x="71" y="12"/>
                  </a:lnTo>
                  <a:lnTo>
                    <a:pt x="64" y="13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4" y="44"/>
                  </a:lnTo>
                  <a:lnTo>
                    <a:pt x="0" y="50"/>
                  </a:lnTo>
                  <a:lnTo>
                    <a:pt x="0" y="57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4" y="67"/>
                  </a:lnTo>
                  <a:lnTo>
                    <a:pt x="8" y="71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23" y="73"/>
                  </a:lnTo>
                  <a:lnTo>
                    <a:pt x="23" y="73"/>
                  </a:lnTo>
                  <a:lnTo>
                    <a:pt x="27" y="71"/>
                  </a:lnTo>
                  <a:lnTo>
                    <a:pt x="87" y="42"/>
                  </a:lnTo>
                  <a:lnTo>
                    <a:pt x="87" y="42"/>
                  </a:lnTo>
                  <a:lnTo>
                    <a:pt x="91" y="40"/>
                  </a:lnTo>
                  <a:lnTo>
                    <a:pt x="95" y="36"/>
                  </a:lnTo>
                  <a:lnTo>
                    <a:pt x="98" y="34"/>
                  </a:lnTo>
                  <a:lnTo>
                    <a:pt x="99" y="30"/>
                  </a:lnTo>
                  <a:lnTo>
                    <a:pt x="99" y="30"/>
                  </a:lnTo>
                  <a:lnTo>
                    <a:pt x="100" y="26"/>
                  </a:lnTo>
                  <a:lnTo>
                    <a:pt x="100" y="20"/>
                  </a:lnTo>
                  <a:lnTo>
                    <a:pt x="100" y="16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96" y="8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5" y="1"/>
                  </a:lnTo>
                  <a:lnTo>
                    <a:pt x="85" y="1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87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9" name="Freeform 221"/>
            <p:cNvSpPr>
              <a:spLocks/>
            </p:cNvSpPr>
            <p:nvPr/>
          </p:nvSpPr>
          <p:spPr bwMode="auto">
            <a:xfrm>
              <a:off x="8592248" y="2359605"/>
              <a:ext cx="413725" cy="306158"/>
            </a:xfrm>
            <a:custGeom>
              <a:avLst/>
              <a:gdLst>
                <a:gd name="T0" fmla="*/ 77 w 100"/>
                <a:gd name="T1" fmla="*/ 0 h 74"/>
                <a:gd name="T2" fmla="*/ 66 w 100"/>
                <a:gd name="T3" fmla="*/ 3 h 74"/>
                <a:gd name="T4" fmla="*/ 31 w 100"/>
                <a:gd name="T5" fmla="*/ 20 h 74"/>
                <a:gd name="T6" fmla="*/ 30 w 100"/>
                <a:gd name="T7" fmla="*/ 23 h 74"/>
                <a:gd name="T8" fmla="*/ 31 w 100"/>
                <a:gd name="T9" fmla="*/ 24 h 74"/>
                <a:gd name="T10" fmla="*/ 33 w 100"/>
                <a:gd name="T11" fmla="*/ 24 h 74"/>
                <a:gd name="T12" fmla="*/ 69 w 100"/>
                <a:gd name="T13" fmla="*/ 7 h 74"/>
                <a:gd name="T14" fmla="*/ 77 w 100"/>
                <a:gd name="T15" fmla="*/ 4 h 74"/>
                <a:gd name="T16" fmla="*/ 83 w 100"/>
                <a:gd name="T17" fmla="*/ 5 h 74"/>
                <a:gd name="T18" fmla="*/ 89 w 100"/>
                <a:gd name="T19" fmla="*/ 9 h 74"/>
                <a:gd name="T20" fmla="*/ 93 w 100"/>
                <a:gd name="T21" fmla="*/ 15 h 74"/>
                <a:gd name="T22" fmla="*/ 95 w 100"/>
                <a:gd name="T23" fmla="*/ 28 h 74"/>
                <a:gd name="T24" fmla="*/ 91 w 100"/>
                <a:gd name="T25" fmla="*/ 34 h 74"/>
                <a:gd name="T26" fmla="*/ 25 w 100"/>
                <a:gd name="T27" fmla="*/ 67 h 74"/>
                <a:gd name="T28" fmla="*/ 18 w 100"/>
                <a:gd name="T29" fmla="*/ 69 h 74"/>
                <a:gd name="T30" fmla="*/ 15 w 100"/>
                <a:gd name="T31" fmla="*/ 69 h 74"/>
                <a:gd name="T32" fmla="*/ 8 w 100"/>
                <a:gd name="T33" fmla="*/ 65 h 74"/>
                <a:gd name="T34" fmla="*/ 6 w 100"/>
                <a:gd name="T35" fmla="*/ 62 h 74"/>
                <a:gd name="T36" fmla="*/ 6 w 100"/>
                <a:gd name="T37" fmla="*/ 51 h 74"/>
                <a:gd name="T38" fmla="*/ 12 w 100"/>
                <a:gd name="T39" fmla="*/ 43 h 74"/>
                <a:gd name="T40" fmla="*/ 66 w 100"/>
                <a:gd name="T41" fmla="*/ 17 h 74"/>
                <a:gd name="T42" fmla="*/ 71 w 100"/>
                <a:gd name="T43" fmla="*/ 16 h 74"/>
                <a:gd name="T44" fmla="*/ 73 w 100"/>
                <a:gd name="T45" fmla="*/ 17 h 74"/>
                <a:gd name="T46" fmla="*/ 79 w 100"/>
                <a:gd name="T47" fmla="*/ 21 h 74"/>
                <a:gd name="T48" fmla="*/ 79 w 100"/>
                <a:gd name="T49" fmla="*/ 26 h 74"/>
                <a:gd name="T50" fmla="*/ 79 w 100"/>
                <a:gd name="T51" fmla="*/ 28 h 74"/>
                <a:gd name="T52" fmla="*/ 75 w 100"/>
                <a:gd name="T53" fmla="*/ 34 h 74"/>
                <a:gd name="T54" fmla="*/ 23 w 100"/>
                <a:gd name="T55" fmla="*/ 58 h 74"/>
                <a:gd name="T56" fmla="*/ 22 w 100"/>
                <a:gd name="T57" fmla="*/ 61 h 74"/>
                <a:gd name="T58" fmla="*/ 25 w 100"/>
                <a:gd name="T59" fmla="*/ 62 h 74"/>
                <a:gd name="T60" fmla="*/ 26 w 100"/>
                <a:gd name="T61" fmla="*/ 62 h 74"/>
                <a:gd name="T62" fmla="*/ 76 w 100"/>
                <a:gd name="T63" fmla="*/ 38 h 74"/>
                <a:gd name="T64" fmla="*/ 83 w 100"/>
                <a:gd name="T65" fmla="*/ 30 h 74"/>
                <a:gd name="T66" fmla="*/ 84 w 100"/>
                <a:gd name="T67" fmla="*/ 24 h 74"/>
                <a:gd name="T68" fmla="*/ 83 w 100"/>
                <a:gd name="T69" fmla="*/ 20 h 74"/>
                <a:gd name="T70" fmla="*/ 75 w 100"/>
                <a:gd name="T71" fmla="*/ 13 h 74"/>
                <a:gd name="T72" fmla="*/ 71 w 100"/>
                <a:gd name="T73" fmla="*/ 12 h 74"/>
                <a:gd name="T74" fmla="*/ 64 w 100"/>
                <a:gd name="T75" fmla="*/ 13 h 74"/>
                <a:gd name="T76" fmla="*/ 11 w 100"/>
                <a:gd name="T77" fmla="*/ 39 h 74"/>
                <a:gd name="T78" fmla="*/ 0 w 100"/>
                <a:gd name="T79" fmla="*/ 50 h 74"/>
                <a:gd name="T80" fmla="*/ 2 w 100"/>
                <a:gd name="T81" fmla="*/ 63 h 74"/>
                <a:gd name="T82" fmla="*/ 4 w 100"/>
                <a:gd name="T83" fmla="*/ 67 h 74"/>
                <a:gd name="T84" fmla="*/ 14 w 100"/>
                <a:gd name="T85" fmla="*/ 73 h 74"/>
                <a:gd name="T86" fmla="*/ 18 w 100"/>
                <a:gd name="T87" fmla="*/ 74 h 74"/>
                <a:gd name="T88" fmla="*/ 23 w 100"/>
                <a:gd name="T89" fmla="*/ 73 h 74"/>
                <a:gd name="T90" fmla="*/ 87 w 100"/>
                <a:gd name="T91" fmla="*/ 42 h 74"/>
                <a:gd name="T92" fmla="*/ 91 w 100"/>
                <a:gd name="T93" fmla="*/ 40 h 74"/>
                <a:gd name="T94" fmla="*/ 98 w 100"/>
                <a:gd name="T95" fmla="*/ 34 h 74"/>
                <a:gd name="T96" fmla="*/ 99 w 100"/>
                <a:gd name="T97" fmla="*/ 30 h 74"/>
                <a:gd name="T98" fmla="*/ 100 w 100"/>
                <a:gd name="T99" fmla="*/ 20 h 74"/>
                <a:gd name="T100" fmla="*/ 98 w 100"/>
                <a:gd name="T101" fmla="*/ 12 h 74"/>
                <a:gd name="T102" fmla="*/ 96 w 100"/>
                <a:gd name="T103" fmla="*/ 8 h 74"/>
                <a:gd name="T104" fmla="*/ 89 w 100"/>
                <a:gd name="T105" fmla="*/ 3 h 74"/>
                <a:gd name="T106" fmla="*/ 85 w 100"/>
                <a:gd name="T107" fmla="*/ 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0" h="74">
                  <a:moveTo>
                    <a:pt x="77" y="0"/>
                  </a:moveTo>
                  <a:lnTo>
                    <a:pt x="77" y="0"/>
                  </a:lnTo>
                  <a:lnTo>
                    <a:pt x="72" y="1"/>
                  </a:lnTo>
                  <a:lnTo>
                    <a:pt x="66" y="3"/>
                  </a:lnTo>
                  <a:lnTo>
                    <a:pt x="31" y="20"/>
                  </a:lnTo>
                  <a:lnTo>
                    <a:pt x="31" y="20"/>
                  </a:lnTo>
                  <a:lnTo>
                    <a:pt x="30" y="21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33" y="24"/>
                  </a:lnTo>
                  <a:lnTo>
                    <a:pt x="69" y="7"/>
                  </a:lnTo>
                  <a:lnTo>
                    <a:pt x="69" y="7"/>
                  </a:lnTo>
                  <a:lnTo>
                    <a:pt x="73" y="5"/>
                  </a:lnTo>
                  <a:lnTo>
                    <a:pt x="77" y="4"/>
                  </a:lnTo>
                  <a:lnTo>
                    <a:pt x="77" y="4"/>
                  </a:lnTo>
                  <a:lnTo>
                    <a:pt x="83" y="5"/>
                  </a:lnTo>
                  <a:lnTo>
                    <a:pt x="83" y="5"/>
                  </a:lnTo>
                  <a:lnTo>
                    <a:pt x="89" y="9"/>
                  </a:lnTo>
                  <a:lnTo>
                    <a:pt x="93" y="15"/>
                  </a:lnTo>
                  <a:lnTo>
                    <a:pt x="93" y="15"/>
                  </a:lnTo>
                  <a:lnTo>
                    <a:pt x="96" y="21"/>
                  </a:lnTo>
                  <a:lnTo>
                    <a:pt x="95" y="28"/>
                  </a:lnTo>
                  <a:lnTo>
                    <a:pt x="95" y="28"/>
                  </a:lnTo>
                  <a:lnTo>
                    <a:pt x="91" y="34"/>
                  </a:lnTo>
                  <a:lnTo>
                    <a:pt x="85" y="38"/>
                  </a:lnTo>
                  <a:lnTo>
                    <a:pt x="25" y="67"/>
                  </a:lnTo>
                  <a:lnTo>
                    <a:pt x="25" y="67"/>
                  </a:lnTo>
                  <a:lnTo>
                    <a:pt x="18" y="69"/>
                  </a:lnTo>
                  <a:lnTo>
                    <a:pt x="18" y="69"/>
                  </a:lnTo>
                  <a:lnTo>
                    <a:pt x="15" y="69"/>
                  </a:lnTo>
                  <a:lnTo>
                    <a:pt x="11" y="67"/>
                  </a:lnTo>
                  <a:lnTo>
                    <a:pt x="8" y="65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4" y="57"/>
                  </a:lnTo>
                  <a:lnTo>
                    <a:pt x="6" y="51"/>
                  </a:lnTo>
                  <a:lnTo>
                    <a:pt x="8" y="47"/>
                  </a:lnTo>
                  <a:lnTo>
                    <a:pt x="12" y="43"/>
                  </a:lnTo>
                  <a:lnTo>
                    <a:pt x="66" y="17"/>
                  </a:lnTo>
                  <a:lnTo>
                    <a:pt x="66" y="17"/>
                  </a:lnTo>
                  <a:lnTo>
                    <a:pt x="71" y="16"/>
                  </a:lnTo>
                  <a:lnTo>
                    <a:pt x="71" y="16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76" y="19"/>
                  </a:lnTo>
                  <a:lnTo>
                    <a:pt x="79" y="21"/>
                  </a:lnTo>
                  <a:lnTo>
                    <a:pt x="79" y="21"/>
                  </a:lnTo>
                  <a:lnTo>
                    <a:pt x="79" y="26"/>
                  </a:lnTo>
                  <a:lnTo>
                    <a:pt x="79" y="28"/>
                  </a:lnTo>
                  <a:lnTo>
                    <a:pt x="79" y="28"/>
                  </a:lnTo>
                  <a:lnTo>
                    <a:pt x="77" y="31"/>
                  </a:lnTo>
                  <a:lnTo>
                    <a:pt x="75" y="34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22" y="59"/>
                  </a:lnTo>
                  <a:lnTo>
                    <a:pt x="22" y="61"/>
                  </a:lnTo>
                  <a:lnTo>
                    <a:pt x="22" y="61"/>
                  </a:lnTo>
                  <a:lnTo>
                    <a:pt x="25" y="62"/>
                  </a:lnTo>
                  <a:lnTo>
                    <a:pt x="25" y="62"/>
                  </a:lnTo>
                  <a:lnTo>
                    <a:pt x="26" y="62"/>
                  </a:lnTo>
                  <a:lnTo>
                    <a:pt x="76" y="38"/>
                  </a:lnTo>
                  <a:lnTo>
                    <a:pt x="76" y="38"/>
                  </a:lnTo>
                  <a:lnTo>
                    <a:pt x="80" y="35"/>
                  </a:lnTo>
                  <a:lnTo>
                    <a:pt x="83" y="30"/>
                  </a:lnTo>
                  <a:lnTo>
                    <a:pt x="83" y="30"/>
                  </a:lnTo>
                  <a:lnTo>
                    <a:pt x="84" y="24"/>
                  </a:lnTo>
                  <a:lnTo>
                    <a:pt x="83" y="20"/>
                  </a:lnTo>
                  <a:lnTo>
                    <a:pt x="83" y="20"/>
                  </a:lnTo>
                  <a:lnTo>
                    <a:pt x="79" y="16"/>
                  </a:lnTo>
                  <a:lnTo>
                    <a:pt x="75" y="13"/>
                  </a:lnTo>
                  <a:lnTo>
                    <a:pt x="75" y="13"/>
                  </a:lnTo>
                  <a:lnTo>
                    <a:pt x="71" y="12"/>
                  </a:lnTo>
                  <a:lnTo>
                    <a:pt x="71" y="12"/>
                  </a:lnTo>
                  <a:lnTo>
                    <a:pt x="64" y="13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4" y="44"/>
                  </a:lnTo>
                  <a:lnTo>
                    <a:pt x="0" y="50"/>
                  </a:lnTo>
                  <a:lnTo>
                    <a:pt x="0" y="57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4" y="67"/>
                  </a:lnTo>
                  <a:lnTo>
                    <a:pt x="8" y="71"/>
                  </a:lnTo>
                  <a:lnTo>
                    <a:pt x="14" y="73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23" y="73"/>
                  </a:lnTo>
                  <a:lnTo>
                    <a:pt x="23" y="73"/>
                  </a:lnTo>
                  <a:lnTo>
                    <a:pt x="27" y="71"/>
                  </a:lnTo>
                  <a:lnTo>
                    <a:pt x="87" y="42"/>
                  </a:lnTo>
                  <a:lnTo>
                    <a:pt x="87" y="42"/>
                  </a:lnTo>
                  <a:lnTo>
                    <a:pt x="91" y="40"/>
                  </a:lnTo>
                  <a:lnTo>
                    <a:pt x="95" y="36"/>
                  </a:lnTo>
                  <a:lnTo>
                    <a:pt x="98" y="34"/>
                  </a:lnTo>
                  <a:lnTo>
                    <a:pt x="99" y="30"/>
                  </a:lnTo>
                  <a:lnTo>
                    <a:pt x="99" y="30"/>
                  </a:lnTo>
                  <a:lnTo>
                    <a:pt x="100" y="26"/>
                  </a:lnTo>
                  <a:lnTo>
                    <a:pt x="100" y="20"/>
                  </a:lnTo>
                  <a:lnTo>
                    <a:pt x="100" y="16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96" y="8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5" y="1"/>
                  </a:lnTo>
                  <a:lnTo>
                    <a:pt x="85" y="1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0" name="Freeform 222"/>
            <p:cNvSpPr>
              <a:spLocks/>
            </p:cNvSpPr>
            <p:nvPr/>
          </p:nvSpPr>
          <p:spPr bwMode="auto">
            <a:xfrm>
              <a:off x="8488818" y="2483725"/>
              <a:ext cx="413725" cy="310295"/>
            </a:xfrm>
            <a:custGeom>
              <a:avLst/>
              <a:gdLst>
                <a:gd name="T0" fmla="*/ 83 w 100"/>
                <a:gd name="T1" fmla="*/ 1 h 75"/>
                <a:gd name="T2" fmla="*/ 74 w 100"/>
                <a:gd name="T3" fmla="*/ 0 h 75"/>
                <a:gd name="T4" fmla="*/ 66 w 100"/>
                <a:gd name="T5" fmla="*/ 2 h 75"/>
                <a:gd name="T6" fmla="*/ 29 w 100"/>
                <a:gd name="T7" fmla="*/ 21 h 75"/>
                <a:gd name="T8" fmla="*/ 28 w 100"/>
                <a:gd name="T9" fmla="*/ 24 h 75"/>
                <a:gd name="T10" fmla="*/ 29 w 100"/>
                <a:gd name="T11" fmla="*/ 25 h 75"/>
                <a:gd name="T12" fmla="*/ 67 w 100"/>
                <a:gd name="T13" fmla="*/ 6 h 75"/>
                <a:gd name="T14" fmla="*/ 74 w 100"/>
                <a:gd name="T15" fmla="*/ 4 h 75"/>
                <a:gd name="T16" fmla="*/ 82 w 100"/>
                <a:gd name="T17" fmla="*/ 5 h 75"/>
                <a:gd name="T18" fmla="*/ 93 w 100"/>
                <a:gd name="T19" fmla="*/ 13 h 75"/>
                <a:gd name="T20" fmla="*/ 94 w 100"/>
                <a:gd name="T21" fmla="*/ 20 h 75"/>
                <a:gd name="T22" fmla="*/ 94 w 100"/>
                <a:gd name="T23" fmla="*/ 27 h 75"/>
                <a:gd name="T24" fmla="*/ 85 w 100"/>
                <a:gd name="T25" fmla="*/ 37 h 75"/>
                <a:gd name="T26" fmla="*/ 25 w 100"/>
                <a:gd name="T27" fmla="*/ 68 h 75"/>
                <a:gd name="T28" fmla="*/ 15 w 100"/>
                <a:gd name="T29" fmla="*/ 70 h 75"/>
                <a:gd name="T30" fmla="*/ 6 w 100"/>
                <a:gd name="T31" fmla="*/ 63 h 75"/>
                <a:gd name="T32" fmla="*/ 4 w 100"/>
                <a:gd name="T33" fmla="*/ 58 h 75"/>
                <a:gd name="T34" fmla="*/ 8 w 100"/>
                <a:gd name="T35" fmla="*/ 48 h 75"/>
                <a:gd name="T36" fmla="*/ 64 w 100"/>
                <a:gd name="T37" fmla="*/ 17 h 75"/>
                <a:gd name="T38" fmla="*/ 69 w 100"/>
                <a:gd name="T39" fmla="*/ 17 h 75"/>
                <a:gd name="T40" fmla="*/ 71 w 100"/>
                <a:gd name="T41" fmla="*/ 17 h 75"/>
                <a:gd name="T42" fmla="*/ 77 w 100"/>
                <a:gd name="T43" fmla="*/ 21 h 75"/>
                <a:gd name="T44" fmla="*/ 78 w 100"/>
                <a:gd name="T45" fmla="*/ 24 h 75"/>
                <a:gd name="T46" fmla="*/ 78 w 100"/>
                <a:gd name="T47" fmla="*/ 28 h 75"/>
                <a:gd name="T48" fmla="*/ 73 w 100"/>
                <a:gd name="T49" fmla="*/ 33 h 75"/>
                <a:gd name="T50" fmla="*/ 24 w 100"/>
                <a:gd name="T51" fmla="*/ 59 h 75"/>
                <a:gd name="T52" fmla="*/ 23 w 100"/>
                <a:gd name="T53" fmla="*/ 62 h 75"/>
                <a:gd name="T54" fmla="*/ 24 w 100"/>
                <a:gd name="T55" fmla="*/ 63 h 75"/>
                <a:gd name="T56" fmla="*/ 75 w 100"/>
                <a:gd name="T57" fmla="*/ 37 h 75"/>
                <a:gd name="T58" fmla="*/ 79 w 100"/>
                <a:gd name="T59" fmla="*/ 33 h 75"/>
                <a:gd name="T60" fmla="*/ 82 w 100"/>
                <a:gd name="T61" fmla="*/ 29 h 75"/>
                <a:gd name="T62" fmla="*/ 81 w 100"/>
                <a:gd name="T63" fmla="*/ 18 h 75"/>
                <a:gd name="T64" fmla="*/ 78 w 100"/>
                <a:gd name="T65" fmla="*/ 14 h 75"/>
                <a:gd name="T66" fmla="*/ 73 w 100"/>
                <a:gd name="T67" fmla="*/ 13 h 75"/>
                <a:gd name="T68" fmla="*/ 63 w 100"/>
                <a:gd name="T69" fmla="*/ 13 h 75"/>
                <a:gd name="T70" fmla="*/ 9 w 100"/>
                <a:gd name="T71" fmla="*/ 41 h 75"/>
                <a:gd name="T72" fmla="*/ 1 w 100"/>
                <a:gd name="T73" fmla="*/ 52 h 75"/>
                <a:gd name="T74" fmla="*/ 1 w 100"/>
                <a:gd name="T75" fmla="*/ 66 h 75"/>
                <a:gd name="T76" fmla="*/ 5 w 100"/>
                <a:gd name="T77" fmla="*/ 70 h 75"/>
                <a:gd name="T78" fmla="*/ 17 w 100"/>
                <a:gd name="T79" fmla="*/ 75 h 75"/>
                <a:gd name="T80" fmla="*/ 23 w 100"/>
                <a:gd name="T81" fmla="*/ 74 h 75"/>
                <a:gd name="T82" fmla="*/ 86 w 100"/>
                <a:gd name="T83" fmla="*/ 41 h 75"/>
                <a:gd name="T84" fmla="*/ 90 w 100"/>
                <a:gd name="T85" fmla="*/ 39 h 75"/>
                <a:gd name="T86" fmla="*/ 97 w 100"/>
                <a:gd name="T87" fmla="*/ 32 h 75"/>
                <a:gd name="T88" fmla="*/ 98 w 100"/>
                <a:gd name="T89" fmla="*/ 28 h 75"/>
                <a:gd name="T90" fmla="*/ 100 w 100"/>
                <a:gd name="T91" fmla="*/ 20 h 75"/>
                <a:gd name="T92" fmla="*/ 97 w 100"/>
                <a:gd name="T93" fmla="*/ 12 h 75"/>
                <a:gd name="T94" fmla="*/ 94 w 100"/>
                <a:gd name="T95" fmla="*/ 8 h 75"/>
                <a:gd name="T96" fmla="*/ 87 w 100"/>
                <a:gd name="T97" fmla="*/ 2 h 75"/>
                <a:gd name="T98" fmla="*/ 83 w 100"/>
                <a:gd name="T99" fmla="*/ 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0" h="75">
                  <a:moveTo>
                    <a:pt x="83" y="1"/>
                  </a:moveTo>
                  <a:lnTo>
                    <a:pt x="83" y="1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0" y="1"/>
                  </a:lnTo>
                  <a:lnTo>
                    <a:pt x="66" y="2"/>
                  </a:lnTo>
                  <a:lnTo>
                    <a:pt x="29" y="21"/>
                  </a:lnTo>
                  <a:lnTo>
                    <a:pt x="29" y="21"/>
                  </a:lnTo>
                  <a:lnTo>
                    <a:pt x="28" y="23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67" y="6"/>
                  </a:lnTo>
                  <a:lnTo>
                    <a:pt x="67" y="6"/>
                  </a:lnTo>
                  <a:lnTo>
                    <a:pt x="74" y="4"/>
                  </a:lnTo>
                  <a:lnTo>
                    <a:pt x="82" y="5"/>
                  </a:lnTo>
                  <a:lnTo>
                    <a:pt x="82" y="5"/>
                  </a:lnTo>
                  <a:lnTo>
                    <a:pt x="87" y="8"/>
                  </a:lnTo>
                  <a:lnTo>
                    <a:pt x="93" y="13"/>
                  </a:lnTo>
                  <a:lnTo>
                    <a:pt x="93" y="13"/>
                  </a:lnTo>
                  <a:lnTo>
                    <a:pt x="94" y="20"/>
                  </a:lnTo>
                  <a:lnTo>
                    <a:pt x="94" y="27"/>
                  </a:lnTo>
                  <a:lnTo>
                    <a:pt x="94" y="27"/>
                  </a:lnTo>
                  <a:lnTo>
                    <a:pt x="90" y="33"/>
                  </a:lnTo>
                  <a:lnTo>
                    <a:pt x="85" y="37"/>
                  </a:lnTo>
                  <a:lnTo>
                    <a:pt x="25" y="68"/>
                  </a:lnTo>
                  <a:lnTo>
                    <a:pt x="25" y="68"/>
                  </a:lnTo>
                  <a:lnTo>
                    <a:pt x="20" y="70"/>
                  </a:lnTo>
                  <a:lnTo>
                    <a:pt x="15" y="70"/>
                  </a:lnTo>
                  <a:lnTo>
                    <a:pt x="9" y="67"/>
                  </a:lnTo>
                  <a:lnTo>
                    <a:pt x="6" y="63"/>
                  </a:lnTo>
                  <a:lnTo>
                    <a:pt x="6" y="63"/>
                  </a:lnTo>
                  <a:lnTo>
                    <a:pt x="4" y="58"/>
                  </a:lnTo>
                  <a:lnTo>
                    <a:pt x="5" y="52"/>
                  </a:lnTo>
                  <a:lnTo>
                    <a:pt x="8" y="48"/>
                  </a:lnTo>
                  <a:lnTo>
                    <a:pt x="12" y="45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69" y="17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5" y="18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8" y="24"/>
                  </a:lnTo>
                  <a:lnTo>
                    <a:pt x="78" y="28"/>
                  </a:lnTo>
                  <a:lnTo>
                    <a:pt x="78" y="28"/>
                  </a:lnTo>
                  <a:lnTo>
                    <a:pt x="75" y="31"/>
                  </a:lnTo>
                  <a:lnTo>
                    <a:pt x="73" y="33"/>
                  </a:lnTo>
                  <a:lnTo>
                    <a:pt x="24" y="59"/>
                  </a:lnTo>
                  <a:lnTo>
                    <a:pt x="24" y="59"/>
                  </a:lnTo>
                  <a:lnTo>
                    <a:pt x="23" y="60"/>
                  </a:lnTo>
                  <a:lnTo>
                    <a:pt x="23" y="62"/>
                  </a:lnTo>
                  <a:lnTo>
                    <a:pt x="23" y="62"/>
                  </a:lnTo>
                  <a:lnTo>
                    <a:pt x="24" y="63"/>
                  </a:lnTo>
                  <a:lnTo>
                    <a:pt x="25" y="63"/>
                  </a:lnTo>
                  <a:lnTo>
                    <a:pt x="75" y="37"/>
                  </a:lnTo>
                  <a:lnTo>
                    <a:pt x="75" y="37"/>
                  </a:lnTo>
                  <a:lnTo>
                    <a:pt x="79" y="33"/>
                  </a:lnTo>
                  <a:lnTo>
                    <a:pt x="82" y="29"/>
                  </a:lnTo>
                  <a:lnTo>
                    <a:pt x="82" y="29"/>
                  </a:lnTo>
                  <a:lnTo>
                    <a:pt x="83" y="24"/>
                  </a:lnTo>
                  <a:lnTo>
                    <a:pt x="81" y="18"/>
                  </a:lnTo>
                  <a:lnTo>
                    <a:pt x="81" y="18"/>
                  </a:lnTo>
                  <a:lnTo>
                    <a:pt x="78" y="14"/>
                  </a:lnTo>
                  <a:lnTo>
                    <a:pt x="73" y="13"/>
                  </a:lnTo>
                  <a:lnTo>
                    <a:pt x="73" y="13"/>
                  </a:lnTo>
                  <a:lnTo>
                    <a:pt x="67" y="12"/>
                  </a:lnTo>
                  <a:lnTo>
                    <a:pt x="63" y="13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4" y="45"/>
                  </a:lnTo>
                  <a:lnTo>
                    <a:pt x="1" y="52"/>
                  </a:lnTo>
                  <a:lnTo>
                    <a:pt x="0" y="59"/>
                  </a:lnTo>
                  <a:lnTo>
                    <a:pt x="1" y="66"/>
                  </a:lnTo>
                  <a:lnTo>
                    <a:pt x="1" y="66"/>
                  </a:lnTo>
                  <a:lnTo>
                    <a:pt x="5" y="70"/>
                  </a:lnTo>
                  <a:lnTo>
                    <a:pt x="10" y="74"/>
                  </a:lnTo>
                  <a:lnTo>
                    <a:pt x="17" y="75"/>
                  </a:lnTo>
                  <a:lnTo>
                    <a:pt x="23" y="74"/>
                  </a:lnTo>
                  <a:lnTo>
                    <a:pt x="23" y="74"/>
                  </a:lnTo>
                  <a:lnTo>
                    <a:pt x="27" y="72"/>
                  </a:lnTo>
                  <a:lnTo>
                    <a:pt x="86" y="41"/>
                  </a:lnTo>
                  <a:lnTo>
                    <a:pt x="86" y="41"/>
                  </a:lnTo>
                  <a:lnTo>
                    <a:pt x="90" y="39"/>
                  </a:lnTo>
                  <a:lnTo>
                    <a:pt x="94" y="36"/>
                  </a:lnTo>
                  <a:lnTo>
                    <a:pt x="97" y="32"/>
                  </a:lnTo>
                  <a:lnTo>
                    <a:pt x="98" y="28"/>
                  </a:lnTo>
                  <a:lnTo>
                    <a:pt x="98" y="28"/>
                  </a:lnTo>
                  <a:lnTo>
                    <a:pt x="100" y="24"/>
                  </a:lnTo>
                  <a:lnTo>
                    <a:pt x="100" y="20"/>
                  </a:lnTo>
                  <a:lnTo>
                    <a:pt x="98" y="16"/>
                  </a:lnTo>
                  <a:lnTo>
                    <a:pt x="97" y="12"/>
                  </a:lnTo>
                  <a:lnTo>
                    <a:pt x="97" y="12"/>
                  </a:lnTo>
                  <a:lnTo>
                    <a:pt x="94" y="8"/>
                  </a:lnTo>
                  <a:lnTo>
                    <a:pt x="91" y="5"/>
                  </a:lnTo>
                  <a:lnTo>
                    <a:pt x="87" y="2"/>
                  </a:lnTo>
                  <a:lnTo>
                    <a:pt x="83" y="1"/>
                  </a:lnTo>
                  <a:lnTo>
                    <a:pt x="83" y="1"/>
                  </a:lnTo>
                  <a:close/>
                </a:path>
              </a:pathLst>
            </a:custGeom>
            <a:solidFill>
              <a:srgbClr val="EAAB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1" name="Freeform 223"/>
            <p:cNvSpPr>
              <a:spLocks/>
            </p:cNvSpPr>
            <p:nvPr/>
          </p:nvSpPr>
          <p:spPr bwMode="auto">
            <a:xfrm>
              <a:off x="8455721" y="2198250"/>
              <a:ext cx="409591" cy="302021"/>
            </a:xfrm>
            <a:custGeom>
              <a:avLst/>
              <a:gdLst>
                <a:gd name="T0" fmla="*/ 85 w 99"/>
                <a:gd name="T1" fmla="*/ 0 h 73"/>
                <a:gd name="T2" fmla="*/ 75 w 99"/>
                <a:gd name="T3" fmla="*/ 0 h 73"/>
                <a:gd name="T4" fmla="*/ 67 w 99"/>
                <a:gd name="T5" fmla="*/ 1 h 73"/>
                <a:gd name="T6" fmla="*/ 31 w 99"/>
                <a:gd name="T7" fmla="*/ 19 h 73"/>
                <a:gd name="T8" fmla="*/ 29 w 99"/>
                <a:gd name="T9" fmla="*/ 23 h 73"/>
                <a:gd name="T10" fmla="*/ 31 w 99"/>
                <a:gd name="T11" fmla="*/ 24 h 73"/>
                <a:gd name="T12" fmla="*/ 68 w 99"/>
                <a:gd name="T13" fmla="*/ 5 h 73"/>
                <a:gd name="T14" fmla="*/ 75 w 99"/>
                <a:gd name="T15" fmla="*/ 4 h 73"/>
                <a:gd name="T16" fmla="*/ 83 w 99"/>
                <a:gd name="T17" fmla="*/ 5 h 73"/>
                <a:gd name="T18" fmla="*/ 94 w 99"/>
                <a:gd name="T19" fmla="*/ 13 h 73"/>
                <a:gd name="T20" fmla="*/ 95 w 99"/>
                <a:gd name="T21" fmla="*/ 20 h 73"/>
                <a:gd name="T22" fmla="*/ 94 w 99"/>
                <a:gd name="T23" fmla="*/ 27 h 73"/>
                <a:gd name="T24" fmla="*/ 85 w 99"/>
                <a:gd name="T25" fmla="*/ 38 h 73"/>
                <a:gd name="T26" fmla="*/ 24 w 99"/>
                <a:gd name="T27" fmla="*/ 67 h 73"/>
                <a:gd name="T28" fmla="*/ 13 w 99"/>
                <a:gd name="T29" fmla="*/ 67 h 73"/>
                <a:gd name="T30" fmla="*/ 5 w 99"/>
                <a:gd name="T31" fmla="*/ 60 h 73"/>
                <a:gd name="T32" fmla="*/ 4 w 99"/>
                <a:gd name="T33" fmla="*/ 56 h 73"/>
                <a:gd name="T34" fmla="*/ 8 w 99"/>
                <a:gd name="T35" fmla="*/ 46 h 73"/>
                <a:gd name="T36" fmla="*/ 66 w 99"/>
                <a:gd name="T37" fmla="*/ 17 h 73"/>
                <a:gd name="T38" fmla="*/ 68 w 99"/>
                <a:gd name="T39" fmla="*/ 16 h 73"/>
                <a:gd name="T40" fmla="*/ 72 w 99"/>
                <a:gd name="T41" fmla="*/ 16 h 73"/>
                <a:gd name="T42" fmla="*/ 78 w 99"/>
                <a:gd name="T43" fmla="*/ 21 h 73"/>
                <a:gd name="T44" fmla="*/ 79 w 99"/>
                <a:gd name="T45" fmla="*/ 24 h 73"/>
                <a:gd name="T46" fmla="*/ 78 w 99"/>
                <a:gd name="T47" fmla="*/ 28 h 73"/>
                <a:gd name="T48" fmla="*/ 74 w 99"/>
                <a:gd name="T49" fmla="*/ 33 h 73"/>
                <a:gd name="T50" fmla="*/ 24 w 99"/>
                <a:gd name="T51" fmla="*/ 58 h 73"/>
                <a:gd name="T52" fmla="*/ 23 w 99"/>
                <a:gd name="T53" fmla="*/ 60 h 73"/>
                <a:gd name="T54" fmla="*/ 24 w 99"/>
                <a:gd name="T55" fmla="*/ 62 h 73"/>
                <a:gd name="T56" fmla="*/ 75 w 99"/>
                <a:gd name="T57" fmla="*/ 38 h 73"/>
                <a:gd name="T58" fmla="*/ 81 w 99"/>
                <a:gd name="T59" fmla="*/ 33 h 73"/>
                <a:gd name="T60" fmla="*/ 83 w 99"/>
                <a:gd name="T61" fmla="*/ 29 h 73"/>
                <a:gd name="T62" fmla="*/ 82 w 99"/>
                <a:gd name="T63" fmla="*/ 19 h 73"/>
                <a:gd name="T64" fmla="*/ 79 w 99"/>
                <a:gd name="T65" fmla="*/ 15 h 73"/>
                <a:gd name="T66" fmla="*/ 74 w 99"/>
                <a:gd name="T67" fmla="*/ 12 h 73"/>
                <a:gd name="T68" fmla="*/ 63 w 99"/>
                <a:gd name="T69" fmla="*/ 13 h 73"/>
                <a:gd name="T70" fmla="*/ 10 w 99"/>
                <a:gd name="T71" fmla="*/ 39 h 73"/>
                <a:gd name="T72" fmla="*/ 1 w 99"/>
                <a:gd name="T73" fmla="*/ 50 h 73"/>
                <a:gd name="T74" fmla="*/ 1 w 99"/>
                <a:gd name="T75" fmla="*/ 63 h 73"/>
                <a:gd name="T76" fmla="*/ 5 w 99"/>
                <a:gd name="T77" fmla="*/ 69 h 73"/>
                <a:gd name="T78" fmla="*/ 16 w 99"/>
                <a:gd name="T79" fmla="*/ 73 h 73"/>
                <a:gd name="T80" fmla="*/ 23 w 99"/>
                <a:gd name="T81" fmla="*/ 73 h 73"/>
                <a:gd name="T82" fmla="*/ 87 w 99"/>
                <a:gd name="T83" fmla="*/ 42 h 73"/>
                <a:gd name="T84" fmla="*/ 91 w 99"/>
                <a:gd name="T85" fmla="*/ 39 h 73"/>
                <a:gd name="T86" fmla="*/ 97 w 99"/>
                <a:gd name="T87" fmla="*/ 32 h 73"/>
                <a:gd name="T88" fmla="*/ 98 w 99"/>
                <a:gd name="T89" fmla="*/ 28 h 73"/>
                <a:gd name="T90" fmla="*/ 99 w 99"/>
                <a:gd name="T91" fmla="*/ 20 h 73"/>
                <a:gd name="T92" fmla="*/ 98 w 99"/>
                <a:gd name="T93" fmla="*/ 12 h 73"/>
                <a:gd name="T94" fmla="*/ 95 w 99"/>
                <a:gd name="T95" fmla="*/ 8 h 73"/>
                <a:gd name="T96" fmla="*/ 89 w 99"/>
                <a:gd name="T97" fmla="*/ 2 h 73"/>
                <a:gd name="T98" fmla="*/ 85 w 99"/>
                <a:gd name="T9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" h="73">
                  <a:moveTo>
                    <a:pt x="85" y="0"/>
                  </a:moveTo>
                  <a:lnTo>
                    <a:pt x="85" y="0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1" y="0"/>
                  </a:lnTo>
                  <a:lnTo>
                    <a:pt x="67" y="1"/>
                  </a:lnTo>
                  <a:lnTo>
                    <a:pt x="31" y="19"/>
                  </a:lnTo>
                  <a:lnTo>
                    <a:pt x="31" y="19"/>
                  </a:lnTo>
                  <a:lnTo>
                    <a:pt x="29" y="20"/>
                  </a:lnTo>
                  <a:lnTo>
                    <a:pt x="29" y="23"/>
                  </a:lnTo>
                  <a:lnTo>
                    <a:pt x="29" y="23"/>
                  </a:lnTo>
                  <a:lnTo>
                    <a:pt x="31" y="24"/>
                  </a:lnTo>
                  <a:lnTo>
                    <a:pt x="32" y="23"/>
                  </a:lnTo>
                  <a:lnTo>
                    <a:pt x="68" y="5"/>
                  </a:lnTo>
                  <a:lnTo>
                    <a:pt x="68" y="5"/>
                  </a:lnTo>
                  <a:lnTo>
                    <a:pt x="75" y="4"/>
                  </a:lnTo>
                  <a:lnTo>
                    <a:pt x="83" y="5"/>
                  </a:lnTo>
                  <a:lnTo>
                    <a:pt x="83" y="5"/>
                  </a:lnTo>
                  <a:lnTo>
                    <a:pt x="89" y="8"/>
                  </a:lnTo>
                  <a:lnTo>
                    <a:pt x="94" y="13"/>
                  </a:lnTo>
                  <a:lnTo>
                    <a:pt x="94" y="13"/>
                  </a:lnTo>
                  <a:lnTo>
                    <a:pt x="95" y="20"/>
                  </a:lnTo>
                  <a:lnTo>
                    <a:pt x="94" y="27"/>
                  </a:lnTo>
                  <a:lnTo>
                    <a:pt x="94" y="27"/>
                  </a:lnTo>
                  <a:lnTo>
                    <a:pt x="90" y="33"/>
                  </a:lnTo>
                  <a:lnTo>
                    <a:pt x="85" y="38"/>
                  </a:lnTo>
                  <a:lnTo>
                    <a:pt x="24" y="67"/>
                  </a:lnTo>
                  <a:lnTo>
                    <a:pt x="24" y="67"/>
                  </a:lnTo>
                  <a:lnTo>
                    <a:pt x="18" y="69"/>
                  </a:lnTo>
                  <a:lnTo>
                    <a:pt x="13" y="67"/>
                  </a:lnTo>
                  <a:lnTo>
                    <a:pt x="9" y="65"/>
                  </a:lnTo>
                  <a:lnTo>
                    <a:pt x="5" y="60"/>
                  </a:lnTo>
                  <a:lnTo>
                    <a:pt x="5" y="60"/>
                  </a:lnTo>
                  <a:lnTo>
                    <a:pt x="4" y="56"/>
                  </a:lnTo>
                  <a:lnTo>
                    <a:pt x="5" y="51"/>
                  </a:lnTo>
                  <a:lnTo>
                    <a:pt x="8" y="46"/>
                  </a:lnTo>
                  <a:lnTo>
                    <a:pt x="12" y="43"/>
                  </a:lnTo>
                  <a:lnTo>
                    <a:pt x="66" y="17"/>
                  </a:lnTo>
                  <a:lnTo>
                    <a:pt x="66" y="17"/>
                  </a:lnTo>
                  <a:lnTo>
                    <a:pt x="68" y="16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75" y="19"/>
                  </a:lnTo>
                  <a:lnTo>
                    <a:pt x="78" y="21"/>
                  </a:lnTo>
                  <a:lnTo>
                    <a:pt x="78" y="21"/>
                  </a:lnTo>
                  <a:lnTo>
                    <a:pt x="79" y="24"/>
                  </a:lnTo>
                  <a:lnTo>
                    <a:pt x="78" y="28"/>
                  </a:lnTo>
                  <a:lnTo>
                    <a:pt x="78" y="28"/>
                  </a:lnTo>
                  <a:lnTo>
                    <a:pt x="77" y="31"/>
                  </a:lnTo>
                  <a:lnTo>
                    <a:pt x="74" y="33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3" y="59"/>
                  </a:lnTo>
                  <a:lnTo>
                    <a:pt x="23" y="60"/>
                  </a:lnTo>
                  <a:lnTo>
                    <a:pt x="23" y="60"/>
                  </a:lnTo>
                  <a:lnTo>
                    <a:pt x="24" y="62"/>
                  </a:lnTo>
                  <a:lnTo>
                    <a:pt x="25" y="62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81" y="33"/>
                  </a:lnTo>
                  <a:lnTo>
                    <a:pt x="83" y="29"/>
                  </a:lnTo>
                  <a:lnTo>
                    <a:pt x="83" y="29"/>
                  </a:lnTo>
                  <a:lnTo>
                    <a:pt x="83" y="24"/>
                  </a:lnTo>
                  <a:lnTo>
                    <a:pt x="82" y="19"/>
                  </a:lnTo>
                  <a:lnTo>
                    <a:pt x="82" y="19"/>
                  </a:lnTo>
                  <a:lnTo>
                    <a:pt x="79" y="15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68" y="12"/>
                  </a:lnTo>
                  <a:lnTo>
                    <a:pt x="63" y="13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4" y="43"/>
                  </a:lnTo>
                  <a:lnTo>
                    <a:pt x="1" y="50"/>
                  </a:lnTo>
                  <a:lnTo>
                    <a:pt x="0" y="56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5" y="69"/>
                  </a:lnTo>
                  <a:lnTo>
                    <a:pt x="10" y="71"/>
                  </a:lnTo>
                  <a:lnTo>
                    <a:pt x="16" y="73"/>
                  </a:lnTo>
                  <a:lnTo>
                    <a:pt x="23" y="73"/>
                  </a:lnTo>
                  <a:lnTo>
                    <a:pt x="23" y="73"/>
                  </a:lnTo>
                  <a:lnTo>
                    <a:pt x="27" y="71"/>
                  </a:lnTo>
                  <a:lnTo>
                    <a:pt x="87" y="42"/>
                  </a:lnTo>
                  <a:lnTo>
                    <a:pt x="87" y="42"/>
                  </a:lnTo>
                  <a:lnTo>
                    <a:pt x="91" y="39"/>
                  </a:lnTo>
                  <a:lnTo>
                    <a:pt x="94" y="36"/>
                  </a:lnTo>
                  <a:lnTo>
                    <a:pt x="97" y="32"/>
                  </a:lnTo>
                  <a:lnTo>
                    <a:pt x="98" y="28"/>
                  </a:lnTo>
                  <a:lnTo>
                    <a:pt x="98" y="28"/>
                  </a:lnTo>
                  <a:lnTo>
                    <a:pt x="99" y="24"/>
                  </a:lnTo>
                  <a:lnTo>
                    <a:pt x="99" y="20"/>
                  </a:lnTo>
                  <a:lnTo>
                    <a:pt x="99" y="16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95" y="8"/>
                  </a:lnTo>
                  <a:lnTo>
                    <a:pt x="93" y="5"/>
                  </a:lnTo>
                  <a:lnTo>
                    <a:pt x="89" y="2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DE56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2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449773" y="3084009"/>
            <a:ext cx="11264432" cy="1475013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b="1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簡報結束</a:t>
            </a:r>
            <a:r>
              <a:rPr lang="en-US" altLang="zh-TW" sz="8000" b="1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~</a:t>
            </a:r>
            <a:endParaRPr lang="zh-TW" altLang="en-US" sz="8000" dirty="0">
              <a:solidFill>
                <a:schemeClr val="bg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11139488" y="161925"/>
            <a:ext cx="1052512" cy="365125"/>
          </a:xfrm>
        </p:spPr>
        <p:txBody>
          <a:bodyPr/>
          <a:lstStyle/>
          <a:p>
            <a:fld id="{9793260E-FDB1-4126-BCFD-716B74642F3A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83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計畫</a:t>
            </a:r>
            <a:r>
              <a:rPr lang="zh-TW" altLang="zh-TW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目的</a:t>
            </a:r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lang="zh-TW" altLang="zh-TW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實施對象</a:t>
            </a:r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及</a:t>
            </a:r>
            <a:r>
              <a:rPr lang="zh-TW" altLang="zh-TW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實施期程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2156192" y="2098866"/>
            <a:ext cx="8920780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300"/>
              </a:lnSpc>
            </a:pP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鼓勵學校</a:t>
            </a:r>
            <a:r>
              <a:rPr lang="zh-TW" altLang="en-US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實施</a:t>
            </a:r>
            <a:r>
              <a:rPr lang="zh-TW" altLang="en-US" sz="2800" b="1" dirty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數位學習平臺輔助自主學習模式，增進教師教學及學生學習</a:t>
            </a:r>
            <a:r>
              <a:rPr lang="zh-TW" altLang="en-US" sz="2800" b="1" dirty="0" smtClean="0">
                <a:solidFill>
                  <a:schemeClr val="accent5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品質</a:t>
            </a:r>
            <a:endParaRPr lang="zh-TW" altLang="en-US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3300"/>
              </a:lnSpc>
            </a:pP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增進學生合作學習、溝通表達、問題解決能力及學習的後設認知</a:t>
            </a:r>
          </a:p>
          <a:p>
            <a:pPr lvl="0">
              <a:lnSpc>
                <a:spcPts val="3300"/>
              </a:lnSpc>
            </a:pPr>
            <a:endParaRPr lang="zh-TW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592368" y="4116750"/>
            <a:ext cx="536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           受補助學校</a:t>
            </a:r>
            <a:endParaRPr lang="zh-TW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056799" y="5478941"/>
            <a:ext cx="74068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日至</a:t>
            </a: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12</a:t>
            </a:r>
            <a:r>
              <a:rPr lang="zh-TW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31</a:t>
            </a:r>
            <a:r>
              <a:rPr lang="zh-TW" altLang="zh-TW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日</a:t>
            </a:r>
            <a:endParaRPr lang="zh-TW" altLang="en-US" sz="2800" b="1" dirty="0">
              <a:solidFill>
                <a:schemeClr val="accent5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24" name="直線接點 23"/>
          <p:cNvCxnSpPr>
            <a:stCxn id="18" idx="4"/>
            <a:endCxn id="18" idx="4"/>
          </p:cNvCxnSpPr>
          <p:nvPr/>
        </p:nvCxnSpPr>
        <p:spPr>
          <a:xfrm>
            <a:off x="10558299" y="497277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V="1">
            <a:off x="1163321" y="3813864"/>
            <a:ext cx="9631849" cy="381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橢圓 27"/>
          <p:cNvSpPr/>
          <p:nvPr/>
        </p:nvSpPr>
        <p:spPr>
          <a:xfrm>
            <a:off x="407321" y="2369560"/>
            <a:ext cx="1512000" cy="151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en-US" sz="3200" b="1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計畫</a:t>
            </a:r>
            <a:endParaRPr lang="en-US" altLang="zh-TW" sz="3200" b="1" cap="all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 algn="ctr"/>
            <a:r>
              <a:rPr lang="zh-TW" altLang="en-US" sz="3200" b="1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目的</a:t>
            </a:r>
            <a:endParaRPr lang="zh-TW" altLang="en-US" sz="32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9802299" y="3460777"/>
            <a:ext cx="1512000" cy="151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32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實施對象</a:t>
            </a:r>
            <a:endParaRPr lang="zh-TW" altLang="en-US" sz="32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38" name="直線接點 37"/>
          <p:cNvCxnSpPr/>
          <p:nvPr/>
        </p:nvCxnSpPr>
        <p:spPr>
          <a:xfrm>
            <a:off x="2262743" y="4921887"/>
            <a:ext cx="8532427" cy="248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2156192" y="6380133"/>
            <a:ext cx="8173414" cy="249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橢圓 41"/>
          <p:cNvSpPr/>
          <p:nvPr/>
        </p:nvSpPr>
        <p:spPr>
          <a:xfrm>
            <a:off x="1544799" y="4905927"/>
            <a:ext cx="1512000" cy="151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zh-TW" sz="32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實施期程</a:t>
            </a:r>
            <a:endParaRPr lang="zh-TW" altLang="en-US" sz="32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40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3</a:t>
            </a:fld>
            <a:endParaRPr lang="zh-TW" altLang="en-US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457845271"/>
              </p:ext>
            </p:extLst>
          </p:nvPr>
        </p:nvGraphicFramePr>
        <p:xfrm>
          <a:off x="388667" y="2087638"/>
          <a:ext cx="11050073" cy="4646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81192" y="621582"/>
            <a:ext cx="11029616" cy="1013800"/>
          </a:xfrm>
        </p:spPr>
        <p:txBody>
          <a:bodyPr>
            <a:normAutofit/>
          </a:bodyPr>
          <a:lstStyle/>
          <a:p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推動</a:t>
            </a:r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架構</a:t>
            </a:r>
          </a:p>
        </p:txBody>
      </p:sp>
    </p:spTree>
    <p:extLst>
      <p:ext uri="{BB962C8B-B14F-4D97-AF65-F5344CB8AC3E}">
        <p14:creationId xmlns:p14="http://schemas.microsoft.com/office/powerpoint/2010/main" val="13449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各區</a:t>
            </a:r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輔導團資訊</a:t>
            </a:r>
            <a:endParaRPr lang="zh-TW" altLang="en-US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641083"/>
              </p:ext>
            </p:extLst>
          </p:nvPr>
        </p:nvGraphicFramePr>
        <p:xfrm>
          <a:off x="443882" y="2049703"/>
          <a:ext cx="10999436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084">
                  <a:extLst>
                    <a:ext uri="{9D8B030D-6E8A-4147-A177-3AD203B41FA5}">
                      <a16:colId xmlns:a16="http://schemas.microsoft.com/office/drawing/2014/main" val="3127997989"/>
                    </a:ext>
                  </a:extLst>
                </a:gridCol>
                <a:gridCol w="3152784">
                  <a:extLst>
                    <a:ext uri="{9D8B030D-6E8A-4147-A177-3AD203B41FA5}">
                      <a16:colId xmlns:a16="http://schemas.microsoft.com/office/drawing/2014/main" val="3289968137"/>
                    </a:ext>
                  </a:extLst>
                </a:gridCol>
                <a:gridCol w="2532557">
                  <a:extLst>
                    <a:ext uri="{9D8B030D-6E8A-4147-A177-3AD203B41FA5}">
                      <a16:colId xmlns:a16="http://schemas.microsoft.com/office/drawing/2014/main" val="3546614171"/>
                    </a:ext>
                  </a:extLst>
                </a:gridCol>
                <a:gridCol w="3773011">
                  <a:extLst>
                    <a:ext uri="{9D8B030D-6E8A-4147-A177-3AD203B41FA5}">
                      <a16:colId xmlns:a16="http://schemas.microsoft.com/office/drawing/2014/main" val="212089959"/>
                    </a:ext>
                  </a:extLst>
                </a:gridCol>
              </a:tblGrid>
              <a:tr h="41880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分區</a:t>
                      </a:r>
                      <a:endParaRPr lang="en-US" altLang="zh-TW" sz="2400" b="1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單位</a:t>
                      </a:r>
                      <a:endParaRPr lang="en-US" altLang="zh-TW" sz="2400" b="1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姓名</a:t>
                      </a:r>
                      <a:endParaRPr lang="en-US" altLang="zh-TW" sz="2400" b="1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助理資訊</a:t>
                      </a:r>
                      <a:endParaRPr lang="en-US" altLang="zh-TW" sz="2400" b="1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959556"/>
                  </a:ext>
                </a:extLst>
              </a:tr>
              <a:tr h="418801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北區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國立臺北教育大學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劉遠楨 教授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曾敏 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  <a:hlinkClick r:id="rId3"/>
                        </a:rPr>
                        <a:t>min2018mlearning@gmail.com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dirty="0" smtClean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(02)2732-7870</a:t>
                      </a:r>
                      <a:endParaRPr lang="en-US" altLang="zh-TW" sz="1800" b="0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2302861"/>
                  </a:ext>
                </a:extLst>
              </a:tr>
              <a:tr h="41880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臺北市立大學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黃思華 教授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8407582"/>
                  </a:ext>
                </a:extLst>
              </a:tr>
              <a:tr h="418801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中區</a:t>
                      </a:r>
                      <a:endParaRPr lang="zh-TW" altLang="en-US" sz="2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國立臺中教育大學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李政軒 教授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 smtClean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陳郁文</a:t>
                      </a:r>
                      <a:endParaRPr lang="en-US" altLang="zh-TW" sz="1800" b="0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  <a:hlinkClick r:id="rId4"/>
                        </a:rPr>
                        <a:t>tnoo381879@mail.ntcu.edu.tw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(04)2218-3524</a:t>
                      </a:r>
                      <a:endParaRPr lang="en-US" altLang="zh-TW" sz="1800" b="0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1221820"/>
                  </a:ext>
                </a:extLst>
              </a:tr>
              <a:tr h="41880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國立中興大學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劉子彰 教授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3718653"/>
                  </a:ext>
                </a:extLst>
              </a:tr>
              <a:tr h="418801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南區</a:t>
                      </a:r>
                      <a:endParaRPr lang="zh-TW" altLang="en-US" sz="2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國立高雄師範大學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林佳慶 教授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林恩廷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  <a:hlinkClick r:id="rId5"/>
                        </a:rPr>
                        <a:t>noreenlin211@gmail.com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(07)717-2930#7028</a:t>
                      </a:r>
                      <a:endParaRPr lang="en-US" altLang="zh-TW" sz="1800" b="0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18472"/>
                  </a:ext>
                </a:extLst>
              </a:tr>
              <a:tr h="41880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國立中山大學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劉淑秋 教授 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8299891"/>
                  </a:ext>
                </a:extLst>
              </a:tr>
              <a:tr h="418801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東區</a:t>
                      </a:r>
                      <a:endParaRPr lang="zh-TW" altLang="en-US" sz="2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solidFill>
                      <a:srgbClr val="E7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國立東華大學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高台茜 教授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張維珊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  <a:hlinkClick r:id="rId6"/>
                        </a:rPr>
                        <a:t>weishan953@gms.ndhu.edu.tw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(03)890-3776</a:t>
                      </a:r>
                      <a:endParaRPr lang="en-US" altLang="zh-TW" sz="1800" b="0" dirty="0" smtClean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479195"/>
                  </a:ext>
                </a:extLst>
              </a:tr>
              <a:tr h="41880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b="1" dirty="0" smtClean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劉明洲 教授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4757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83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4270" y="2072936"/>
            <a:ext cx="11116537" cy="4785064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確認及排除學校網路連線、硬體操作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、授課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教師學生數位學習平臺帳號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問題</a:t>
            </a:r>
            <a:endParaRPr lang="en-US" altLang="zh-TW" sz="28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宣導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載具正確使用習慣</a:t>
            </a:r>
            <a:r>
              <a: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包含視力保健及資訊素養與倫理</a:t>
            </a:r>
            <a:r>
              <a:rPr lang="en-US" altLang="zh-TW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</a:p>
          <a:p>
            <a:r>
              <a:rPr lang="zh-TW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每月須彙報提供數位學習平臺使用數據</a:t>
            </a:r>
            <a:endParaRPr lang="en-US" altLang="zh-TW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/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數位學習平臺使用學生數的每月合計≧補助載具數</a:t>
            </a:r>
            <a:r>
              <a:rPr lang="en-US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*2 </a:t>
            </a:r>
          </a:p>
          <a:p>
            <a:pPr lvl="2"/>
            <a:r>
              <a:rPr lang="zh-TW" altLang="zh-TW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數位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學習平臺停留時數的每月合計≧</a:t>
            </a:r>
            <a:r>
              <a:rPr lang="en-US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20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小時</a:t>
            </a:r>
            <a:r>
              <a:rPr lang="en-US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*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補助載</a:t>
            </a:r>
            <a:r>
              <a:rPr lang="zh-TW" altLang="zh-TW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具</a:t>
            </a:r>
            <a:r>
              <a:rPr lang="zh-TW" altLang="zh-TW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數</a:t>
            </a:r>
            <a:endPara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/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實施班級數以</a:t>
            </a:r>
            <a:r>
              <a:rPr lang="en-US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班為原則，計畫提報可依實際需求</a:t>
            </a:r>
            <a:r>
              <a:rPr lang="zh-TW" altLang="zh-TW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增減</a:t>
            </a:r>
            <a:endParaRPr lang="zh-TW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工作重點</a:t>
            </a:r>
            <a:r>
              <a:rPr lang="en-US" altLang="zh-TW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zh-TW" altLang="en-US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持續使用數位學習平臺進行教學</a:t>
            </a:r>
            <a:endParaRPr lang="zh-TW" altLang="en-US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453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4270" y="2210227"/>
            <a:ext cx="11116537" cy="4499492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輔導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教授、夥伴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教師每學期入校協助</a:t>
            </a:r>
            <a:r>
              <a:rPr lang="en-US" altLang="zh-TW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次</a:t>
            </a:r>
            <a:endParaRPr lang="en-US" altLang="zh-TW" sz="28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24000" lvl="1" indent="0">
              <a:lnSpc>
                <a:spcPts val="4000"/>
              </a:lnSpc>
              <a:buNone/>
            </a:pP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陪伴</a:t>
            </a: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教師解決教學及備課過程相關問題，增加教師嘗試新教學方式的信心，激勵教師持續使用及深化教學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品質</a:t>
            </a:r>
            <a:endParaRPr lang="en-US" altLang="zh-TW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辦理</a:t>
            </a:r>
            <a:r>
              <a: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場自主學習教學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觀摩</a:t>
            </a:r>
            <a:endParaRPr lang="en-US" altLang="zh-TW" sz="28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24000" lvl="1" indent="0">
              <a:lnSpc>
                <a:spcPts val="4000"/>
              </a:lnSpc>
              <a:buNone/>
            </a:pP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鼓勵前來觀摩的教師回饋本次收穫及共思未來實施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方式</a:t>
            </a:r>
            <a:endPara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24000" lvl="1" indent="0">
              <a:lnSpc>
                <a:spcPts val="4000"/>
              </a:lnSpc>
              <a:buNone/>
            </a:pPr>
            <a:endParaRPr lang="zh-TW" altLang="en-US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工作</a:t>
            </a:r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重點</a:t>
            </a:r>
            <a:r>
              <a:rPr lang="en-US" altLang="zh-TW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zh-TW" altLang="en-US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配合</a:t>
            </a:r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分區輔導計畫安排及</a:t>
            </a:r>
            <a:r>
              <a:rPr lang="zh-TW" altLang="en-US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協助</a:t>
            </a:r>
            <a:endParaRPr lang="zh-TW" altLang="en-US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98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4270" y="1996065"/>
            <a:ext cx="11116537" cy="576741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參與計畫之教師須參加「數位學習工作坊］</a:t>
            </a:r>
            <a:endParaRPr lang="en-US" altLang="zh-TW" sz="28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工作重點</a:t>
            </a:r>
            <a:r>
              <a:rPr lang="en-US" altLang="zh-TW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zh-TW" altLang="en-US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參與及辦理教師</a:t>
            </a:r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增</a:t>
            </a:r>
            <a:r>
              <a:rPr lang="zh-TW" altLang="en-US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能</a:t>
            </a:r>
            <a:endParaRPr lang="zh-TW" altLang="en-US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433107"/>
              </p:ext>
            </p:extLst>
          </p:nvPr>
        </p:nvGraphicFramePr>
        <p:xfrm>
          <a:off x="914608" y="2572806"/>
          <a:ext cx="9643691" cy="2343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63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1681">
                <a:tc>
                  <a:txBody>
                    <a:bodyPr/>
                    <a:lstStyle/>
                    <a:p>
                      <a:pPr marL="0"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課程名稱</a:t>
                      </a:r>
                      <a:endParaRPr lang="zh-TW" sz="20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課程重點</a:t>
                      </a:r>
                      <a:endParaRPr lang="zh-TW" sz="20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課程時間</a:t>
                      </a:r>
                      <a:endParaRPr lang="zh-TW" sz="20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248">
                <a:tc>
                  <a:txBody>
                    <a:bodyPr/>
                    <a:lstStyle/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數位學習</a:t>
                      </a:r>
                    </a:p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工作</a:t>
                      </a:r>
                      <a:r>
                        <a:rPr 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坊</a:t>
                      </a:r>
                      <a: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一</a:t>
                      </a:r>
                      <a: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1.</a:t>
                      </a:r>
                      <a:r>
                        <a:rPr 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科技輔助</a:t>
                      </a: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自主學習概論</a:t>
                      </a:r>
                    </a:p>
                    <a:p>
                      <a:pPr marL="0" lvl="0" indent="0" algn="just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2.</a:t>
                      </a:r>
                      <a:r>
                        <a:rPr 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介紹</a:t>
                      </a: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數位學習資源及</a:t>
                      </a:r>
                      <a:r>
                        <a:rPr 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相關</a:t>
                      </a:r>
                      <a:r>
                        <a:rPr lang="zh-TW" altLang="en-US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平臺</a:t>
                      </a:r>
                      <a:r>
                        <a:rPr 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特色</a:t>
                      </a:r>
                      <a:endParaRPr lang="zh-TW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半天</a:t>
                      </a:r>
                    </a:p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(3</a:t>
                      </a: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小時</a:t>
                      </a:r>
                      <a:r>
                        <a:rPr lang="en-US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361">
                <a:tc>
                  <a:txBody>
                    <a:bodyPr/>
                    <a:lstStyle/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數位學習</a:t>
                      </a:r>
                    </a:p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工作坊</a:t>
                      </a:r>
                      <a: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二</a:t>
                      </a:r>
                      <a: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altLang="zh-TW" sz="20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3.</a:t>
                      </a:r>
                      <a:r>
                        <a:rPr 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數位學習</a:t>
                      </a:r>
                      <a:r>
                        <a:rPr lang="zh-TW" altLang="en-US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平臺</a:t>
                      </a:r>
                      <a:r>
                        <a:rPr 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應用</a:t>
                      </a:r>
                      <a: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/>
                      </a:r>
                      <a:br>
                        <a:rPr lang="en-US" alt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</a:br>
                      <a:r>
                        <a:rPr lang="en-US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平臺</a:t>
                      </a:r>
                      <a:r>
                        <a:rPr lang="zh-TW" sz="2000" kern="1200" dirty="0" smtClean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操作</a:t>
                      </a: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及教學模式運用</a:t>
                      </a:r>
                      <a:r>
                        <a:rPr lang="en-US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半天</a:t>
                      </a:r>
                    </a:p>
                    <a:p>
                      <a:pPr marL="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(3</a:t>
                      </a:r>
                      <a:r>
                        <a:rPr lang="zh-TW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小時</a:t>
                      </a:r>
                      <a:r>
                        <a:rPr lang="en-US" sz="2000" kern="12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內容版面配置區 2"/>
          <p:cNvSpPr txBox="1">
            <a:spLocks/>
          </p:cNvSpPr>
          <p:nvPr/>
        </p:nvSpPr>
        <p:spPr>
          <a:xfrm>
            <a:off x="537731" y="5621995"/>
            <a:ext cx="11116537" cy="1063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辦理</a:t>
            </a:r>
            <a:r>
              <a:rPr lang="en-US" altLang="zh-TW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場校內「數位學習工作坊］</a:t>
            </a:r>
            <a:endParaRPr lang="en-US" altLang="zh-TW" sz="28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24000" lvl="1" indent="0">
              <a:buNone/>
            </a:pP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鼓勵全校教師參加</a:t>
            </a:r>
            <a:endPara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537731" y="4737541"/>
            <a:ext cx="11116537" cy="1063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lvl="1" indent="0">
              <a:lnSpc>
                <a:spcPts val="1600"/>
              </a:lnSpc>
              <a:buNone/>
            </a:pPr>
            <a:r>
              <a:rPr lang="zh-TW" altLang="en-US" sz="1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備註：請依本部師藝司「</a:t>
            </a:r>
            <a:r>
              <a:rPr lang="zh-TW" altLang="en-US" sz="1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教育部補助各直轄市、縣</a:t>
            </a:r>
            <a:r>
              <a:rPr lang="en-US" altLang="zh-TW" sz="1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市</a:t>
            </a:r>
            <a:r>
              <a:rPr lang="en-US" altLang="zh-TW" sz="1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sz="1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辦理數位學習教師增能工作坊實施計畫</a:t>
            </a:r>
            <a:r>
              <a:rPr lang="zh-TW" altLang="en-US" sz="1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」辦理，</a:t>
            </a:r>
            <a:endParaRPr lang="en-US" altLang="zh-TW" sz="1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24000" lvl="1" indent="0">
              <a:lnSpc>
                <a:spcPts val="1600"/>
              </a:lnSpc>
              <a:buNone/>
            </a:pPr>
            <a:r>
              <a:rPr lang="zh-TW" altLang="en-US" sz="1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1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並於</a:t>
            </a:r>
            <a:r>
              <a:rPr lang="en-US" altLang="zh-TW" sz="1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en-US" sz="1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TW" sz="1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10</a:t>
            </a:r>
            <a:r>
              <a:rPr lang="zh-TW" altLang="en-US" sz="1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日前向本部提出申請。</a:t>
            </a:r>
            <a:endParaRPr lang="en-US" altLang="zh-TW" sz="1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734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工作重點</a:t>
            </a:r>
            <a:r>
              <a:rPr lang="en-US" altLang="zh-TW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參與及辦理教師增</a:t>
            </a:r>
            <a:r>
              <a:rPr lang="zh-TW" altLang="en-US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能，餘分區輔導計畫辦理研習課程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416958"/>
              </p:ext>
            </p:extLst>
          </p:nvPr>
        </p:nvGraphicFramePr>
        <p:xfrm>
          <a:off x="424251" y="1891454"/>
          <a:ext cx="11343498" cy="4879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1425">
                  <a:extLst>
                    <a:ext uri="{9D8B030D-6E8A-4147-A177-3AD203B41FA5}">
                      <a16:colId xmlns:a16="http://schemas.microsoft.com/office/drawing/2014/main" val="2477232667"/>
                    </a:ext>
                  </a:extLst>
                </a:gridCol>
                <a:gridCol w="1596734">
                  <a:extLst>
                    <a:ext uri="{9D8B030D-6E8A-4147-A177-3AD203B41FA5}">
                      <a16:colId xmlns:a16="http://schemas.microsoft.com/office/drawing/2014/main" val="1778651440"/>
                    </a:ext>
                  </a:extLst>
                </a:gridCol>
                <a:gridCol w="1813731">
                  <a:extLst>
                    <a:ext uri="{9D8B030D-6E8A-4147-A177-3AD203B41FA5}">
                      <a16:colId xmlns:a16="http://schemas.microsoft.com/office/drawing/2014/main" val="3736090705"/>
                    </a:ext>
                  </a:extLst>
                </a:gridCol>
                <a:gridCol w="2409567">
                  <a:extLst>
                    <a:ext uri="{9D8B030D-6E8A-4147-A177-3AD203B41FA5}">
                      <a16:colId xmlns:a16="http://schemas.microsoft.com/office/drawing/2014/main" val="23430882"/>
                    </a:ext>
                  </a:extLst>
                </a:gridCol>
                <a:gridCol w="2409568">
                  <a:extLst>
                    <a:ext uri="{9D8B030D-6E8A-4147-A177-3AD203B41FA5}">
                      <a16:colId xmlns:a16="http://schemas.microsoft.com/office/drawing/2014/main" val="2443971646"/>
                    </a:ext>
                  </a:extLst>
                </a:gridCol>
                <a:gridCol w="2302473">
                  <a:extLst>
                    <a:ext uri="{9D8B030D-6E8A-4147-A177-3AD203B41FA5}">
                      <a16:colId xmlns:a16="http://schemas.microsoft.com/office/drawing/2014/main" val="822036497"/>
                    </a:ext>
                  </a:extLst>
                </a:gridCol>
              </a:tblGrid>
              <a:tr h="529120">
                <a:tc grid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類別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研習課程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631055"/>
                  </a:ext>
                </a:extLst>
              </a:tr>
              <a:tr h="113666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 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數位學習工作</a:t>
                      </a: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坊</a:t>
                      </a:r>
                      <a:endParaRPr lang="en-US" altLang="zh-TW" sz="1800" kern="100" dirty="0" smtClean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6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小時</a:t>
                      </a: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科技輔助自主</a:t>
                      </a: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學習</a:t>
                      </a:r>
                      <a:endParaRPr lang="en-US" altLang="zh-TW" sz="1800" kern="100" dirty="0" smtClean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工作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坊</a:t>
                      </a: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(2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日</a:t>
                      </a: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數位學習</a:t>
                      </a: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講師</a:t>
                      </a:r>
                      <a:endParaRPr lang="en-US" altLang="zh-TW" sz="1800" kern="100" dirty="0" smtClean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培訓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工作坊</a:t>
                      </a: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(2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日</a:t>
                      </a: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科技輔助自主</a:t>
                      </a: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學習</a:t>
                      </a:r>
                      <a:endParaRPr lang="en-US" altLang="zh-TW" sz="1800" kern="100" dirty="0" smtClean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講師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培訓工作</a:t>
                      </a: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坊</a:t>
                      </a:r>
                      <a:r>
                        <a:rPr lang="en-US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日</a:t>
                      </a:r>
                      <a:r>
                        <a:rPr 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035351"/>
                  </a:ext>
                </a:extLst>
              </a:tr>
              <a:tr h="468351"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學校辦理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分區輔導計畫辦理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057943"/>
                  </a:ext>
                </a:extLst>
              </a:tr>
              <a:tr h="747132">
                <a:tc grid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實施學校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須辦理並</a:t>
                      </a: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鼓勵</a:t>
                      </a:r>
                      <a:endParaRPr lang="en-US" altLang="zh-TW" sz="1800" kern="100" dirty="0" smtClean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全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校教師參加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鼓勵教師參加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805541"/>
                  </a:ext>
                </a:extLst>
              </a:tr>
              <a:tr h="735980">
                <a:tc grid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實施學校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之參與教師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須參加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須參加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833233"/>
                  </a:ext>
                </a:extLst>
              </a:tr>
              <a:tr h="70051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講師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資格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認證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數位學習講師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須參加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須參加並通過</a:t>
                      </a: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認證</a:t>
                      </a:r>
                      <a:endParaRPr lang="en-US" altLang="zh-TW" sz="1800" kern="100" dirty="0" smtClean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方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可取得講師資格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40554"/>
                  </a:ext>
                </a:extLst>
              </a:tr>
              <a:tr h="5612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自主學習講師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須參加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須參加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須參加並</a:t>
                      </a: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取得</a:t>
                      </a:r>
                      <a:endParaRPr lang="en-US" altLang="zh-TW" sz="1800" kern="100" dirty="0" smtClean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數位</a:t>
                      </a: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學習講師資格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須參加並通過認證方可取得講師資格</a:t>
                      </a:r>
                      <a:endParaRPr 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7698" marR="576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524372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8</a:t>
            </a:fld>
            <a:endParaRPr lang="zh-TW" altLang="en-US"/>
          </a:p>
        </p:txBody>
      </p:sp>
      <p:cxnSp>
        <p:nvCxnSpPr>
          <p:cNvPr id="6" name="直線接點 5"/>
          <p:cNvCxnSpPr/>
          <p:nvPr/>
        </p:nvCxnSpPr>
        <p:spPr>
          <a:xfrm>
            <a:off x="4661210" y="5525570"/>
            <a:ext cx="2394498" cy="685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7036664" y="4006563"/>
            <a:ext cx="2441873" cy="766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7055708" y="4772722"/>
            <a:ext cx="2422829" cy="735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9478537" y="4023431"/>
            <a:ext cx="2286000" cy="749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9497581" y="4789590"/>
            <a:ext cx="2266956" cy="707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9415299" y="5508702"/>
            <a:ext cx="2349238" cy="691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6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4270" y="2020655"/>
            <a:ext cx="11116537" cy="4734271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參與縣市跨校或跨縣市教學觀摩、座談會等活動</a:t>
            </a:r>
            <a:endParaRPr lang="en-US" altLang="zh-TW" sz="28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24000" lvl="1" indent="0">
              <a:lnSpc>
                <a:spcPts val="2500"/>
              </a:lnSpc>
              <a:buNone/>
            </a:pPr>
            <a:r>
              <a:rPr lang="zh-TW" altLang="en-US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陪伴</a:t>
            </a:r>
            <a:r>
              <a:rPr lang="zh-TW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教師解決教學及備課過程相關問題，增加教師嘗試新教學方式的信心，激勵教師持續使用及深化教學</a:t>
            </a:r>
            <a:r>
              <a:rPr lang="zh-TW" altLang="en-US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品質</a:t>
            </a:r>
            <a:endParaRPr lang="en-US" altLang="zh-TW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8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數位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教學特色發展</a:t>
            </a:r>
            <a:endParaRPr lang="en-US" altLang="zh-TW" sz="28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ts val="4000"/>
              </a:lnSpc>
            </a:pP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參加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分區</a:t>
            </a: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輔導計畫等單位辦理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之數位</a:t>
            </a: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教學特色發展之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研習</a:t>
            </a:r>
            <a:endParaRPr lang="en-US" altLang="zh-TW" sz="24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ts val="2900"/>
              </a:lnSpc>
            </a:pP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鼓勵持續</a:t>
            </a: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發展學校特色，實施各類數位教學模式，透過數位學習平臺合作探究學習、專題導向學習、情境式學習或跨領學習</a:t>
            </a:r>
            <a:r>
              <a:rPr lang="zh-TW" altLang="en-US" sz="24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，例如：</a:t>
            </a:r>
          </a:p>
          <a:p>
            <a:pPr lvl="2">
              <a:lnSpc>
                <a:spcPts val="2200"/>
              </a:lnSpc>
            </a:pPr>
            <a:r>
              <a:rPr lang="zh-TW" altLang="en-US" sz="22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推廣本部中小學數位學習深耕計畫所開發之主題跨域</a:t>
            </a:r>
            <a:r>
              <a:rPr lang="zh-TW" altLang="en-US" sz="22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課程</a:t>
            </a:r>
            <a:endParaRPr lang="en-US" altLang="zh-TW" sz="2200" dirty="0" smtClean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>
              <a:lnSpc>
                <a:spcPts val="2200"/>
              </a:lnSpc>
            </a:pPr>
            <a:r>
              <a:rPr lang="zh-TW" altLang="en-US" sz="22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國中小行動學習計畫課程內容</a:t>
            </a:r>
            <a:endParaRPr lang="en-US" altLang="zh-TW" sz="2200" dirty="0" smtClean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>
              <a:lnSpc>
                <a:spcPts val="2200"/>
              </a:lnSpc>
            </a:pPr>
            <a:r>
              <a:rPr lang="zh-TW" altLang="en-US" sz="22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本部</a:t>
            </a:r>
            <a:r>
              <a:rPr lang="en-US" altLang="zh-TW" sz="22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21</a:t>
            </a:r>
            <a:r>
              <a:rPr lang="zh-TW" altLang="en-US" sz="22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世紀核心素養線上評量與學習等</a:t>
            </a:r>
            <a:endParaRPr lang="zh-TW" altLang="en-US" sz="2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260E-FDB1-4126-BCFD-716B74642F3A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工作</a:t>
            </a:r>
            <a:r>
              <a:rPr lang="zh-TW" altLang="en-US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重點</a:t>
            </a:r>
            <a:r>
              <a:rPr lang="en-US" altLang="zh-TW" sz="44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zh-TW" altLang="en-US" sz="32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交流及特色發展</a:t>
            </a:r>
            <a:endParaRPr lang="zh-TW" altLang="en-US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42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紅利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紅利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紅利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</TotalTime>
  <Words>1045</Words>
  <Application>Microsoft Office PowerPoint</Application>
  <PresentationFormat>寬螢幕</PresentationFormat>
  <Paragraphs>195</Paragraphs>
  <Slides>13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4" baseType="lpstr">
      <vt:lpstr>Arial Unicode MS</vt:lpstr>
      <vt:lpstr>Microsoft YaHei</vt:lpstr>
      <vt:lpstr>华文中宋</vt:lpstr>
      <vt:lpstr>微軟正黑體</vt:lpstr>
      <vt:lpstr>新細明體</vt:lpstr>
      <vt:lpstr>Calibri</vt:lpstr>
      <vt:lpstr>Gill Sans MT</vt:lpstr>
      <vt:lpstr>Times New Roman</vt:lpstr>
      <vt:lpstr>Wingdings</vt:lpstr>
      <vt:lpstr>Wingdings 2</vt:lpstr>
      <vt:lpstr>紅利</vt:lpstr>
      <vt:lpstr>109年國中小科技輔助自主學習推動計畫 國立學校附設國民中小學說明會</vt:lpstr>
      <vt:lpstr>計畫目的、實施對象及實施期程</vt:lpstr>
      <vt:lpstr>推動架構</vt:lpstr>
      <vt:lpstr>各區輔導團資訊</vt:lpstr>
      <vt:lpstr>工作重點-持續使用數位學習平臺進行教學</vt:lpstr>
      <vt:lpstr>工作重點-配合分區輔導計畫安排及協助</vt:lpstr>
      <vt:lpstr>工作重點-參與及辦理教師增能</vt:lpstr>
      <vt:lpstr>工作重點-參與及辦理教師增能，餘分區輔導計畫辦理研習課程</vt:lpstr>
      <vt:lpstr>工作重點-交流及特色發展</vt:lpstr>
      <vt:lpstr>工作重點-配合分區輔導計畫督導作業</vt:lpstr>
      <vt:lpstr>工作重點-成效觀察</vt:lpstr>
      <vt:lpstr>計畫提報及審查作業</vt:lpstr>
      <vt:lpstr>簡報結束~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師資培育的社會責任 教育部師資培育及藝術教育司</dc:title>
  <dc:creator>李雅莉</dc:creator>
  <cp:lastModifiedBy>陳美汎</cp:lastModifiedBy>
  <cp:revision>322</cp:revision>
  <cp:lastPrinted>2019-12-26T05:51:15Z</cp:lastPrinted>
  <dcterms:created xsi:type="dcterms:W3CDTF">2019-04-19T09:59:04Z</dcterms:created>
  <dcterms:modified xsi:type="dcterms:W3CDTF">2019-12-27T09:57:57Z</dcterms:modified>
</cp:coreProperties>
</file>