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0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490A2-C41C-49E1-BE47-EBF9711348FA}" type="doc">
      <dgm:prSet loTypeId="urn:microsoft.com/office/officeart/2005/8/layout/target3" loCatId="relationship" qsTypeId="urn:microsoft.com/office/officeart/2005/8/quickstyle/simple2" qsCatId="simple" csTypeId="urn:microsoft.com/office/officeart/2005/8/colors/colorful2" csCatId="colorful" phldr="1"/>
      <dgm:spPr/>
    </dgm:pt>
    <dgm:pt modelId="{C04A77A4-D5F4-4766-8C24-48F28ABFE7F0}">
      <dgm:prSet phldrT="[文字]" custT="1"/>
      <dgm:spPr/>
      <dgm:t>
        <a:bodyPr/>
        <a:lstStyle/>
        <a:p>
          <a:pPr>
            <a:lnSpc>
              <a:spcPts val="5200"/>
            </a:lnSpc>
            <a:spcAft>
              <a:spcPts val="0"/>
            </a:spcAft>
            <a:tabLst/>
          </a:pPr>
          <a:r>
            <a:rPr lang="zh-TW" altLang="en-US" sz="6000" b="1" dirty="0" smtClean="0">
              <a:latin typeface="微軟正黑體" pitchFamily="34" charset="-120"/>
              <a:ea typeface="微軟正黑體" pitchFamily="34" charset="-120"/>
            </a:rPr>
            <a:t>影響範圍廣</a:t>
          </a:r>
          <a:endParaRPr lang="zh-TW" altLang="en-US" sz="6000" b="1" dirty="0">
            <a:latin typeface="微軟正黑體" pitchFamily="34" charset="-120"/>
            <a:ea typeface="微軟正黑體" pitchFamily="34" charset="-120"/>
          </a:endParaRPr>
        </a:p>
      </dgm:t>
    </dgm:pt>
    <dgm:pt modelId="{E9E3F2A9-7FF5-4A09-B3C7-5F9A91F7BBA7}" type="parTrans" cxnId="{6BB5CCD9-39A5-42F6-A87D-4605C081BEDA}">
      <dgm:prSet/>
      <dgm:spPr/>
      <dgm:t>
        <a:bodyPr/>
        <a:lstStyle/>
        <a:p>
          <a:endParaRPr lang="zh-TW" altLang="en-US"/>
        </a:p>
      </dgm:t>
    </dgm:pt>
    <dgm:pt modelId="{B86D42CD-8FC4-430A-BA89-1B4DFD112A6E}" type="sibTrans" cxnId="{6BB5CCD9-39A5-42F6-A87D-4605C081BEDA}">
      <dgm:prSet/>
      <dgm:spPr/>
      <dgm:t>
        <a:bodyPr/>
        <a:lstStyle/>
        <a:p>
          <a:endParaRPr lang="zh-TW" altLang="en-US"/>
        </a:p>
      </dgm:t>
    </dgm:pt>
    <dgm:pt modelId="{9A51C243-BCDA-4DCB-8E71-A34BA2F2D910}">
      <dgm:prSet phldrT="[文字]" custT="1"/>
      <dgm:spPr/>
      <dgm:t>
        <a:bodyPr/>
        <a:lstStyle/>
        <a:p>
          <a:pPr>
            <a:lnSpc>
              <a:spcPts val="5200"/>
            </a:lnSpc>
            <a:spcAft>
              <a:spcPts val="0"/>
            </a:spcAft>
            <a:tabLst/>
          </a:pPr>
          <a:r>
            <a:rPr lang="zh-TW" sz="6000" b="1" dirty="0" smtClean="0">
              <a:latin typeface="微軟正黑體" pitchFamily="34" charset="-120"/>
              <a:ea typeface="微軟正黑體" pitchFamily="34" charset="-120"/>
            </a:rPr>
            <a:t>涵蓋層面深</a:t>
          </a:r>
          <a:endParaRPr lang="zh-TW" altLang="en-US" sz="6000" b="1" dirty="0">
            <a:latin typeface="微軟正黑體" pitchFamily="34" charset="-120"/>
            <a:ea typeface="微軟正黑體" pitchFamily="34" charset="-120"/>
          </a:endParaRPr>
        </a:p>
      </dgm:t>
    </dgm:pt>
    <dgm:pt modelId="{6AADC4AF-C5E4-4F65-9789-B119B57B08AB}" type="parTrans" cxnId="{1EE9F0A2-1C8A-4DE8-859B-93D6AD41F36B}">
      <dgm:prSet/>
      <dgm:spPr/>
      <dgm:t>
        <a:bodyPr/>
        <a:lstStyle/>
        <a:p>
          <a:endParaRPr lang="zh-TW" altLang="en-US"/>
        </a:p>
      </dgm:t>
    </dgm:pt>
    <dgm:pt modelId="{AF315776-D1A6-4B07-BB13-F12C27E9D0C4}" type="sibTrans" cxnId="{1EE9F0A2-1C8A-4DE8-859B-93D6AD41F36B}">
      <dgm:prSet/>
      <dgm:spPr/>
      <dgm:t>
        <a:bodyPr/>
        <a:lstStyle/>
        <a:p>
          <a:endParaRPr lang="zh-TW" altLang="en-US"/>
        </a:p>
      </dgm:t>
    </dgm:pt>
    <dgm:pt modelId="{380A2EFC-E201-418F-92DE-C08D1F15C079}">
      <dgm:prSet phldrT="[文字]" custT="1"/>
      <dgm:spPr/>
      <dgm:t>
        <a:bodyPr/>
        <a:lstStyle/>
        <a:p>
          <a:pPr>
            <a:lnSpc>
              <a:spcPts val="5200"/>
            </a:lnSpc>
            <a:spcAft>
              <a:spcPts val="0"/>
            </a:spcAft>
            <a:tabLst/>
          </a:pPr>
          <a:r>
            <a:rPr lang="zh-TW" altLang="zh-TW" sz="6000" b="1" dirty="0" smtClean="0">
              <a:latin typeface="微軟正黑體" pitchFamily="34" charset="-120"/>
              <a:ea typeface="微軟正黑體" pitchFamily="34" charset="-120"/>
            </a:rPr>
            <a:t>修正幅度大</a:t>
          </a:r>
          <a:endParaRPr lang="zh-TW" altLang="en-US" sz="6000" b="1" dirty="0">
            <a:latin typeface="微軟正黑體" pitchFamily="34" charset="-120"/>
            <a:ea typeface="微軟正黑體" pitchFamily="34" charset="-120"/>
          </a:endParaRPr>
        </a:p>
      </dgm:t>
    </dgm:pt>
    <dgm:pt modelId="{99F6D631-1A0A-4A3C-8B3D-BADAC7DAA0BC}" type="parTrans" cxnId="{95222094-93ED-4E67-BEE1-4E0F0BF67729}">
      <dgm:prSet/>
      <dgm:spPr/>
      <dgm:t>
        <a:bodyPr/>
        <a:lstStyle/>
        <a:p>
          <a:endParaRPr lang="zh-TW" altLang="en-US"/>
        </a:p>
      </dgm:t>
    </dgm:pt>
    <dgm:pt modelId="{CE0117CB-7A25-42FE-949D-1220DF3D4039}" type="sibTrans" cxnId="{95222094-93ED-4E67-BEE1-4E0F0BF67729}">
      <dgm:prSet/>
      <dgm:spPr/>
      <dgm:t>
        <a:bodyPr/>
        <a:lstStyle/>
        <a:p>
          <a:endParaRPr lang="zh-TW" altLang="en-US"/>
        </a:p>
      </dgm:t>
    </dgm:pt>
    <dgm:pt modelId="{F3B0CAFA-F37B-4E1D-8A99-DB78DAFC893D}" type="pres">
      <dgm:prSet presAssocID="{339490A2-C41C-49E1-BE47-EBF9711348F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E0BD3E5-A067-4B4B-9F73-61E0E8DAD714}" type="pres">
      <dgm:prSet presAssocID="{C04A77A4-D5F4-4766-8C24-48F28ABFE7F0}" presName="circle1" presStyleLbl="node1" presStyleIdx="0" presStyleCnt="3"/>
      <dgm:spPr/>
    </dgm:pt>
    <dgm:pt modelId="{3E431C20-F360-40F3-A978-A510FD645E7F}" type="pres">
      <dgm:prSet presAssocID="{C04A77A4-D5F4-4766-8C24-48F28ABFE7F0}" presName="space" presStyleCnt="0"/>
      <dgm:spPr/>
    </dgm:pt>
    <dgm:pt modelId="{1527BAAE-B5F9-45F9-BDC6-2B3C700BE980}" type="pres">
      <dgm:prSet presAssocID="{C04A77A4-D5F4-4766-8C24-48F28ABFE7F0}" presName="rect1" presStyleLbl="alignAcc1" presStyleIdx="0" presStyleCnt="3"/>
      <dgm:spPr/>
      <dgm:t>
        <a:bodyPr/>
        <a:lstStyle/>
        <a:p>
          <a:endParaRPr lang="zh-TW" altLang="en-US"/>
        </a:p>
      </dgm:t>
    </dgm:pt>
    <dgm:pt modelId="{5EFB757B-A116-4A18-907F-E0108149B2E5}" type="pres">
      <dgm:prSet presAssocID="{9A51C243-BCDA-4DCB-8E71-A34BA2F2D910}" presName="vertSpace2" presStyleLbl="node1" presStyleIdx="0" presStyleCnt="3"/>
      <dgm:spPr/>
    </dgm:pt>
    <dgm:pt modelId="{F3C4A908-030B-4032-98CC-8000A7D43F99}" type="pres">
      <dgm:prSet presAssocID="{9A51C243-BCDA-4DCB-8E71-A34BA2F2D910}" presName="circle2" presStyleLbl="node1" presStyleIdx="1" presStyleCnt="3"/>
      <dgm:spPr/>
    </dgm:pt>
    <dgm:pt modelId="{08223A9E-C116-43EE-9D01-2B9986934C3D}" type="pres">
      <dgm:prSet presAssocID="{9A51C243-BCDA-4DCB-8E71-A34BA2F2D910}" presName="rect2" presStyleLbl="alignAcc1" presStyleIdx="1" presStyleCnt="3"/>
      <dgm:spPr/>
      <dgm:t>
        <a:bodyPr/>
        <a:lstStyle/>
        <a:p>
          <a:endParaRPr lang="zh-TW" altLang="en-US"/>
        </a:p>
      </dgm:t>
    </dgm:pt>
    <dgm:pt modelId="{CE7F32E0-8913-47C8-A405-086CC0659DF5}" type="pres">
      <dgm:prSet presAssocID="{380A2EFC-E201-418F-92DE-C08D1F15C079}" presName="vertSpace3" presStyleLbl="node1" presStyleIdx="1" presStyleCnt="3"/>
      <dgm:spPr/>
    </dgm:pt>
    <dgm:pt modelId="{9A762359-49A7-4B88-AC36-90F82F8270E9}" type="pres">
      <dgm:prSet presAssocID="{380A2EFC-E201-418F-92DE-C08D1F15C079}" presName="circle3" presStyleLbl="node1" presStyleIdx="2" presStyleCnt="3"/>
      <dgm:spPr/>
    </dgm:pt>
    <dgm:pt modelId="{63462CD4-6642-48A1-89CF-3490227A75DD}" type="pres">
      <dgm:prSet presAssocID="{380A2EFC-E201-418F-92DE-C08D1F15C079}" presName="rect3" presStyleLbl="alignAcc1" presStyleIdx="2" presStyleCnt="3"/>
      <dgm:spPr/>
      <dgm:t>
        <a:bodyPr/>
        <a:lstStyle/>
        <a:p>
          <a:endParaRPr lang="zh-TW" altLang="en-US"/>
        </a:p>
      </dgm:t>
    </dgm:pt>
    <dgm:pt modelId="{7762CDB5-15F5-41C4-82BA-78989D1354A0}" type="pres">
      <dgm:prSet presAssocID="{C04A77A4-D5F4-4766-8C24-48F28ABFE7F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57BFE8-8595-4482-B3BB-37D5C54B0B9C}" type="pres">
      <dgm:prSet presAssocID="{9A51C243-BCDA-4DCB-8E71-A34BA2F2D91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895A21-BFBC-4F53-B866-FD451D44BE65}" type="pres">
      <dgm:prSet presAssocID="{380A2EFC-E201-418F-92DE-C08D1F15C07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BF0DD25-62CA-461A-A686-DE30E6CF74E1}" type="presOf" srcId="{9A51C243-BCDA-4DCB-8E71-A34BA2F2D910}" destId="{08223A9E-C116-43EE-9D01-2B9986934C3D}" srcOrd="0" destOrd="0" presId="urn:microsoft.com/office/officeart/2005/8/layout/target3"/>
    <dgm:cxn modelId="{365DE4DA-40BF-439F-9F38-517924672FAB}" type="presOf" srcId="{C04A77A4-D5F4-4766-8C24-48F28ABFE7F0}" destId="{1527BAAE-B5F9-45F9-BDC6-2B3C700BE980}" srcOrd="0" destOrd="0" presId="urn:microsoft.com/office/officeart/2005/8/layout/target3"/>
    <dgm:cxn modelId="{95222094-93ED-4E67-BEE1-4E0F0BF67729}" srcId="{339490A2-C41C-49E1-BE47-EBF9711348FA}" destId="{380A2EFC-E201-418F-92DE-C08D1F15C079}" srcOrd="2" destOrd="0" parTransId="{99F6D631-1A0A-4A3C-8B3D-BADAC7DAA0BC}" sibTransId="{CE0117CB-7A25-42FE-949D-1220DF3D4039}"/>
    <dgm:cxn modelId="{6BB5CCD9-39A5-42F6-A87D-4605C081BEDA}" srcId="{339490A2-C41C-49E1-BE47-EBF9711348FA}" destId="{C04A77A4-D5F4-4766-8C24-48F28ABFE7F0}" srcOrd="0" destOrd="0" parTransId="{E9E3F2A9-7FF5-4A09-B3C7-5F9A91F7BBA7}" sibTransId="{B86D42CD-8FC4-430A-BA89-1B4DFD112A6E}"/>
    <dgm:cxn modelId="{D5F7A82D-B51F-40B6-B766-162E9A33C8D4}" type="presOf" srcId="{C04A77A4-D5F4-4766-8C24-48F28ABFE7F0}" destId="{7762CDB5-15F5-41C4-82BA-78989D1354A0}" srcOrd="1" destOrd="0" presId="urn:microsoft.com/office/officeart/2005/8/layout/target3"/>
    <dgm:cxn modelId="{6529D33D-A9FA-44F6-BD35-EE405D09B85D}" type="presOf" srcId="{380A2EFC-E201-418F-92DE-C08D1F15C079}" destId="{31895A21-BFBC-4F53-B866-FD451D44BE65}" srcOrd="1" destOrd="0" presId="urn:microsoft.com/office/officeart/2005/8/layout/target3"/>
    <dgm:cxn modelId="{88172394-CF99-4C8B-AE8B-5E6CEF7744B8}" type="presOf" srcId="{339490A2-C41C-49E1-BE47-EBF9711348FA}" destId="{F3B0CAFA-F37B-4E1D-8A99-DB78DAFC893D}" srcOrd="0" destOrd="0" presId="urn:microsoft.com/office/officeart/2005/8/layout/target3"/>
    <dgm:cxn modelId="{1EE9F0A2-1C8A-4DE8-859B-93D6AD41F36B}" srcId="{339490A2-C41C-49E1-BE47-EBF9711348FA}" destId="{9A51C243-BCDA-4DCB-8E71-A34BA2F2D910}" srcOrd="1" destOrd="0" parTransId="{6AADC4AF-C5E4-4F65-9789-B119B57B08AB}" sibTransId="{AF315776-D1A6-4B07-BB13-F12C27E9D0C4}"/>
    <dgm:cxn modelId="{F49EE9BD-533A-4B19-8ACF-1FEAC96C86F0}" type="presOf" srcId="{9A51C243-BCDA-4DCB-8E71-A34BA2F2D910}" destId="{2357BFE8-8595-4482-B3BB-37D5C54B0B9C}" srcOrd="1" destOrd="0" presId="urn:microsoft.com/office/officeart/2005/8/layout/target3"/>
    <dgm:cxn modelId="{28498852-0A0E-47A1-A1A6-D2B65735CAF4}" type="presOf" srcId="{380A2EFC-E201-418F-92DE-C08D1F15C079}" destId="{63462CD4-6642-48A1-89CF-3490227A75DD}" srcOrd="0" destOrd="0" presId="urn:microsoft.com/office/officeart/2005/8/layout/target3"/>
    <dgm:cxn modelId="{F11580E6-92CE-4C95-B1CF-8FF20699E6B5}" type="presParOf" srcId="{F3B0CAFA-F37B-4E1D-8A99-DB78DAFC893D}" destId="{0E0BD3E5-A067-4B4B-9F73-61E0E8DAD714}" srcOrd="0" destOrd="0" presId="urn:microsoft.com/office/officeart/2005/8/layout/target3"/>
    <dgm:cxn modelId="{6C9F385D-7953-43D1-A38E-DB1EDBE1E17B}" type="presParOf" srcId="{F3B0CAFA-F37B-4E1D-8A99-DB78DAFC893D}" destId="{3E431C20-F360-40F3-A978-A510FD645E7F}" srcOrd="1" destOrd="0" presId="urn:microsoft.com/office/officeart/2005/8/layout/target3"/>
    <dgm:cxn modelId="{2335BD41-5EF4-43A3-B866-50EB0FD357CB}" type="presParOf" srcId="{F3B0CAFA-F37B-4E1D-8A99-DB78DAFC893D}" destId="{1527BAAE-B5F9-45F9-BDC6-2B3C700BE980}" srcOrd="2" destOrd="0" presId="urn:microsoft.com/office/officeart/2005/8/layout/target3"/>
    <dgm:cxn modelId="{AE336667-D0D5-42BA-9435-C117EE23FB6D}" type="presParOf" srcId="{F3B0CAFA-F37B-4E1D-8A99-DB78DAFC893D}" destId="{5EFB757B-A116-4A18-907F-E0108149B2E5}" srcOrd="3" destOrd="0" presId="urn:microsoft.com/office/officeart/2005/8/layout/target3"/>
    <dgm:cxn modelId="{F69C8FF0-F3D4-4994-9666-38603ABCF52D}" type="presParOf" srcId="{F3B0CAFA-F37B-4E1D-8A99-DB78DAFC893D}" destId="{F3C4A908-030B-4032-98CC-8000A7D43F99}" srcOrd="4" destOrd="0" presId="urn:microsoft.com/office/officeart/2005/8/layout/target3"/>
    <dgm:cxn modelId="{C7E738A2-06F1-441D-A9A4-58BA25AE2EFC}" type="presParOf" srcId="{F3B0CAFA-F37B-4E1D-8A99-DB78DAFC893D}" destId="{08223A9E-C116-43EE-9D01-2B9986934C3D}" srcOrd="5" destOrd="0" presId="urn:microsoft.com/office/officeart/2005/8/layout/target3"/>
    <dgm:cxn modelId="{B5208E00-E150-4EEB-8D57-7EB87243C1E1}" type="presParOf" srcId="{F3B0CAFA-F37B-4E1D-8A99-DB78DAFC893D}" destId="{CE7F32E0-8913-47C8-A405-086CC0659DF5}" srcOrd="6" destOrd="0" presId="urn:microsoft.com/office/officeart/2005/8/layout/target3"/>
    <dgm:cxn modelId="{9BECFFE7-DC01-44CB-8421-4D9D5191E42F}" type="presParOf" srcId="{F3B0CAFA-F37B-4E1D-8A99-DB78DAFC893D}" destId="{9A762359-49A7-4B88-AC36-90F82F8270E9}" srcOrd="7" destOrd="0" presId="urn:microsoft.com/office/officeart/2005/8/layout/target3"/>
    <dgm:cxn modelId="{D0C6EE3E-36C2-4CB0-B827-1F9209F1A01C}" type="presParOf" srcId="{F3B0CAFA-F37B-4E1D-8A99-DB78DAFC893D}" destId="{63462CD4-6642-48A1-89CF-3490227A75DD}" srcOrd="8" destOrd="0" presId="urn:microsoft.com/office/officeart/2005/8/layout/target3"/>
    <dgm:cxn modelId="{6214CEF5-2B72-44CA-898A-8B9DE92C3012}" type="presParOf" srcId="{F3B0CAFA-F37B-4E1D-8A99-DB78DAFC893D}" destId="{7762CDB5-15F5-41C4-82BA-78989D1354A0}" srcOrd="9" destOrd="0" presId="urn:microsoft.com/office/officeart/2005/8/layout/target3"/>
    <dgm:cxn modelId="{F83910F4-D562-49BD-B7E2-F00B8BE9DDBF}" type="presParOf" srcId="{F3B0CAFA-F37B-4E1D-8A99-DB78DAFC893D}" destId="{2357BFE8-8595-4482-B3BB-37D5C54B0B9C}" srcOrd="10" destOrd="0" presId="urn:microsoft.com/office/officeart/2005/8/layout/target3"/>
    <dgm:cxn modelId="{219E79F7-1AE6-4400-8F4D-5F480DF33C0D}" type="presParOf" srcId="{F3B0CAFA-F37B-4E1D-8A99-DB78DAFC893D}" destId="{31895A21-BFBC-4F53-B866-FD451D44BE6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BB8A55-8A8D-41F5-A5EE-0EE6F1ECEE45}" type="doc">
      <dgm:prSet loTypeId="urn:microsoft.com/office/officeart/2005/8/layout/radial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85A730E1-6C64-4A40-BE92-694C524CE6C3}">
      <dgm:prSet phldrT="[文字]" custT="1"/>
      <dgm:spPr/>
      <dgm:t>
        <a:bodyPr/>
        <a:lstStyle/>
        <a:p>
          <a:pPr algn="just"/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吸引更多專業者共同參與（第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32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7835D599-76D3-421C-9292-1B0655B97817}" type="parTrans" cxnId="{B781C48D-38AC-42ED-AE73-F9D032109FA8}">
      <dgm:prSet/>
      <dgm:spPr/>
      <dgm:t>
        <a:bodyPr/>
        <a:lstStyle/>
        <a:p>
          <a:endParaRPr lang="zh-TW" altLang="en-US"/>
        </a:p>
      </dgm:t>
    </dgm:pt>
    <dgm:pt modelId="{C36AC143-0100-474A-8A84-51077C3B92B3}" type="sibTrans" cxnId="{B781C48D-38AC-42ED-AE73-F9D032109FA8}">
      <dgm:prSet/>
      <dgm:spPr/>
      <dgm:t>
        <a:bodyPr/>
        <a:lstStyle/>
        <a:p>
          <a:endParaRPr lang="zh-TW" altLang="en-US"/>
        </a:p>
      </dgm:t>
    </dgm:pt>
    <dgm:pt modelId="{8309F4F0-1352-4496-84CC-28F216CC0C98}">
      <dgm:prSet phldrT="[文字]" custT="1"/>
      <dgm:spPr/>
      <dgm:t>
        <a:bodyPr/>
        <a:lstStyle/>
        <a:p>
          <a:pPr>
            <a:lnSpc>
              <a:spcPct val="80000"/>
            </a:lnSpc>
          </a:pPr>
          <a:r>
            <a:rPr lang="zh-TW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定期考核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61825E4D-7A7B-4B0F-BF12-38E607A5B511}" type="parTrans" cxnId="{D41891EB-8B8D-42D8-BF01-F6BF53805A4E}">
      <dgm:prSet/>
      <dgm:spPr/>
      <dgm:t>
        <a:bodyPr/>
        <a:lstStyle/>
        <a:p>
          <a:endParaRPr lang="zh-TW" altLang="en-US"/>
        </a:p>
      </dgm:t>
    </dgm:pt>
    <dgm:pt modelId="{89264B47-E674-49BD-A001-431AA5B219CC}" type="sibTrans" cxnId="{D41891EB-8B8D-42D8-BF01-F6BF53805A4E}">
      <dgm:prSet/>
      <dgm:spPr/>
      <dgm:t>
        <a:bodyPr/>
        <a:lstStyle/>
        <a:p>
          <a:endParaRPr lang="zh-TW" altLang="en-US"/>
        </a:p>
      </dgm:t>
    </dgm:pt>
    <dgm:pt modelId="{125B343A-58B4-4CB1-B5C0-572DBDC1B8B3}">
      <dgm:prSet phldrT="[文字]" custT="1"/>
      <dgm:spPr/>
      <dgm:t>
        <a:bodyPr/>
        <a:lstStyle/>
        <a:p>
          <a:pPr algn="just"/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每年對特定體育團體輔導、訪視或考核。（第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33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19EC53F0-A4DC-46F1-AC14-ED3907C48358}" type="parTrans" cxnId="{06A27365-31D1-4FD8-939C-1488702580F1}">
      <dgm:prSet/>
      <dgm:spPr/>
      <dgm:t>
        <a:bodyPr/>
        <a:lstStyle/>
        <a:p>
          <a:endParaRPr lang="zh-TW" altLang="en-US"/>
        </a:p>
      </dgm:t>
    </dgm:pt>
    <dgm:pt modelId="{86968102-F55D-4B6F-88AC-282CBB8554FB}" type="sibTrans" cxnId="{06A27365-31D1-4FD8-939C-1488702580F1}">
      <dgm:prSet/>
      <dgm:spPr/>
      <dgm:t>
        <a:bodyPr/>
        <a:lstStyle/>
        <a:p>
          <a:endParaRPr lang="zh-TW" altLang="en-US"/>
        </a:p>
      </dgm:t>
    </dgm:pt>
    <dgm:pt modelId="{6C64DC32-8FFA-444C-8CF5-A83DAE624020}">
      <dgm:prSet phldrT="[文字]" custT="1"/>
      <dgm:spPr/>
      <dgm:t>
        <a:bodyPr/>
        <a:lstStyle/>
        <a:p>
          <a:pPr>
            <a:lnSpc>
              <a:spcPct val="80000"/>
            </a:lnSpc>
          </a:pPr>
          <a:r>
            <a:rPr lang="zh-TW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財務透明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F32F9A1A-1AFA-45E2-97BE-DD5E0B93C550}" type="parTrans" cxnId="{72AC6989-FFF7-40E6-AFDC-AD27163FCB33}">
      <dgm:prSet/>
      <dgm:spPr/>
      <dgm:t>
        <a:bodyPr/>
        <a:lstStyle/>
        <a:p>
          <a:endParaRPr lang="zh-TW" altLang="en-US"/>
        </a:p>
      </dgm:t>
    </dgm:pt>
    <dgm:pt modelId="{6EBCF038-E0DD-408C-9A72-28B531025E30}" type="sibTrans" cxnId="{72AC6989-FFF7-40E6-AFDC-AD27163FCB33}">
      <dgm:prSet/>
      <dgm:spPr/>
      <dgm:t>
        <a:bodyPr/>
        <a:lstStyle/>
        <a:p>
          <a:endParaRPr lang="zh-TW" altLang="en-US"/>
        </a:p>
      </dgm:t>
    </dgm:pt>
    <dgm:pt modelId="{3BCE19D4-BAD6-40A9-9F38-8B4B2CEA74A5}">
      <dgm:prSet phldrT="[文字]" custT="1"/>
      <dgm:spPr/>
      <dgm:t>
        <a:bodyPr/>
        <a:lstStyle/>
        <a:p>
          <a:pPr algn="just"/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決算及財務報表須</a:t>
          </a:r>
          <a:r>
            <a:rPr lang="zh-TW" alt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經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會計師查核簽證</a:t>
          </a:r>
          <a:r>
            <a:rPr lang="zh-TW" sz="1600" b="1" kern="120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，</a:t>
          </a:r>
          <a:r>
            <a:rPr lang="zh-TW" sz="1600" b="1" kern="120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並官網公開（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35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F46E98D0-31EE-4BF6-A61B-610B61544546}" type="parTrans" cxnId="{6321AC95-9307-4622-9CCA-75FFA77698BB}">
      <dgm:prSet/>
      <dgm:spPr/>
      <dgm:t>
        <a:bodyPr/>
        <a:lstStyle/>
        <a:p>
          <a:endParaRPr lang="zh-TW" altLang="en-US"/>
        </a:p>
      </dgm:t>
    </dgm:pt>
    <dgm:pt modelId="{E9901BD5-466D-47EC-8FB1-817CC1F3F804}" type="sibTrans" cxnId="{6321AC95-9307-4622-9CCA-75FFA77698BB}">
      <dgm:prSet/>
      <dgm:spPr/>
      <dgm:t>
        <a:bodyPr/>
        <a:lstStyle/>
        <a:p>
          <a:endParaRPr lang="zh-TW" altLang="en-US"/>
        </a:p>
      </dgm:t>
    </dgm:pt>
    <dgm:pt modelId="{09D7C02A-974B-4422-83FC-CE4A66B7BE87}">
      <dgm:prSet phldrT="[文字]" custT="1"/>
      <dgm:spPr/>
      <dgm:t>
        <a:bodyPr/>
        <a:lstStyle/>
        <a:p>
          <a:pPr>
            <a:lnSpc>
              <a:spcPct val="80000"/>
            </a:lnSpc>
          </a:pPr>
          <a:r>
            <a:rPr lang="zh-TW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仲裁機制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E4AEFF03-6E65-4710-AD02-35F3BA7E3DA4}" type="parTrans" cxnId="{572FF708-07EC-40DE-9F3C-2FC86231289C}">
      <dgm:prSet/>
      <dgm:spPr/>
      <dgm:t>
        <a:bodyPr/>
        <a:lstStyle/>
        <a:p>
          <a:endParaRPr lang="zh-TW" altLang="en-US"/>
        </a:p>
      </dgm:t>
    </dgm:pt>
    <dgm:pt modelId="{63F541B5-46C9-4A02-BBD9-CCBC4B38BA8C}" type="sibTrans" cxnId="{572FF708-07EC-40DE-9F3C-2FC86231289C}">
      <dgm:prSet/>
      <dgm:spPr/>
      <dgm:t>
        <a:bodyPr/>
        <a:lstStyle/>
        <a:p>
          <a:endParaRPr lang="zh-TW" altLang="en-US"/>
        </a:p>
      </dgm:t>
    </dgm:pt>
    <dgm:pt modelId="{22D1BF82-39B5-4EF6-8550-0A30F0BB952F}">
      <dgm:prSet phldrT="[文字]" custT="1"/>
      <dgm:spPr/>
      <dgm:t>
        <a:bodyPr/>
        <a:lstStyle/>
        <a:p>
          <a:pPr algn="just"/>
          <a:r>
            <a:rPr lang="zh-TW" alt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明定申訴、申請仲裁機制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37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35D0FDB6-771E-4E36-A7FE-B921137C9AE9}" type="parTrans" cxnId="{46510B21-14BA-4802-803B-957BA5E463C2}">
      <dgm:prSet/>
      <dgm:spPr/>
      <dgm:t>
        <a:bodyPr/>
        <a:lstStyle/>
        <a:p>
          <a:endParaRPr lang="zh-TW" altLang="en-US"/>
        </a:p>
      </dgm:t>
    </dgm:pt>
    <dgm:pt modelId="{E9C93CBA-6778-43F4-8FCE-6173CD4B0024}" type="sibTrans" cxnId="{46510B21-14BA-4802-803B-957BA5E463C2}">
      <dgm:prSet/>
      <dgm:spPr/>
      <dgm:t>
        <a:bodyPr/>
        <a:lstStyle/>
        <a:p>
          <a:endParaRPr lang="zh-TW" altLang="en-US"/>
        </a:p>
      </dgm:t>
    </dgm:pt>
    <dgm:pt modelId="{0A7C3975-9893-4E75-B8A1-6CFCB1514984}">
      <dgm:prSet phldrT="[文字]" custT="1"/>
      <dgm:spPr/>
      <dgm:t>
        <a:bodyPr/>
        <a:lstStyle/>
        <a:p>
          <a:pPr>
            <a:lnSpc>
              <a:spcPct val="80000"/>
            </a:lnSpc>
          </a:pPr>
          <a:r>
            <a:rPr lang="zh-TW" sz="24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選手權益保障</a:t>
          </a:r>
          <a:endParaRPr lang="zh-TW" altLang="en-US" sz="24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CE7399C3-3872-4186-82BD-050F07DCE921}" type="parTrans" cxnId="{EB6AC2EB-43D1-48F1-9052-0CA8AFA7E8F1}">
      <dgm:prSet/>
      <dgm:spPr/>
      <dgm:t>
        <a:bodyPr/>
        <a:lstStyle/>
        <a:p>
          <a:endParaRPr lang="zh-TW" altLang="en-US"/>
        </a:p>
      </dgm:t>
    </dgm:pt>
    <dgm:pt modelId="{2E5B0005-F62B-48C7-ACDF-2288860A7FDA}" type="sibTrans" cxnId="{EB6AC2EB-43D1-48F1-9052-0CA8AFA7E8F1}">
      <dgm:prSet/>
      <dgm:spPr/>
      <dgm:t>
        <a:bodyPr/>
        <a:lstStyle/>
        <a:p>
          <a:endParaRPr lang="zh-TW" altLang="en-US"/>
        </a:p>
      </dgm:t>
    </dgm:pt>
    <dgm:pt modelId="{C665DB99-7AC9-4E90-8518-FD4CBC62B256}">
      <dgm:prSet phldrT="[文字]" custT="1"/>
      <dgm:spPr/>
      <dgm:t>
        <a:bodyPr/>
        <a:lstStyle/>
        <a:p>
          <a:pPr algn="just"/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運動選手理事</a:t>
          </a:r>
          <a:r>
            <a:rPr lang="zh-TW" alt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席次保障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39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686AD550-C478-4E3E-ACDF-508AF8AF823F}" type="parTrans" cxnId="{35FFE77F-2EF1-48EC-B2D7-93D192AE8747}">
      <dgm:prSet/>
      <dgm:spPr/>
      <dgm:t>
        <a:bodyPr/>
        <a:lstStyle/>
        <a:p>
          <a:endParaRPr lang="zh-TW" altLang="en-US"/>
        </a:p>
      </dgm:t>
    </dgm:pt>
    <dgm:pt modelId="{F3349C2B-29CC-44A5-A619-E6113FDB7C30}" type="sibTrans" cxnId="{35FFE77F-2EF1-48EC-B2D7-93D192AE8747}">
      <dgm:prSet/>
      <dgm:spPr/>
      <dgm:t>
        <a:bodyPr/>
        <a:lstStyle/>
        <a:p>
          <a:endParaRPr lang="zh-TW" altLang="en-US"/>
        </a:p>
      </dgm:t>
    </dgm:pt>
    <dgm:pt modelId="{AEF23B76-79A9-4E26-9891-DC8B3F8DBC63}">
      <dgm:prSet phldrT="[文字]" custT="1"/>
      <dgm:spPr/>
      <dgm:t>
        <a:bodyPr/>
        <a:lstStyle/>
        <a:p>
          <a:pPr>
            <a:lnSpc>
              <a:spcPct val="80000"/>
            </a:lnSpc>
          </a:pPr>
          <a:r>
            <a:rPr lang="zh-TW" altLang="en-US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組織開放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005EF458-A4C3-4607-9EAA-B53AAAFF5307}" type="sibTrans" cxnId="{CC603EA4-1B93-48B9-AFF1-BC85E50F3631}">
      <dgm:prSet/>
      <dgm:spPr/>
      <dgm:t>
        <a:bodyPr/>
        <a:lstStyle/>
        <a:p>
          <a:endParaRPr lang="zh-TW" altLang="en-US"/>
        </a:p>
      </dgm:t>
    </dgm:pt>
    <dgm:pt modelId="{27FBFBA4-2254-4D3D-A87F-C30AB328B981}" type="parTrans" cxnId="{CC603EA4-1B93-48B9-AFF1-BC85E50F3631}">
      <dgm:prSet/>
      <dgm:spPr/>
      <dgm:t>
        <a:bodyPr/>
        <a:lstStyle/>
        <a:p>
          <a:endParaRPr lang="zh-TW" altLang="en-US"/>
        </a:p>
      </dgm:t>
    </dgm:pt>
    <dgm:pt modelId="{8F7CEAC9-3EFE-4CF5-BEF8-48056BC5AF4E}" type="pres">
      <dgm:prSet presAssocID="{37BB8A55-8A8D-41F5-A5EE-0EE6F1ECEE4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E738795-C341-48FF-9D02-8E5EED7E4BC5}" type="pres">
      <dgm:prSet presAssocID="{37BB8A55-8A8D-41F5-A5EE-0EE6F1ECEE45}" presName="cycle" presStyleCnt="0"/>
      <dgm:spPr/>
    </dgm:pt>
    <dgm:pt modelId="{D43343B0-1059-4ABC-B5FF-E36C6DF5BCDB}" type="pres">
      <dgm:prSet presAssocID="{37BB8A55-8A8D-41F5-A5EE-0EE6F1ECEE45}" presName="centerShape" presStyleCnt="0"/>
      <dgm:spPr/>
    </dgm:pt>
    <dgm:pt modelId="{6C50773B-D684-48FE-9B70-9A3D47D19A35}" type="pres">
      <dgm:prSet presAssocID="{37BB8A55-8A8D-41F5-A5EE-0EE6F1ECEE45}" presName="connSite" presStyleLbl="node1" presStyleIdx="0" presStyleCnt="6"/>
      <dgm:spPr/>
    </dgm:pt>
    <dgm:pt modelId="{4B9C08D2-E9C7-4285-B14F-FB34FD58031A}" type="pres">
      <dgm:prSet presAssocID="{37BB8A55-8A8D-41F5-A5EE-0EE6F1ECEE45}" presName="visible" presStyleLbl="node1" presStyleIdx="0" presStyleCnt="6" custLinFactNeighborX="-20848" custLinFactNeighborY="-321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C51530D-D161-42F6-BE95-1A419C3F45F0}" type="pres">
      <dgm:prSet presAssocID="{27FBFBA4-2254-4D3D-A87F-C30AB328B981}" presName="Name25" presStyleLbl="parChTrans1D1" presStyleIdx="0" presStyleCnt="5"/>
      <dgm:spPr/>
      <dgm:t>
        <a:bodyPr/>
        <a:lstStyle/>
        <a:p>
          <a:endParaRPr lang="zh-TW" altLang="en-US"/>
        </a:p>
      </dgm:t>
    </dgm:pt>
    <dgm:pt modelId="{8F7BC468-72E3-4632-AA74-A9FCEA1F48F3}" type="pres">
      <dgm:prSet presAssocID="{AEF23B76-79A9-4E26-9891-DC8B3F8DBC63}" presName="node" presStyleCnt="0"/>
      <dgm:spPr/>
    </dgm:pt>
    <dgm:pt modelId="{FB296DA1-7588-44CC-90E3-25C1751340C8}" type="pres">
      <dgm:prSet presAssocID="{AEF23B76-79A9-4E26-9891-DC8B3F8DBC63}" presName="parentNode" presStyleLbl="node1" presStyleIdx="1" presStyleCnt="6" custScaleX="116393" custScaleY="112008" custLinFactNeighborX="-68154" custLinFactNeighborY="2964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883DFC-4C92-4C21-ABD6-B31E4736B631}" type="pres">
      <dgm:prSet presAssocID="{AEF23B76-79A9-4E26-9891-DC8B3F8DBC63}" presName="child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7C3122-1833-415A-8C92-9D3253C3529E}" type="pres">
      <dgm:prSet presAssocID="{61825E4D-7A7B-4B0F-BF12-38E607A5B511}" presName="Name25" presStyleLbl="parChTrans1D1" presStyleIdx="1" presStyleCnt="5"/>
      <dgm:spPr/>
      <dgm:t>
        <a:bodyPr/>
        <a:lstStyle/>
        <a:p>
          <a:endParaRPr lang="zh-TW" altLang="en-US"/>
        </a:p>
      </dgm:t>
    </dgm:pt>
    <dgm:pt modelId="{78AB0861-CCCB-4161-AF70-1A7B47248451}" type="pres">
      <dgm:prSet presAssocID="{8309F4F0-1352-4496-84CC-28F216CC0C98}" presName="node" presStyleCnt="0"/>
      <dgm:spPr/>
    </dgm:pt>
    <dgm:pt modelId="{42075D22-A3F4-4B79-96DF-566B1BF54A97}" type="pres">
      <dgm:prSet presAssocID="{8309F4F0-1352-4496-84CC-28F216CC0C98}" presName="parentNode" presStyleLbl="node1" presStyleIdx="2" presStyleCnt="6" custScaleX="118252" custScaleY="113352" custLinFactNeighborX="-22138" custLinFactNeighborY="1369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BDA895-4593-4F68-A0B6-A384832F28B1}" type="pres">
      <dgm:prSet presAssocID="{8309F4F0-1352-4496-84CC-28F216CC0C98}" presName="child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5058E7-7BE5-45DF-88C4-9A32019C662D}" type="pres">
      <dgm:prSet presAssocID="{F32F9A1A-1AFA-45E2-97BE-DD5E0B93C550}" presName="Name25" presStyleLbl="parChTrans1D1" presStyleIdx="2" presStyleCnt="5"/>
      <dgm:spPr/>
      <dgm:t>
        <a:bodyPr/>
        <a:lstStyle/>
        <a:p>
          <a:endParaRPr lang="zh-TW" altLang="en-US"/>
        </a:p>
      </dgm:t>
    </dgm:pt>
    <dgm:pt modelId="{B821C0AE-0E96-46BF-9719-53BC00E39E09}" type="pres">
      <dgm:prSet presAssocID="{6C64DC32-8FFA-444C-8CF5-A83DAE624020}" presName="node" presStyleCnt="0"/>
      <dgm:spPr/>
    </dgm:pt>
    <dgm:pt modelId="{95320C54-DE33-4A4E-9626-9AC808F5C68F}" type="pres">
      <dgm:prSet presAssocID="{6C64DC32-8FFA-444C-8CF5-A83DAE624020}" presName="parentNode" presStyleLbl="node1" presStyleIdx="3" presStyleCnt="6" custScaleX="114110" custScaleY="116553" custLinFactNeighborX="-15304" custLinFactNeighborY="15849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4DBBB5-92F9-455B-A109-F309FA16956A}" type="pres">
      <dgm:prSet presAssocID="{6C64DC32-8FFA-444C-8CF5-A83DAE624020}" presName="child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17C23C-AFF0-4625-B635-AE3B391ECB3C}" type="pres">
      <dgm:prSet presAssocID="{E4AEFF03-6E65-4710-AD02-35F3BA7E3DA4}" presName="Name25" presStyleLbl="parChTrans1D1" presStyleIdx="3" presStyleCnt="5"/>
      <dgm:spPr/>
      <dgm:t>
        <a:bodyPr/>
        <a:lstStyle/>
        <a:p>
          <a:endParaRPr lang="zh-TW" altLang="en-US"/>
        </a:p>
      </dgm:t>
    </dgm:pt>
    <dgm:pt modelId="{130CECB3-E08A-4103-AC86-C1BF5D862EF4}" type="pres">
      <dgm:prSet presAssocID="{09D7C02A-974B-4422-83FC-CE4A66B7BE87}" presName="node" presStyleCnt="0"/>
      <dgm:spPr/>
    </dgm:pt>
    <dgm:pt modelId="{159E4D71-ECFE-4F65-91FC-43C2EDEC4A1C}" type="pres">
      <dgm:prSet presAssocID="{09D7C02A-974B-4422-83FC-CE4A66B7BE87}" presName="parentNode" presStyleLbl="node1" presStyleIdx="4" presStyleCnt="6" custScaleX="112317" custScaleY="114388" custLinFactNeighborX="-54042" custLinFactNeighborY="-844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0AEFB0-6B78-4538-9E2C-502590CB715E}" type="pres">
      <dgm:prSet presAssocID="{09D7C02A-974B-4422-83FC-CE4A66B7BE87}" presName="child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915785-95B4-4B90-85F7-709E762FF6A4}" type="pres">
      <dgm:prSet presAssocID="{CE7399C3-3872-4186-82BD-050F07DCE921}" presName="Name25" presStyleLbl="parChTrans1D1" presStyleIdx="4" presStyleCnt="5"/>
      <dgm:spPr/>
      <dgm:t>
        <a:bodyPr/>
        <a:lstStyle/>
        <a:p>
          <a:endParaRPr lang="zh-TW" altLang="en-US"/>
        </a:p>
      </dgm:t>
    </dgm:pt>
    <dgm:pt modelId="{4D7FD963-73B6-41A8-9258-49E234414EB0}" type="pres">
      <dgm:prSet presAssocID="{0A7C3975-9893-4E75-B8A1-6CFCB1514984}" presName="node" presStyleCnt="0"/>
      <dgm:spPr/>
    </dgm:pt>
    <dgm:pt modelId="{EE129983-8BCD-400D-84CB-E11499E3FA92}" type="pres">
      <dgm:prSet presAssocID="{0A7C3975-9893-4E75-B8A1-6CFCB1514984}" presName="parentNode" presStyleLbl="node1" presStyleIdx="5" presStyleCnt="6" custScaleX="115152" custScaleY="107503" custLinFactNeighborX="-88189" custLinFactNeighborY="-2258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BC82DB-3627-4878-9D80-38098FB35FAB}" type="pres">
      <dgm:prSet presAssocID="{0A7C3975-9893-4E75-B8A1-6CFCB1514984}" presName="child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5FFE77F-2EF1-48EC-B2D7-93D192AE8747}" srcId="{0A7C3975-9893-4E75-B8A1-6CFCB1514984}" destId="{C665DB99-7AC9-4E90-8518-FD4CBC62B256}" srcOrd="0" destOrd="0" parTransId="{686AD550-C478-4E3E-ACDF-508AF8AF823F}" sibTransId="{F3349C2B-29CC-44A5-A619-E6113FDB7C30}"/>
    <dgm:cxn modelId="{6B0A65A1-8966-4417-BAAD-23E6B8062425}" type="presOf" srcId="{6C64DC32-8FFA-444C-8CF5-A83DAE624020}" destId="{95320C54-DE33-4A4E-9626-9AC808F5C68F}" srcOrd="0" destOrd="0" presId="urn:microsoft.com/office/officeart/2005/8/layout/radial2"/>
    <dgm:cxn modelId="{57357AEE-7EAA-488C-AD9B-B9FD22969D95}" type="presOf" srcId="{09D7C02A-974B-4422-83FC-CE4A66B7BE87}" destId="{159E4D71-ECFE-4F65-91FC-43C2EDEC4A1C}" srcOrd="0" destOrd="0" presId="urn:microsoft.com/office/officeart/2005/8/layout/radial2"/>
    <dgm:cxn modelId="{06A27365-31D1-4FD8-939C-1488702580F1}" srcId="{8309F4F0-1352-4496-84CC-28F216CC0C98}" destId="{125B343A-58B4-4CB1-B5C0-572DBDC1B8B3}" srcOrd="0" destOrd="0" parTransId="{19EC53F0-A4DC-46F1-AC14-ED3907C48358}" sibTransId="{86968102-F55D-4B6F-88AC-282CBB8554FB}"/>
    <dgm:cxn modelId="{41C72525-2B67-4E7D-8E7F-AD9B1C6B9552}" type="presOf" srcId="{61825E4D-7A7B-4B0F-BF12-38E607A5B511}" destId="{FA7C3122-1833-415A-8C92-9D3253C3529E}" srcOrd="0" destOrd="0" presId="urn:microsoft.com/office/officeart/2005/8/layout/radial2"/>
    <dgm:cxn modelId="{5482D1E2-42E5-4BDF-85A1-F7A60278927E}" type="presOf" srcId="{E4AEFF03-6E65-4710-AD02-35F3BA7E3DA4}" destId="{7B17C23C-AFF0-4625-B635-AE3B391ECB3C}" srcOrd="0" destOrd="0" presId="urn:microsoft.com/office/officeart/2005/8/layout/radial2"/>
    <dgm:cxn modelId="{EB6AC2EB-43D1-48F1-9052-0CA8AFA7E8F1}" srcId="{37BB8A55-8A8D-41F5-A5EE-0EE6F1ECEE45}" destId="{0A7C3975-9893-4E75-B8A1-6CFCB1514984}" srcOrd="4" destOrd="0" parTransId="{CE7399C3-3872-4186-82BD-050F07DCE921}" sibTransId="{2E5B0005-F62B-48C7-ACDF-2288860A7FDA}"/>
    <dgm:cxn modelId="{9CE34EE9-CA17-4F7E-A579-F0B2D00C9D28}" type="presOf" srcId="{8309F4F0-1352-4496-84CC-28F216CC0C98}" destId="{42075D22-A3F4-4B79-96DF-566B1BF54A97}" srcOrd="0" destOrd="0" presId="urn:microsoft.com/office/officeart/2005/8/layout/radial2"/>
    <dgm:cxn modelId="{3A73F964-083F-4B2C-AF0E-3FD5C79D4083}" type="presOf" srcId="{27FBFBA4-2254-4D3D-A87F-C30AB328B981}" destId="{DC51530D-D161-42F6-BE95-1A419C3F45F0}" srcOrd="0" destOrd="0" presId="urn:microsoft.com/office/officeart/2005/8/layout/radial2"/>
    <dgm:cxn modelId="{BA5E608E-B1E0-4C6A-BEEB-51E94B92DFF3}" type="presOf" srcId="{C665DB99-7AC9-4E90-8518-FD4CBC62B256}" destId="{A8BC82DB-3627-4878-9D80-38098FB35FAB}" srcOrd="0" destOrd="0" presId="urn:microsoft.com/office/officeart/2005/8/layout/radial2"/>
    <dgm:cxn modelId="{A8F65587-F3A3-4275-B09A-0B04C6DF3539}" type="presOf" srcId="{0A7C3975-9893-4E75-B8A1-6CFCB1514984}" destId="{EE129983-8BCD-400D-84CB-E11499E3FA92}" srcOrd="0" destOrd="0" presId="urn:microsoft.com/office/officeart/2005/8/layout/radial2"/>
    <dgm:cxn modelId="{6321AC95-9307-4622-9CCA-75FFA77698BB}" srcId="{6C64DC32-8FFA-444C-8CF5-A83DAE624020}" destId="{3BCE19D4-BAD6-40A9-9F38-8B4B2CEA74A5}" srcOrd="0" destOrd="0" parTransId="{F46E98D0-31EE-4BF6-A61B-610B61544546}" sibTransId="{E9901BD5-466D-47EC-8FB1-817CC1F3F804}"/>
    <dgm:cxn modelId="{CC603EA4-1B93-48B9-AFF1-BC85E50F3631}" srcId="{37BB8A55-8A8D-41F5-A5EE-0EE6F1ECEE45}" destId="{AEF23B76-79A9-4E26-9891-DC8B3F8DBC63}" srcOrd="0" destOrd="0" parTransId="{27FBFBA4-2254-4D3D-A87F-C30AB328B981}" sibTransId="{005EF458-A4C3-4607-9EAA-B53AAAFF5307}"/>
    <dgm:cxn modelId="{443A157D-C0CC-408A-8619-EFC5C2287EA4}" type="presOf" srcId="{AEF23B76-79A9-4E26-9891-DC8B3F8DBC63}" destId="{FB296DA1-7588-44CC-90E3-25C1751340C8}" srcOrd="0" destOrd="0" presId="urn:microsoft.com/office/officeart/2005/8/layout/radial2"/>
    <dgm:cxn modelId="{B34E4798-6F2B-4FCF-BD5B-089FC66858A0}" type="presOf" srcId="{22D1BF82-39B5-4EF6-8550-0A30F0BB952F}" destId="{3E0AEFB0-6B78-4538-9E2C-502590CB715E}" srcOrd="0" destOrd="0" presId="urn:microsoft.com/office/officeart/2005/8/layout/radial2"/>
    <dgm:cxn modelId="{72AC6989-FFF7-40E6-AFDC-AD27163FCB33}" srcId="{37BB8A55-8A8D-41F5-A5EE-0EE6F1ECEE45}" destId="{6C64DC32-8FFA-444C-8CF5-A83DAE624020}" srcOrd="2" destOrd="0" parTransId="{F32F9A1A-1AFA-45E2-97BE-DD5E0B93C550}" sibTransId="{6EBCF038-E0DD-408C-9A72-28B531025E30}"/>
    <dgm:cxn modelId="{1D79FB31-0940-4E2C-805A-01C5E6E1F53D}" type="presOf" srcId="{85A730E1-6C64-4A40-BE92-694C524CE6C3}" destId="{96883DFC-4C92-4C21-ABD6-B31E4736B631}" srcOrd="0" destOrd="0" presId="urn:microsoft.com/office/officeart/2005/8/layout/radial2"/>
    <dgm:cxn modelId="{C15CAA38-F062-4420-B5F3-A757A19F6C4A}" type="presOf" srcId="{F32F9A1A-1AFA-45E2-97BE-DD5E0B93C550}" destId="{F35058E7-7BE5-45DF-88C4-9A32019C662D}" srcOrd="0" destOrd="0" presId="urn:microsoft.com/office/officeart/2005/8/layout/radial2"/>
    <dgm:cxn modelId="{46510B21-14BA-4802-803B-957BA5E463C2}" srcId="{09D7C02A-974B-4422-83FC-CE4A66B7BE87}" destId="{22D1BF82-39B5-4EF6-8550-0A30F0BB952F}" srcOrd="0" destOrd="0" parTransId="{35D0FDB6-771E-4E36-A7FE-B921137C9AE9}" sibTransId="{E9C93CBA-6778-43F4-8FCE-6173CD4B0024}"/>
    <dgm:cxn modelId="{572FF708-07EC-40DE-9F3C-2FC86231289C}" srcId="{37BB8A55-8A8D-41F5-A5EE-0EE6F1ECEE45}" destId="{09D7C02A-974B-4422-83FC-CE4A66B7BE87}" srcOrd="3" destOrd="0" parTransId="{E4AEFF03-6E65-4710-AD02-35F3BA7E3DA4}" sibTransId="{63F541B5-46C9-4A02-BBD9-CCBC4B38BA8C}"/>
    <dgm:cxn modelId="{40CE5EB4-4DF7-41CB-AC36-BC4226F628E9}" type="presOf" srcId="{CE7399C3-3872-4186-82BD-050F07DCE921}" destId="{B3915785-95B4-4B90-85F7-709E762FF6A4}" srcOrd="0" destOrd="0" presId="urn:microsoft.com/office/officeart/2005/8/layout/radial2"/>
    <dgm:cxn modelId="{D41891EB-8B8D-42D8-BF01-F6BF53805A4E}" srcId="{37BB8A55-8A8D-41F5-A5EE-0EE6F1ECEE45}" destId="{8309F4F0-1352-4496-84CC-28F216CC0C98}" srcOrd="1" destOrd="0" parTransId="{61825E4D-7A7B-4B0F-BF12-38E607A5B511}" sibTransId="{89264B47-E674-49BD-A001-431AA5B219CC}"/>
    <dgm:cxn modelId="{C3E06E25-6CC2-4DDB-B506-B4F9F4D3FAE8}" type="presOf" srcId="{125B343A-58B4-4CB1-B5C0-572DBDC1B8B3}" destId="{68BDA895-4593-4F68-A0B6-A384832F28B1}" srcOrd="0" destOrd="0" presId="urn:microsoft.com/office/officeart/2005/8/layout/radial2"/>
    <dgm:cxn modelId="{4CC3D2E2-7EB8-443A-AA9F-D86CDCD24312}" type="presOf" srcId="{37BB8A55-8A8D-41F5-A5EE-0EE6F1ECEE45}" destId="{8F7CEAC9-3EFE-4CF5-BEF8-48056BC5AF4E}" srcOrd="0" destOrd="0" presId="urn:microsoft.com/office/officeart/2005/8/layout/radial2"/>
    <dgm:cxn modelId="{B781C48D-38AC-42ED-AE73-F9D032109FA8}" srcId="{AEF23B76-79A9-4E26-9891-DC8B3F8DBC63}" destId="{85A730E1-6C64-4A40-BE92-694C524CE6C3}" srcOrd="0" destOrd="0" parTransId="{7835D599-76D3-421C-9292-1B0655B97817}" sibTransId="{C36AC143-0100-474A-8A84-51077C3B92B3}"/>
    <dgm:cxn modelId="{38B1E5EE-9371-4033-8EEE-708FCCC2BCE0}" type="presOf" srcId="{3BCE19D4-BAD6-40A9-9F38-8B4B2CEA74A5}" destId="{984DBBB5-92F9-455B-A109-F309FA16956A}" srcOrd="0" destOrd="0" presId="urn:microsoft.com/office/officeart/2005/8/layout/radial2"/>
    <dgm:cxn modelId="{33A2586E-F7CB-46CC-AD2E-636800B6DD12}" type="presParOf" srcId="{8F7CEAC9-3EFE-4CF5-BEF8-48056BC5AF4E}" destId="{5E738795-C341-48FF-9D02-8E5EED7E4BC5}" srcOrd="0" destOrd="0" presId="urn:microsoft.com/office/officeart/2005/8/layout/radial2"/>
    <dgm:cxn modelId="{E0ED26B4-E29C-4268-8766-DD062B2B86BE}" type="presParOf" srcId="{5E738795-C341-48FF-9D02-8E5EED7E4BC5}" destId="{D43343B0-1059-4ABC-B5FF-E36C6DF5BCDB}" srcOrd="0" destOrd="0" presId="urn:microsoft.com/office/officeart/2005/8/layout/radial2"/>
    <dgm:cxn modelId="{DE032BA4-95D1-4512-AB5D-CAA26901DF73}" type="presParOf" srcId="{D43343B0-1059-4ABC-B5FF-E36C6DF5BCDB}" destId="{6C50773B-D684-48FE-9B70-9A3D47D19A35}" srcOrd="0" destOrd="0" presId="urn:microsoft.com/office/officeart/2005/8/layout/radial2"/>
    <dgm:cxn modelId="{F4C6F6BC-4B70-4F18-B62A-968BB5646116}" type="presParOf" srcId="{D43343B0-1059-4ABC-B5FF-E36C6DF5BCDB}" destId="{4B9C08D2-E9C7-4285-B14F-FB34FD58031A}" srcOrd="1" destOrd="0" presId="urn:microsoft.com/office/officeart/2005/8/layout/radial2"/>
    <dgm:cxn modelId="{4BCE7E37-0D4D-4E64-8EEA-94013D895608}" type="presParOf" srcId="{5E738795-C341-48FF-9D02-8E5EED7E4BC5}" destId="{DC51530D-D161-42F6-BE95-1A419C3F45F0}" srcOrd="1" destOrd="0" presId="urn:microsoft.com/office/officeart/2005/8/layout/radial2"/>
    <dgm:cxn modelId="{A5AFDB3F-860C-4917-A7E8-190A6F7CE789}" type="presParOf" srcId="{5E738795-C341-48FF-9D02-8E5EED7E4BC5}" destId="{8F7BC468-72E3-4632-AA74-A9FCEA1F48F3}" srcOrd="2" destOrd="0" presId="urn:microsoft.com/office/officeart/2005/8/layout/radial2"/>
    <dgm:cxn modelId="{3FDEEA9C-B090-4842-A756-83904ABC9825}" type="presParOf" srcId="{8F7BC468-72E3-4632-AA74-A9FCEA1F48F3}" destId="{FB296DA1-7588-44CC-90E3-25C1751340C8}" srcOrd="0" destOrd="0" presId="urn:microsoft.com/office/officeart/2005/8/layout/radial2"/>
    <dgm:cxn modelId="{964F1380-4D92-431D-9DFD-E5F012982049}" type="presParOf" srcId="{8F7BC468-72E3-4632-AA74-A9FCEA1F48F3}" destId="{96883DFC-4C92-4C21-ABD6-B31E4736B631}" srcOrd="1" destOrd="0" presId="urn:microsoft.com/office/officeart/2005/8/layout/radial2"/>
    <dgm:cxn modelId="{D00C0D78-0E3D-4E5E-BD24-9F35CCD59CF9}" type="presParOf" srcId="{5E738795-C341-48FF-9D02-8E5EED7E4BC5}" destId="{FA7C3122-1833-415A-8C92-9D3253C3529E}" srcOrd="3" destOrd="0" presId="urn:microsoft.com/office/officeart/2005/8/layout/radial2"/>
    <dgm:cxn modelId="{45A8DC9E-9A0F-4E4B-9616-948559D3CC98}" type="presParOf" srcId="{5E738795-C341-48FF-9D02-8E5EED7E4BC5}" destId="{78AB0861-CCCB-4161-AF70-1A7B47248451}" srcOrd="4" destOrd="0" presId="urn:microsoft.com/office/officeart/2005/8/layout/radial2"/>
    <dgm:cxn modelId="{766B57B7-2117-41F1-95C9-6D06D063E765}" type="presParOf" srcId="{78AB0861-CCCB-4161-AF70-1A7B47248451}" destId="{42075D22-A3F4-4B79-96DF-566B1BF54A97}" srcOrd="0" destOrd="0" presId="urn:microsoft.com/office/officeart/2005/8/layout/radial2"/>
    <dgm:cxn modelId="{CF777FA9-B7ED-4D66-8363-CD3224DC387D}" type="presParOf" srcId="{78AB0861-CCCB-4161-AF70-1A7B47248451}" destId="{68BDA895-4593-4F68-A0B6-A384832F28B1}" srcOrd="1" destOrd="0" presId="urn:microsoft.com/office/officeart/2005/8/layout/radial2"/>
    <dgm:cxn modelId="{3EFD528C-4A1D-423E-8AEE-CBBCF6155637}" type="presParOf" srcId="{5E738795-C341-48FF-9D02-8E5EED7E4BC5}" destId="{F35058E7-7BE5-45DF-88C4-9A32019C662D}" srcOrd="5" destOrd="0" presId="urn:microsoft.com/office/officeart/2005/8/layout/radial2"/>
    <dgm:cxn modelId="{BCD1F8E4-61A1-4AB6-8281-A303311EE9F7}" type="presParOf" srcId="{5E738795-C341-48FF-9D02-8E5EED7E4BC5}" destId="{B821C0AE-0E96-46BF-9719-53BC00E39E09}" srcOrd="6" destOrd="0" presId="urn:microsoft.com/office/officeart/2005/8/layout/radial2"/>
    <dgm:cxn modelId="{24F9FA0D-9FE9-4612-AE8A-E2EFE4FA408E}" type="presParOf" srcId="{B821C0AE-0E96-46BF-9719-53BC00E39E09}" destId="{95320C54-DE33-4A4E-9626-9AC808F5C68F}" srcOrd="0" destOrd="0" presId="urn:microsoft.com/office/officeart/2005/8/layout/radial2"/>
    <dgm:cxn modelId="{21B48195-6CDD-42E7-B1FC-2487F2269DD8}" type="presParOf" srcId="{B821C0AE-0E96-46BF-9719-53BC00E39E09}" destId="{984DBBB5-92F9-455B-A109-F309FA16956A}" srcOrd="1" destOrd="0" presId="urn:microsoft.com/office/officeart/2005/8/layout/radial2"/>
    <dgm:cxn modelId="{4BBC307F-215D-4A02-B712-0DD16111BD33}" type="presParOf" srcId="{5E738795-C341-48FF-9D02-8E5EED7E4BC5}" destId="{7B17C23C-AFF0-4625-B635-AE3B391ECB3C}" srcOrd="7" destOrd="0" presId="urn:microsoft.com/office/officeart/2005/8/layout/radial2"/>
    <dgm:cxn modelId="{FCC57D69-D132-40BA-99DB-D3F430952A32}" type="presParOf" srcId="{5E738795-C341-48FF-9D02-8E5EED7E4BC5}" destId="{130CECB3-E08A-4103-AC86-C1BF5D862EF4}" srcOrd="8" destOrd="0" presId="urn:microsoft.com/office/officeart/2005/8/layout/radial2"/>
    <dgm:cxn modelId="{DE663B9A-3E2E-4C4C-9B4F-01AC971711CB}" type="presParOf" srcId="{130CECB3-E08A-4103-AC86-C1BF5D862EF4}" destId="{159E4D71-ECFE-4F65-91FC-43C2EDEC4A1C}" srcOrd="0" destOrd="0" presId="urn:microsoft.com/office/officeart/2005/8/layout/radial2"/>
    <dgm:cxn modelId="{0037E1BE-8005-45D3-87AD-2C50AD3412F1}" type="presParOf" srcId="{130CECB3-E08A-4103-AC86-C1BF5D862EF4}" destId="{3E0AEFB0-6B78-4538-9E2C-502590CB715E}" srcOrd="1" destOrd="0" presId="urn:microsoft.com/office/officeart/2005/8/layout/radial2"/>
    <dgm:cxn modelId="{1B8B8B7C-EAAF-4EF9-8B3C-5F4E6267474A}" type="presParOf" srcId="{5E738795-C341-48FF-9D02-8E5EED7E4BC5}" destId="{B3915785-95B4-4B90-85F7-709E762FF6A4}" srcOrd="9" destOrd="0" presId="urn:microsoft.com/office/officeart/2005/8/layout/radial2"/>
    <dgm:cxn modelId="{E9C4D99C-037C-4910-A807-7CBA62785C31}" type="presParOf" srcId="{5E738795-C341-48FF-9D02-8E5EED7E4BC5}" destId="{4D7FD963-73B6-41A8-9258-49E234414EB0}" srcOrd="10" destOrd="0" presId="urn:microsoft.com/office/officeart/2005/8/layout/radial2"/>
    <dgm:cxn modelId="{7B8338D0-839A-4417-B066-201AAE9FD127}" type="presParOf" srcId="{4D7FD963-73B6-41A8-9258-49E234414EB0}" destId="{EE129983-8BCD-400D-84CB-E11499E3FA92}" srcOrd="0" destOrd="0" presId="urn:microsoft.com/office/officeart/2005/8/layout/radial2"/>
    <dgm:cxn modelId="{CAB7ADB5-2240-4AC3-9A5F-51E89886CFA2}" type="presParOf" srcId="{4D7FD963-73B6-41A8-9258-49E234414EB0}" destId="{A8BC82DB-3627-4878-9D80-38098FB35FA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BD3E5-A067-4B4B-9F73-61E0E8DAD714}">
      <dsp:nvSpPr>
        <dsp:cNvPr id="0" name=""/>
        <dsp:cNvSpPr/>
      </dsp:nvSpPr>
      <dsp:spPr>
        <a:xfrm>
          <a:off x="0" y="417646"/>
          <a:ext cx="4925347" cy="492534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27BAAE-B5F9-45F9-BDC6-2B3C700BE980}">
      <dsp:nvSpPr>
        <dsp:cNvPr id="0" name=""/>
        <dsp:cNvSpPr/>
      </dsp:nvSpPr>
      <dsp:spPr>
        <a:xfrm>
          <a:off x="2462673" y="417646"/>
          <a:ext cx="5746238" cy="49253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ts val="5200"/>
            </a:lnSpc>
            <a:spcBef>
              <a:spcPct val="0"/>
            </a:spcBef>
            <a:spcAft>
              <a:spcPts val="0"/>
            </a:spcAft>
            <a:tabLst/>
          </a:pPr>
          <a:r>
            <a:rPr lang="zh-TW" altLang="en-US" sz="6000" b="1" kern="1200" dirty="0" smtClean="0">
              <a:latin typeface="微軟正黑體" pitchFamily="34" charset="-120"/>
              <a:ea typeface="微軟正黑體" pitchFamily="34" charset="-120"/>
            </a:rPr>
            <a:t>影響範圍廣</a:t>
          </a:r>
          <a:endParaRPr lang="zh-TW" altLang="en-US" sz="6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62673" y="417646"/>
        <a:ext cx="5746238" cy="1477607"/>
      </dsp:txXfrm>
    </dsp:sp>
    <dsp:sp modelId="{F3C4A908-030B-4032-98CC-8000A7D43F99}">
      <dsp:nvSpPr>
        <dsp:cNvPr id="0" name=""/>
        <dsp:cNvSpPr/>
      </dsp:nvSpPr>
      <dsp:spPr>
        <a:xfrm>
          <a:off x="861937" y="1895253"/>
          <a:ext cx="3201472" cy="320147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223A9E-C116-43EE-9D01-2B9986934C3D}">
      <dsp:nvSpPr>
        <dsp:cNvPr id="0" name=""/>
        <dsp:cNvSpPr/>
      </dsp:nvSpPr>
      <dsp:spPr>
        <a:xfrm>
          <a:off x="2462673" y="1895253"/>
          <a:ext cx="5746238" cy="32014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ts val="5200"/>
            </a:lnSpc>
            <a:spcBef>
              <a:spcPct val="0"/>
            </a:spcBef>
            <a:spcAft>
              <a:spcPts val="0"/>
            </a:spcAft>
            <a:tabLst/>
          </a:pPr>
          <a:r>
            <a:rPr lang="zh-TW" sz="6000" b="1" kern="1200" dirty="0" smtClean="0">
              <a:latin typeface="微軟正黑體" pitchFamily="34" charset="-120"/>
              <a:ea typeface="微軟正黑體" pitchFamily="34" charset="-120"/>
            </a:rPr>
            <a:t>涵蓋層面深</a:t>
          </a:r>
          <a:endParaRPr lang="zh-TW" altLang="en-US" sz="6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62673" y="1895253"/>
        <a:ext cx="5746238" cy="1477602"/>
      </dsp:txXfrm>
    </dsp:sp>
    <dsp:sp modelId="{9A762359-49A7-4B88-AC36-90F82F8270E9}">
      <dsp:nvSpPr>
        <dsp:cNvPr id="0" name=""/>
        <dsp:cNvSpPr/>
      </dsp:nvSpPr>
      <dsp:spPr>
        <a:xfrm>
          <a:off x="1723872" y="3372856"/>
          <a:ext cx="1477602" cy="147760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462CD4-6642-48A1-89CF-3490227A75DD}">
      <dsp:nvSpPr>
        <dsp:cNvPr id="0" name=""/>
        <dsp:cNvSpPr/>
      </dsp:nvSpPr>
      <dsp:spPr>
        <a:xfrm>
          <a:off x="2462673" y="3372856"/>
          <a:ext cx="5746238" cy="14776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ts val="5200"/>
            </a:lnSpc>
            <a:spcBef>
              <a:spcPct val="0"/>
            </a:spcBef>
            <a:spcAft>
              <a:spcPts val="0"/>
            </a:spcAft>
            <a:tabLst/>
          </a:pPr>
          <a:r>
            <a:rPr lang="zh-TW" altLang="zh-TW" sz="6000" b="1" kern="1200" dirty="0" smtClean="0">
              <a:latin typeface="微軟正黑體" pitchFamily="34" charset="-120"/>
              <a:ea typeface="微軟正黑體" pitchFamily="34" charset="-120"/>
            </a:rPr>
            <a:t>修正幅度大</a:t>
          </a:r>
          <a:endParaRPr lang="zh-TW" altLang="en-US" sz="6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62673" y="3372856"/>
        <a:ext cx="5746238" cy="1477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15785-95B4-4B90-85F7-709E762FF6A4}">
      <dsp:nvSpPr>
        <dsp:cNvPr id="0" name=""/>
        <dsp:cNvSpPr/>
      </dsp:nvSpPr>
      <dsp:spPr>
        <a:xfrm rot="4309416">
          <a:off x="2058433" y="4802184"/>
          <a:ext cx="1371014" cy="38144"/>
        </a:xfrm>
        <a:custGeom>
          <a:avLst/>
          <a:gdLst/>
          <a:ahLst/>
          <a:cxnLst/>
          <a:rect l="0" t="0" r="0" b="0"/>
          <a:pathLst>
            <a:path>
              <a:moveTo>
                <a:pt x="0" y="19072"/>
              </a:moveTo>
              <a:lnTo>
                <a:pt x="1371014" y="190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7C23C-AFF0-4625-B635-AE3B391ECB3C}">
      <dsp:nvSpPr>
        <dsp:cNvPr id="0" name=""/>
        <dsp:cNvSpPr/>
      </dsp:nvSpPr>
      <dsp:spPr>
        <a:xfrm rot="2048336">
          <a:off x="2901121" y="4232747"/>
          <a:ext cx="1085275" cy="38144"/>
        </a:xfrm>
        <a:custGeom>
          <a:avLst/>
          <a:gdLst/>
          <a:ahLst/>
          <a:cxnLst/>
          <a:rect l="0" t="0" r="0" b="0"/>
          <a:pathLst>
            <a:path>
              <a:moveTo>
                <a:pt x="0" y="19072"/>
              </a:moveTo>
              <a:lnTo>
                <a:pt x="1085275" y="190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058E7-7BE5-45DF-88C4-9A32019C662D}">
      <dsp:nvSpPr>
        <dsp:cNvPr id="0" name=""/>
        <dsp:cNvSpPr/>
      </dsp:nvSpPr>
      <dsp:spPr>
        <a:xfrm rot="221691">
          <a:off x="2993022" y="3553770"/>
          <a:ext cx="1546317" cy="38144"/>
        </a:xfrm>
        <a:custGeom>
          <a:avLst/>
          <a:gdLst/>
          <a:ahLst/>
          <a:cxnLst/>
          <a:rect l="0" t="0" r="0" b="0"/>
          <a:pathLst>
            <a:path>
              <a:moveTo>
                <a:pt x="0" y="19072"/>
              </a:moveTo>
              <a:lnTo>
                <a:pt x="1546317" y="190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C3122-1833-415A-8C92-9D3253C3529E}">
      <dsp:nvSpPr>
        <dsp:cNvPr id="0" name=""/>
        <dsp:cNvSpPr/>
      </dsp:nvSpPr>
      <dsp:spPr>
        <a:xfrm rot="19861738">
          <a:off x="2907742" y="2740062"/>
          <a:ext cx="1388693" cy="38144"/>
        </a:xfrm>
        <a:custGeom>
          <a:avLst/>
          <a:gdLst/>
          <a:ahLst/>
          <a:cxnLst/>
          <a:rect l="0" t="0" r="0" b="0"/>
          <a:pathLst>
            <a:path>
              <a:moveTo>
                <a:pt x="0" y="19072"/>
              </a:moveTo>
              <a:lnTo>
                <a:pt x="1388693" y="190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1530D-D161-42F6-BE95-1A419C3F45F0}">
      <dsp:nvSpPr>
        <dsp:cNvPr id="0" name=""/>
        <dsp:cNvSpPr/>
      </dsp:nvSpPr>
      <dsp:spPr>
        <a:xfrm rot="17604058">
          <a:off x="2203177" y="2160028"/>
          <a:ext cx="1324234" cy="38144"/>
        </a:xfrm>
        <a:custGeom>
          <a:avLst/>
          <a:gdLst/>
          <a:ahLst/>
          <a:cxnLst/>
          <a:rect l="0" t="0" r="0" b="0"/>
          <a:pathLst>
            <a:path>
              <a:moveTo>
                <a:pt x="0" y="19072"/>
              </a:moveTo>
              <a:lnTo>
                <a:pt x="1324234" y="190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C08D2-E9C7-4285-B14F-FB34FD58031A}">
      <dsp:nvSpPr>
        <dsp:cNvPr id="0" name=""/>
        <dsp:cNvSpPr/>
      </dsp:nvSpPr>
      <dsp:spPr>
        <a:xfrm>
          <a:off x="903074" y="2426848"/>
          <a:ext cx="1975998" cy="197599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96DA1-7588-44CC-90E3-25C1751340C8}">
      <dsp:nvSpPr>
        <dsp:cNvPr id="0" name=""/>
        <dsp:cNvSpPr/>
      </dsp:nvSpPr>
      <dsp:spPr>
        <a:xfrm>
          <a:off x="2703547" y="294507"/>
          <a:ext cx="1379954" cy="1327965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組織開放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2905637" y="488983"/>
        <a:ext cx="975774" cy="939013"/>
      </dsp:txXfrm>
    </dsp:sp>
    <dsp:sp modelId="{96883DFC-4C92-4C21-ABD6-B31E4736B631}">
      <dsp:nvSpPr>
        <dsp:cNvPr id="0" name=""/>
        <dsp:cNvSpPr/>
      </dsp:nvSpPr>
      <dsp:spPr>
        <a:xfrm>
          <a:off x="3959117" y="294507"/>
          <a:ext cx="2069931" cy="132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吸引更多專業者共同參與（第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32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3959117" y="294507"/>
        <a:ext cx="2069931" cy="1327965"/>
      </dsp:txXfrm>
    </dsp:sp>
    <dsp:sp modelId="{42075D22-A3F4-4B79-96DF-566B1BF54A97}">
      <dsp:nvSpPr>
        <dsp:cNvPr id="0" name=""/>
        <dsp:cNvSpPr/>
      </dsp:nvSpPr>
      <dsp:spPr>
        <a:xfrm>
          <a:off x="4115571" y="1414789"/>
          <a:ext cx="1401994" cy="1343900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定期考核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4320888" y="1611599"/>
        <a:ext cx="991360" cy="950280"/>
      </dsp:txXfrm>
    </dsp:sp>
    <dsp:sp modelId="{68BDA895-4593-4F68-A0B6-A384832F28B1}">
      <dsp:nvSpPr>
        <dsp:cNvPr id="0" name=""/>
        <dsp:cNvSpPr/>
      </dsp:nvSpPr>
      <dsp:spPr>
        <a:xfrm>
          <a:off x="5365632" y="1414789"/>
          <a:ext cx="2102992" cy="134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每年對特定體育團體輔導、訪視或考核。（第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33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5365632" y="1414789"/>
        <a:ext cx="2102992" cy="1343900"/>
      </dsp:txXfrm>
    </dsp:sp>
    <dsp:sp modelId="{95320C54-DE33-4A4E-9626-9AC808F5C68F}">
      <dsp:nvSpPr>
        <dsp:cNvPr id="0" name=""/>
        <dsp:cNvSpPr/>
      </dsp:nvSpPr>
      <dsp:spPr>
        <a:xfrm>
          <a:off x="4536385" y="2975336"/>
          <a:ext cx="1352887" cy="1381851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財務透明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4734511" y="3177703"/>
        <a:ext cx="956635" cy="977117"/>
      </dsp:txXfrm>
    </dsp:sp>
    <dsp:sp modelId="{984DBBB5-92F9-455B-A109-F309FA16956A}">
      <dsp:nvSpPr>
        <dsp:cNvPr id="0" name=""/>
        <dsp:cNvSpPr/>
      </dsp:nvSpPr>
      <dsp:spPr>
        <a:xfrm>
          <a:off x="5798722" y="2975336"/>
          <a:ext cx="2029330" cy="1381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決算及財務報表須</a:t>
          </a:r>
          <a:r>
            <a:rPr lang="zh-TW" alt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經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會計師查核簽證</a:t>
          </a:r>
          <a:r>
            <a:rPr lang="zh-TW" sz="1600" b="1" kern="120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，</a:t>
          </a:r>
          <a:r>
            <a:rPr lang="zh-TW" sz="1600" b="1" kern="120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並官網公開（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35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5798722" y="2975336"/>
        <a:ext cx="2029330" cy="1381851"/>
      </dsp:txXfrm>
    </dsp:sp>
    <dsp:sp modelId="{159E4D71-ECFE-4F65-91FC-43C2EDEC4A1C}">
      <dsp:nvSpPr>
        <dsp:cNvPr id="0" name=""/>
        <dsp:cNvSpPr/>
      </dsp:nvSpPr>
      <dsp:spPr>
        <a:xfrm>
          <a:off x="3781296" y="4254042"/>
          <a:ext cx="1331629" cy="1356183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仲裁機制</a:t>
          </a:r>
          <a:endParaRPr lang="zh-TW" altLang="en-US" sz="32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3976309" y="4452650"/>
        <a:ext cx="941603" cy="958967"/>
      </dsp:txXfrm>
    </dsp:sp>
    <dsp:sp modelId="{3E0AEFB0-6B78-4538-9E2C-502590CB715E}">
      <dsp:nvSpPr>
        <dsp:cNvPr id="0" name=""/>
        <dsp:cNvSpPr/>
      </dsp:nvSpPr>
      <dsp:spPr>
        <a:xfrm>
          <a:off x="5048948" y="4254042"/>
          <a:ext cx="1997444" cy="1356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明定申訴、申請仲裁機制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37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5048948" y="4254042"/>
        <a:ext cx="1997444" cy="1356183"/>
      </dsp:txXfrm>
    </dsp:sp>
    <dsp:sp modelId="{EE129983-8BCD-400D-84CB-E11499E3FA92}">
      <dsp:nvSpPr>
        <dsp:cNvPr id="0" name=""/>
        <dsp:cNvSpPr/>
      </dsp:nvSpPr>
      <dsp:spPr>
        <a:xfrm>
          <a:off x="2475208" y="5444577"/>
          <a:ext cx="1365241" cy="127455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n-cs"/>
            </a:rPr>
            <a:t>選手權益保障</a:t>
          </a:r>
          <a:endParaRPr lang="zh-TW" altLang="en-US" sz="2400" b="1" kern="1200" dirty="0">
            <a:solidFill>
              <a:schemeClr val="bg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2675143" y="5631231"/>
        <a:ext cx="965371" cy="901246"/>
      </dsp:txXfrm>
    </dsp:sp>
    <dsp:sp modelId="{A8BC82DB-3627-4878-9D80-38098FB35FAB}">
      <dsp:nvSpPr>
        <dsp:cNvPr id="0" name=""/>
        <dsp:cNvSpPr/>
      </dsp:nvSpPr>
      <dsp:spPr>
        <a:xfrm>
          <a:off x="3734456" y="5444577"/>
          <a:ext cx="2047861" cy="1274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運動選手理事</a:t>
          </a:r>
          <a:r>
            <a:rPr lang="zh-TW" alt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席次保障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（第</a:t>
          </a:r>
          <a:r>
            <a:rPr lang="en-US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39</a:t>
          </a:r>
          <a:r>
            <a:rPr lang="zh-TW" sz="16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+mn-cs"/>
            </a:rPr>
            <a:t>條）</a:t>
          </a:r>
          <a:endParaRPr lang="zh-TW" altLang="en-US" sz="16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3734456" y="5444577"/>
        <a:ext cx="2047861" cy="1274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30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60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59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60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81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435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35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63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9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37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44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E105-ECB4-4290-A04E-350AA59A18C6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B95D9-8057-426E-93E7-B71C124E3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03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8172400" cy="936104"/>
          </a:xfrm>
        </p:spPr>
        <p:txBody>
          <a:bodyPr>
            <a:noAutofit/>
          </a:bodyPr>
          <a:lstStyle/>
          <a:p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國民</a:t>
            </a:r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體育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法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修正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草案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特色</a:t>
            </a:r>
            <a:endParaRPr lang="zh-TW" alt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735233101"/>
              </p:ext>
            </p:extLst>
          </p:nvPr>
        </p:nvGraphicFramePr>
        <p:xfrm>
          <a:off x="395536" y="980728"/>
          <a:ext cx="82089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7998"/>
            <a:ext cx="1077491" cy="108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2376264" cy="854968"/>
          </a:xfrm>
        </p:spPr>
        <p:txBody>
          <a:bodyPr>
            <a:normAutofit fontScale="90000"/>
          </a:bodyPr>
          <a:lstStyle/>
          <a:p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zh-TW" altLang="zh-TW" sz="3100" b="1" dirty="0"/>
              <a:t>特定體育</a:t>
            </a:r>
            <a:r>
              <a:rPr lang="zh-TW" altLang="zh-TW" sz="3100" b="1" dirty="0" smtClean="0"/>
              <a:t>團體</a:t>
            </a:r>
            <a:r>
              <a:rPr lang="en-US" altLang="zh-TW" sz="3100" b="1" dirty="0" smtClean="0"/>
              <a:t/>
            </a:r>
            <a:br>
              <a:rPr lang="en-US" altLang="zh-TW" sz="3100" b="1" dirty="0" smtClean="0"/>
            </a:br>
            <a:r>
              <a:rPr lang="zh-TW" altLang="en-US" sz="3100" b="1" dirty="0" smtClean="0"/>
              <a:t>專        章</a:t>
            </a:r>
            <a:endParaRPr lang="zh-TW" altLang="en-US" sz="3200" dirty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350979044"/>
              </p:ext>
            </p:extLst>
          </p:nvPr>
        </p:nvGraphicFramePr>
        <p:xfrm>
          <a:off x="-180528" y="0"/>
          <a:ext cx="9324528" cy="6930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95</Words>
  <Application>Microsoft Office PowerPoint</Application>
  <PresentationFormat>如螢幕大小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《國民體育法》修正草案特色</vt:lpstr>
      <vt:lpstr> 特定體育團體 專        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《國民體育法》修正草案特色</dc:title>
  <dc:creator>古明芳</dc:creator>
  <cp:lastModifiedBy>古明芳</cp:lastModifiedBy>
  <cp:revision>16</cp:revision>
  <cp:lastPrinted>2016-10-20T06:31:34Z</cp:lastPrinted>
  <dcterms:created xsi:type="dcterms:W3CDTF">2016-10-20T06:05:40Z</dcterms:created>
  <dcterms:modified xsi:type="dcterms:W3CDTF">2017-05-04T07:37:42Z</dcterms:modified>
</cp:coreProperties>
</file>