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3" r:id="rId2"/>
  </p:sldMasterIdLst>
  <p:notesMasterIdLst>
    <p:notesMasterId r:id="rId25"/>
  </p:notesMasterIdLst>
  <p:handoutMasterIdLst>
    <p:handoutMasterId r:id="rId26"/>
  </p:handoutMasterIdLst>
  <p:sldIdLst>
    <p:sldId id="276" r:id="rId3"/>
    <p:sldId id="541" r:id="rId4"/>
    <p:sldId id="560" r:id="rId5"/>
    <p:sldId id="566" r:id="rId6"/>
    <p:sldId id="571" r:id="rId7"/>
    <p:sldId id="570" r:id="rId8"/>
    <p:sldId id="569" r:id="rId9"/>
    <p:sldId id="565" r:id="rId10"/>
    <p:sldId id="572" r:id="rId11"/>
    <p:sldId id="578" r:id="rId12"/>
    <p:sldId id="573" r:id="rId13"/>
    <p:sldId id="576" r:id="rId14"/>
    <p:sldId id="577" r:id="rId15"/>
    <p:sldId id="579" r:id="rId16"/>
    <p:sldId id="580" r:id="rId17"/>
    <p:sldId id="581" r:id="rId18"/>
    <p:sldId id="582" r:id="rId19"/>
    <p:sldId id="562" r:id="rId20"/>
    <p:sldId id="561" r:id="rId21"/>
    <p:sldId id="564" r:id="rId22"/>
    <p:sldId id="568" r:id="rId23"/>
    <p:sldId id="345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3223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66FF"/>
    <a:srgbClr val="009900"/>
    <a:srgbClr val="33CC33"/>
    <a:srgbClr val="FF6699"/>
    <a:srgbClr val="3399FF"/>
    <a:srgbClr val="0099FF"/>
    <a:srgbClr val="FF66CC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7096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72" y="-96"/>
      </p:cViewPr>
      <p:guideLst>
        <p:guide orient="horz" pos="3222"/>
        <p:guide pos="2235"/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C04EE-4570-4875-8733-0BE2DE54701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E1F98B-5A1D-4697-98D7-7E8BBF26744A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一</a:t>
          </a:r>
          <a:endParaRPr lang="zh-TW" altLang="en-US" sz="2000" b="1" dirty="0">
            <a:latin typeface="+mj-ea"/>
            <a:ea typeface="+mj-ea"/>
          </a:endParaRPr>
        </a:p>
      </dgm:t>
    </dgm:pt>
    <dgm:pt modelId="{509E136C-823A-4C0B-A11C-E49A9BD808A8}" type="par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A9B00510-B711-41D8-831D-EF25853D2656}" type="sibTrans" cxnId="{4525DFF6-020B-43B4-B34A-9DD74CBD42AB}">
      <dgm:prSet/>
      <dgm:spPr/>
      <dgm:t>
        <a:bodyPr/>
        <a:lstStyle/>
        <a:p>
          <a:endParaRPr lang="zh-TW" altLang="en-US" sz="2000"/>
        </a:p>
      </dgm:t>
    </dgm:pt>
    <dgm:pt modelId="{9C8F463A-0942-46BA-A5AE-AC3FE31E894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dirty="0" smtClean="0">
              <a:latin typeface="+mj-ea"/>
              <a:ea typeface="+mj-ea"/>
            </a:rPr>
            <a:t>  目的</a:t>
          </a:r>
          <a:endParaRPr lang="zh-TW" altLang="en-US" sz="2200" b="1" dirty="0">
            <a:latin typeface="+mj-ea"/>
            <a:ea typeface="+mj-ea"/>
          </a:endParaRPr>
        </a:p>
      </dgm:t>
    </dgm:pt>
    <dgm:pt modelId="{E0CC2449-7E23-45F8-907E-F2F103747D0D}" type="par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1D72DF32-5813-458A-B2DC-AD9294A73565}" type="sibTrans" cxnId="{860756B6-0A39-45EA-B4F9-1E0A0BF22529}">
      <dgm:prSet/>
      <dgm:spPr/>
      <dgm:t>
        <a:bodyPr/>
        <a:lstStyle/>
        <a:p>
          <a:endParaRPr lang="zh-TW" altLang="en-US" sz="2000"/>
        </a:p>
      </dgm:t>
    </dgm:pt>
    <dgm:pt modelId="{CD327148-98A4-492A-9EB0-79E546A0AF86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二</a:t>
          </a:r>
          <a:endParaRPr lang="zh-TW" altLang="en-US" sz="2000" b="1" dirty="0">
            <a:latin typeface="+mj-ea"/>
            <a:ea typeface="+mj-ea"/>
          </a:endParaRPr>
        </a:p>
      </dgm:t>
    </dgm:pt>
    <dgm:pt modelId="{43EB6025-3096-40C0-B9F5-BE939668CE0C}" type="par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5FDED764-3596-4895-BC47-D7297B486C49}" type="sibTrans" cxnId="{5AEF758A-1EB8-42D5-90BF-FE7D0407DBE6}">
      <dgm:prSet/>
      <dgm:spPr/>
      <dgm:t>
        <a:bodyPr/>
        <a:lstStyle/>
        <a:p>
          <a:endParaRPr lang="zh-TW" altLang="en-US" sz="2000"/>
        </a:p>
      </dgm:t>
    </dgm:pt>
    <dgm:pt modelId="{CE6CFEF4-8E3A-466C-B903-29DA8527C4B8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六</a:t>
          </a:r>
          <a:endParaRPr lang="zh-TW" altLang="en-US" sz="2000" b="1" dirty="0">
            <a:latin typeface="+mj-ea"/>
            <a:ea typeface="+mj-ea"/>
          </a:endParaRPr>
        </a:p>
      </dgm:t>
    </dgm:pt>
    <dgm:pt modelId="{BF97CB5F-7C56-4FB9-87EA-9810748C2B43}" type="parTrans" cxnId="{AD40278C-E2D4-42A2-B263-E48CB0AA4133}">
      <dgm:prSet/>
      <dgm:spPr/>
      <dgm:t>
        <a:bodyPr/>
        <a:lstStyle/>
        <a:p>
          <a:endParaRPr lang="zh-TW" altLang="en-US" sz="2000"/>
        </a:p>
      </dgm:t>
    </dgm:pt>
    <dgm:pt modelId="{03F60F02-3290-4867-A608-A742E3D9E86E}" type="sibTrans" cxnId="{AD40278C-E2D4-42A2-B263-E48CB0AA4133}">
      <dgm:prSet/>
      <dgm:spPr/>
      <dgm:t>
        <a:bodyPr/>
        <a:lstStyle/>
        <a:p>
          <a:endParaRPr lang="zh-TW" altLang="en-US" sz="2000"/>
        </a:p>
      </dgm:t>
    </dgm:pt>
    <dgm:pt modelId="{453A76AF-5613-44D1-8014-5DD6162382F5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五</a:t>
          </a:r>
          <a:endParaRPr lang="zh-TW" altLang="en-US" sz="2000" b="1" dirty="0">
            <a:latin typeface="+mj-ea"/>
            <a:ea typeface="+mj-ea"/>
          </a:endParaRPr>
        </a:p>
      </dgm:t>
    </dgm:pt>
    <dgm:pt modelId="{30830651-1201-4259-A595-0AA9D52D180E}" type="par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E4B97544-20B3-46BF-BCD8-CC940C7BE123}" type="sibTrans" cxnId="{AF95346A-597B-4893-B78C-1C0DCD4EE998}">
      <dgm:prSet/>
      <dgm:spPr/>
      <dgm:t>
        <a:bodyPr/>
        <a:lstStyle/>
        <a:p>
          <a:endParaRPr lang="zh-TW" altLang="en-US" sz="2000"/>
        </a:p>
      </dgm:t>
    </dgm:pt>
    <dgm:pt modelId="{6A2B0482-742F-4A99-9E07-DB0BD668467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青年體驗學習內容</a:t>
          </a:r>
          <a:endParaRPr lang="zh-TW" altLang="en-US" sz="2200" b="1" dirty="0">
            <a:latin typeface="+mj-ea"/>
            <a:ea typeface="+mj-ea"/>
          </a:endParaRPr>
        </a:p>
      </dgm:t>
    </dgm:pt>
    <dgm:pt modelId="{7C189886-3E99-4891-AA43-23A96B07FDEF}" type="par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70D4880A-F3A7-425A-8EBC-84A420946022}" type="sibTrans" cxnId="{1D60517B-F937-4E50-B095-DAE7FF7CBEF4}">
      <dgm:prSet/>
      <dgm:spPr/>
      <dgm:t>
        <a:bodyPr/>
        <a:lstStyle/>
        <a:p>
          <a:endParaRPr lang="zh-TW" altLang="en-US" sz="2000"/>
        </a:p>
      </dgm:t>
    </dgm:pt>
    <dgm:pt modelId="{5B435966-EDE6-445F-B566-8B1C371599CA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配套措施</a:t>
          </a:r>
          <a:endParaRPr lang="zh-TW" altLang="en-US" sz="2200" b="1" dirty="0">
            <a:latin typeface="+mj-ea"/>
            <a:ea typeface="+mj-ea"/>
          </a:endParaRPr>
        </a:p>
      </dgm:t>
    </dgm:pt>
    <dgm:pt modelId="{83B2D7F6-64A4-421B-B56E-38C2C396E8E2}" type="par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47B77713-637E-4D71-A2EC-88BEF1980223}" type="sibTrans" cxnId="{E8E65E3F-2646-4785-90E8-CB664F12271E}">
      <dgm:prSet/>
      <dgm:spPr/>
      <dgm:t>
        <a:bodyPr/>
        <a:lstStyle/>
        <a:p>
          <a:endParaRPr lang="zh-TW" altLang="en-US" sz="2000"/>
        </a:p>
      </dgm:t>
    </dgm:pt>
    <dgm:pt modelId="{535822A3-02BE-4ABE-9837-8FF362564381}">
      <dgm:prSet custT="1"/>
      <dgm:spPr/>
      <dgm:t>
        <a:bodyPr/>
        <a:lstStyle/>
        <a:p>
          <a:r>
            <a:rPr lang="en-US" altLang="zh-TW" sz="2200" b="1" dirty="0" smtClean="0">
              <a:latin typeface="+mj-ea"/>
              <a:ea typeface="+mj-ea"/>
            </a:rPr>
            <a:t>106</a:t>
          </a:r>
          <a:r>
            <a:rPr lang="zh-TW" altLang="en-US" sz="2200" b="1" dirty="0" smtClean="0">
              <a:latin typeface="+mj-ea"/>
              <a:ea typeface="+mj-ea"/>
            </a:rPr>
            <a:t>年重要時程</a:t>
          </a:r>
          <a:endParaRPr lang="zh-TW" altLang="en-US" sz="2200" b="1" dirty="0">
            <a:latin typeface="+mj-ea"/>
            <a:ea typeface="+mj-ea"/>
          </a:endParaRPr>
        </a:p>
      </dgm:t>
    </dgm:pt>
    <dgm:pt modelId="{5308D1B2-BEF5-45C0-A322-5DA50FD87545}" type="parTrans" cxnId="{3A10915D-E7BC-4C54-9D66-842FAFF6867B}">
      <dgm:prSet/>
      <dgm:spPr/>
      <dgm:t>
        <a:bodyPr/>
        <a:lstStyle/>
        <a:p>
          <a:endParaRPr lang="zh-TW" altLang="en-US" sz="2000"/>
        </a:p>
      </dgm:t>
    </dgm:pt>
    <dgm:pt modelId="{FB014E4D-CFA3-475F-9510-B651C3CB1F92}" type="sibTrans" cxnId="{3A10915D-E7BC-4C54-9D66-842FAFF6867B}">
      <dgm:prSet/>
      <dgm:spPr/>
      <dgm:t>
        <a:bodyPr/>
        <a:lstStyle/>
        <a:p>
          <a:endParaRPr lang="zh-TW" altLang="en-US" sz="2000"/>
        </a:p>
      </dgm:t>
    </dgm:pt>
    <dgm:pt modelId="{EE3AF750-B5AA-4985-8C67-6FADD59E601B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三</a:t>
          </a:r>
          <a:endParaRPr lang="zh-TW" altLang="en-US" sz="2000" b="1" dirty="0">
            <a:latin typeface="+mj-ea"/>
            <a:ea typeface="+mj-ea"/>
          </a:endParaRPr>
        </a:p>
      </dgm:t>
    </dgm:pt>
    <dgm:pt modelId="{B6537051-16BB-4A20-A699-96EC1007E706}" type="par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DF8AEF83-5618-4C2C-8FC6-1DEC630624D7}" type="sibTrans" cxnId="{B53B0BEA-253F-477C-BEBD-5CACCFD1CAEF}">
      <dgm:prSet/>
      <dgm:spPr/>
      <dgm:t>
        <a:bodyPr/>
        <a:lstStyle/>
        <a:p>
          <a:endParaRPr lang="zh-TW" altLang="en-US"/>
        </a:p>
      </dgm:t>
    </dgm:pt>
    <dgm:pt modelId="{CC5255FD-774F-4229-A399-D890632BDCC5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申請流程</a:t>
          </a:r>
          <a:endParaRPr lang="zh-TW" altLang="en-US" sz="2200" b="1" dirty="0">
            <a:latin typeface="+mj-ea"/>
            <a:ea typeface="+mj-ea"/>
          </a:endParaRPr>
        </a:p>
      </dgm:t>
    </dgm:pt>
    <dgm:pt modelId="{6FEFFEA8-7FAC-43D3-A547-A42670C46D43}" type="par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F3B3B996-D7DD-44EE-A325-704F66FC1465}" type="sibTrans" cxnId="{2C5668CB-AAC6-4979-BA55-E31C2978ECC7}">
      <dgm:prSet/>
      <dgm:spPr/>
      <dgm:t>
        <a:bodyPr/>
        <a:lstStyle/>
        <a:p>
          <a:endParaRPr lang="zh-TW" altLang="en-US"/>
        </a:p>
      </dgm:t>
    </dgm:pt>
    <dgm:pt modelId="{843C79BD-BFA5-4F1B-9EDE-AE6033F6AF38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四</a:t>
          </a:r>
          <a:endParaRPr lang="zh-TW" altLang="en-US" sz="2000" b="1" dirty="0">
            <a:latin typeface="+mj-ea"/>
            <a:ea typeface="+mj-ea"/>
          </a:endParaRPr>
        </a:p>
      </dgm:t>
    </dgm:pt>
    <dgm:pt modelId="{BF3E3CF6-3C06-4D16-97FF-9CB99DDFDBE6}" type="par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42B7696B-F312-4DCB-B672-90364FA4AD13}" type="sibTrans" cxnId="{4EAA4215-CB73-49F2-8E9D-6CBF03723DA0}">
      <dgm:prSet/>
      <dgm:spPr/>
      <dgm:t>
        <a:bodyPr/>
        <a:lstStyle/>
        <a:p>
          <a:endParaRPr lang="zh-TW" altLang="en-US"/>
        </a:p>
      </dgm:t>
    </dgm:pt>
    <dgm:pt modelId="{F774ABAE-88BF-4B12-A116-136B5858AA98}">
      <dgm:prSet custT="1"/>
      <dgm:spPr/>
      <dgm:t>
        <a:bodyPr/>
        <a:lstStyle/>
        <a:p>
          <a:r>
            <a:rPr lang="zh-TW" altLang="en-US" sz="2200" b="1" dirty="0" smtClean="0">
              <a:latin typeface="+mj-ea"/>
              <a:ea typeface="+mj-ea"/>
            </a:rPr>
            <a:t>審查作業</a:t>
          </a:r>
          <a:endParaRPr lang="zh-TW" altLang="en-US" sz="2200" b="1" dirty="0">
            <a:latin typeface="+mj-ea"/>
            <a:ea typeface="+mj-ea"/>
          </a:endParaRPr>
        </a:p>
      </dgm:t>
    </dgm:pt>
    <dgm:pt modelId="{B9867CB5-A3EC-4318-B297-1D85FD51538F}" type="par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9A8215D9-C059-4C16-8A51-F4D1D13E93BB}" type="sibTrans" cxnId="{B4F9153C-9C88-47F3-A970-D810CCA9A87F}">
      <dgm:prSet/>
      <dgm:spPr/>
      <dgm:t>
        <a:bodyPr/>
        <a:lstStyle/>
        <a:p>
          <a:endParaRPr lang="zh-TW" altLang="en-US"/>
        </a:p>
      </dgm:t>
    </dgm:pt>
    <dgm:pt modelId="{5BE84BFF-D0D5-4B92-9078-3FAF9445DFAA}" type="pres">
      <dgm:prSet presAssocID="{65EC04EE-4570-4875-8733-0BE2DE5470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B5FA7-BCC3-4C85-8DC8-643E85354A58}" type="pres">
      <dgm:prSet presAssocID="{48E1F98B-5A1D-4697-98D7-7E8BBF26744A}" presName="composite" presStyleCnt="0"/>
      <dgm:spPr/>
      <dgm:t>
        <a:bodyPr/>
        <a:lstStyle/>
        <a:p>
          <a:endParaRPr lang="zh-TW" altLang="en-US"/>
        </a:p>
      </dgm:t>
    </dgm:pt>
    <dgm:pt modelId="{0F38EF8F-6FDA-41EE-90E9-C407CF516308}" type="pres">
      <dgm:prSet presAssocID="{48E1F98B-5A1D-4697-98D7-7E8BBF2674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21BF6-46D8-49DF-AE01-3B23B82D4F24}" type="pres">
      <dgm:prSet presAssocID="{48E1F98B-5A1D-4697-98D7-7E8BBF26744A}" presName="descendantText" presStyleLbl="alignAcc1" presStyleIdx="0" presStyleCnt="6" custLinFactNeighborX="-143" custLinFactNeighborY="-1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EAD2F-4F31-4850-95E3-38E179BF025A}" type="pres">
      <dgm:prSet presAssocID="{A9B00510-B711-41D8-831D-EF25853D2656}" presName="sp" presStyleCnt="0"/>
      <dgm:spPr/>
      <dgm:t>
        <a:bodyPr/>
        <a:lstStyle/>
        <a:p>
          <a:endParaRPr lang="zh-TW" altLang="en-US"/>
        </a:p>
      </dgm:t>
    </dgm:pt>
    <dgm:pt modelId="{48D41EF4-17D6-4E3B-8993-686124964A33}" type="pres">
      <dgm:prSet presAssocID="{CD327148-98A4-492A-9EB0-79E546A0AF86}" presName="composite" presStyleCnt="0"/>
      <dgm:spPr/>
      <dgm:t>
        <a:bodyPr/>
        <a:lstStyle/>
        <a:p>
          <a:endParaRPr lang="zh-TW" altLang="en-US"/>
        </a:p>
      </dgm:t>
    </dgm:pt>
    <dgm:pt modelId="{E6A8667F-8874-4E6E-A773-7C58D8D27E22}" type="pres">
      <dgm:prSet presAssocID="{CD327148-98A4-492A-9EB0-79E546A0AF8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44FAD-57EA-4791-AF88-A712591CD06C}" type="pres">
      <dgm:prSet presAssocID="{CD327148-98A4-492A-9EB0-79E546A0AF8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CD71C-55A5-4A25-8344-37925C0B07DF}" type="pres">
      <dgm:prSet presAssocID="{5FDED764-3596-4895-BC47-D7297B486C49}" presName="sp" presStyleCnt="0"/>
      <dgm:spPr/>
      <dgm:t>
        <a:bodyPr/>
        <a:lstStyle/>
        <a:p>
          <a:endParaRPr lang="zh-TW" altLang="en-US"/>
        </a:p>
      </dgm:t>
    </dgm:pt>
    <dgm:pt modelId="{558119AE-8B68-475C-ADB2-B683E94BE447}" type="pres">
      <dgm:prSet presAssocID="{EE3AF750-B5AA-4985-8C67-6FADD59E601B}" presName="composite" presStyleCnt="0"/>
      <dgm:spPr/>
      <dgm:t>
        <a:bodyPr/>
        <a:lstStyle/>
        <a:p>
          <a:endParaRPr lang="zh-TW" altLang="en-US"/>
        </a:p>
      </dgm:t>
    </dgm:pt>
    <dgm:pt modelId="{47EF2263-F172-4F48-9B53-0C19E64DA96C}" type="pres">
      <dgm:prSet presAssocID="{EE3AF750-B5AA-4985-8C67-6FADD59E601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3C4F94-6D05-4883-B9D9-A60C38D2296A}" type="pres">
      <dgm:prSet presAssocID="{EE3AF750-B5AA-4985-8C67-6FADD59E601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5FE2EE-5D4C-406B-B0EA-D9CCB6DC80BA}" type="pres">
      <dgm:prSet presAssocID="{DF8AEF83-5618-4C2C-8FC6-1DEC630624D7}" presName="sp" presStyleCnt="0"/>
      <dgm:spPr/>
      <dgm:t>
        <a:bodyPr/>
        <a:lstStyle/>
        <a:p>
          <a:endParaRPr lang="zh-TW" altLang="en-US"/>
        </a:p>
      </dgm:t>
    </dgm:pt>
    <dgm:pt modelId="{57DCAFA9-9FF0-4A03-B41B-A226F3C55E38}" type="pres">
      <dgm:prSet presAssocID="{843C79BD-BFA5-4F1B-9EDE-AE6033F6AF38}" presName="composite" presStyleCnt="0"/>
      <dgm:spPr/>
      <dgm:t>
        <a:bodyPr/>
        <a:lstStyle/>
        <a:p>
          <a:endParaRPr lang="zh-TW" altLang="en-US"/>
        </a:p>
      </dgm:t>
    </dgm:pt>
    <dgm:pt modelId="{E726A05E-2B15-4AA3-9970-1C2FC6ECE597}" type="pres">
      <dgm:prSet presAssocID="{843C79BD-BFA5-4F1B-9EDE-AE6033F6AF3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004F5-723A-46F2-AB88-8AAB3C28CB86}" type="pres">
      <dgm:prSet presAssocID="{843C79BD-BFA5-4F1B-9EDE-AE6033F6AF3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36BE1-DAA4-475D-934F-C6C01577B761}" type="pres">
      <dgm:prSet presAssocID="{42B7696B-F312-4DCB-B672-90364FA4AD13}" presName="sp" presStyleCnt="0"/>
      <dgm:spPr/>
      <dgm:t>
        <a:bodyPr/>
        <a:lstStyle/>
        <a:p>
          <a:endParaRPr lang="zh-TW" altLang="en-US"/>
        </a:p>
      </dgm:t>
    </dgm:pt>
    <dgm:pt modelId="{54B625A8-CC3B-45DF-8110-E7501141CCA0}" type="pres">
      <dgm:prSet presAssocID="{453A76AF-5613-44D1-8014-5DD6162382F5}" presName="composite" presStyleCnt="0"/>
      <dgm:spPr/>
      <dgm:t>
        <a:bodyPr/>
        <a:lstStyle/>
        <a:p>
          <a:endParaRPr lang="zh-TW" altLang="en-US"/>
        </a:p>
      </dgm:t>
    </dgm:pt>
    <dgm:pt modelId="{DA4B5813-0CE5-4B6A-BFF0-C870C37C5C55}" type="pres">
      <dgm:prSet presAssocID="{453A76AF-5613-44D1-8014-5DD6162382F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E399D-B552-4A61-8C02-03BB585E70F4}" type="pres">
      <dgm:prSet presAssocID="{453A76AF-5613-44D1-8014-5DD6162382F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A759AF-715F-4D1F-A058-BA74D200273F}" type="pres">
      <dgm:prSet presAssocID="{E4B97544-20B3-46BF-BCD8-CC940C7BE123}" presName="sp" presStyleCnt="0"/>
      <dgm:spPr/>
      <dgm:t>
        <a:bodyPr/>
        <a:lstStyle/>
        <a:p>
          <a:endParaRPr lang="zh-TW" altLang="en-US"/>
        </a:p>
      </dgm:t>
    </dgm:pt>
    <dgm:pt modelId="{6FD64935-5ED4-4213-9F66-5D6916A41CA2}" type="pres">
      <dgm:prSet presAssocID="{CE6CFEF4-8E3A-466C-B903-29DA8527C4B8}" presName="composite" presStyleCnt="0"/>
      <dgm:spPr/>
      <dgm:t>
        <a:bodyPr/>
        <a:lstStyle/>
        <a:p>
          <a:endParaRPr lang="zh-TW" altLang="en-US"/>
        </a:p>
      </dgm:t>
    </dgm:pt>
    <dgm:pt modelId="{9112C69A-5311-4243-8F35-DA938AB5914F}" type="pres">
      <dgm:prSet presAssocID="{CE6CFEF4-8E3A-466C-B903-29DA8527C4B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5B53D8-2A94-4166-9E51-1A287248AD96}" type="pres">
      <dgm:prSet presAssocID="{CE6CFEF4-8E3A-466C-B903-29DA8527C4B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40329C-7E8C-458E-8199-34E4DCD5EFA5}" type="presOf" srcId="{535822A3-02BE-4ABE-9837-8FF362564381}" destId="{1F5B53D8-2A94-4166-9E51-1A287248AD96}" srcOrd="0" destOrd="0" presId="urn:microsoft.com/office/officeart/2005/8/layout/chevron2"/>
    <dgm:cxn modelId="{AA5AA710-640A-4720-8954-A05AE9054921}" type="presOf" srcId="{CD327148-98A4-492A-9EB0-79E546A0AF86}" destId="{E6A8667F-8874-4E6E-A773-7C58D8D27E22}" srcOrd="0" destOrd="0" presId="urn:microsoft.com/office/officeart/2005/8/layout/chevron2"/>
    <dgm:cxn modelId="{E8E65E3F-2646-4785-90E8-CB664F12271E}" srcId="{453A76AF-5613-44D1-8014-5DD6162382F5}" destId="{5B435966-EDE6-445F-B566-8B1C371599CA}" srcOrd="0" destOrd="0" parTransId="{83B2D7F6-64A4-421B-B56E-38C2C396E8E2}" sibTransId="{47B77713-637E-4D71-A2EC-88BEF1980223}"/>
    <dgm:cxn modelId="{CE77FA61-F34D-4E38-A4D2-EFD8AC66EDA2}" type="presOf" srcId="{6A2B0482-742F-4A99-9E07-DB0BD668467A}" destId="{A7E44FAD-57EA-4791-AF88-A712591CD06C}" srcOrd="0" destOrd="0" presId="urn:microsoft.com/office/officeart/2005/8/layout/chevron2"/>
    <dgm:cxn modelId="{AB8C9016-5919-4A7A-84D5-312D9F4B83DC}" type="presOf" srcId="{843C79BD-BFA5-4F1B-9EDE-AE6033F6AF38}" destId="{E726A05E-2B15-4AA3-9970-1C2FC6ECE597}" srcOrd="0" destOrd="0" presId="urn:microsoft.com/office/officeart/2005/8/layout/chevron2"/>
    <dgm:cxn modelId="{B4F9153C-9C88-47F3-A970-D810CCA9A87F}" srcId="{843C79BD-BFA5-4F1B-9EDE-AE6033F6AF38}" destId="{F774ABAE-88BF-4B12-A116-136B5858AA98}" srcOrd="0" destOrd="0" parTransId="{B9867CB5-A3EC-4318-B297-1D85FD51538F}" sibTransId="{9A8215D9-C059-4C16-8A51-F4D1D13E93BB}"/>
    <dgm:cxn modelId="{4EAA4215-CB73-49F2-8E9D-6CBF03723DA0}" srcId="{65EC04EE-4570-4875-8733-0BE2DE547016}" destId="{843C79BD-BFA5-4F1B-9EDE-AE6033F6AF38}" srcOrd="3" destOrd="0" parTransId="{BF3E3CF6-3C06-4D16-97FF-9CB99DDFDBE6}" sibTransId="{42B7696B-F312-4DCB-B672-90364FA4AD13}"/>
    <dgm:cxn modelId="{3A10915D-E7BC-4C54-9D66-842FAFF6867B}" srcId="{CE6CFEF4-8E3A-466C-B903-29DA8527C4B8}" destId="{535822A3-02BE-4ABE-9837-8FF362564381}" srcOrd="0" destOrd="0" parTransId="{5308D1B2-BEF5-45C0-A322-5DA50FD87545}" sibTransId="{FB014E4D-CFA3-475F-9510-B651C3CB1F92}"/>
    <dgm:cxn modelId="{2380AB76-5EF4-4B54-AFC2-6953FBDD674F}" type="presOf" srcId="{EE3AF750-B5AA-4985-8C67-6FADD59E601B}" destId="{47EF2263-F172-4F48-9B53-0C19E64DA96C}" srcOrd="0" destOrd="0" presId="urn:microsoft.com/office/officeart/2005/8/layout/chevron2"/>
    <dgm:cxn modelId="{AF95346A-597B-4893-B78C-1C0DCD4EE998}" srcId="{65EC04EE-4570-4875-8733-0BE2DE547016}" destId="{453A76AF-5613-44D1-8014-5DD6162382F5}" srcOrd="4" destOrd="0" parTransId="{30830651-1201-4259-A595-0AA9D52D180E}" sibTransId="{E4B97544-20B3-46BF-BCD8-CC940C7BE123}"/>
    <dgm:cxn modelId="{F20D443A-46C1-49C4-B6FA-BE264DD4356B}" type="presOf" srcId="{F774ABAE-88BF-4B12-A116-136B5858AA98}" destId="{2CD004F5-723A-46F2-AB88-8AAB3C28CB86}" srcOrd="0" destOrd="0" presId="urn:microsoft.com/office/officeart/2005/8/layout/chevron2"/>
    <dgm:cxn modelId="{B53B0BEA-253F-477C-BEBD-5CACCFD1CAEF}" srcId="{65EC04EE-4570-4875-8733-0BE2DE547016}" destId="{EE3AF750-B5AA-4985-8C67-6FADD59E601B}" srcOrd="2" destOrd="0" parTransId="{B6537051-16BB-4A20-A699-96EC1007E706}" sibTransId="{DF8AEF83-5618-4C2C-8FC6-1DEC630624D7}"/>
    <dgm:cxn modelId="{860756B6-0A39-45EA-B4F9-1E0A0BF22529}" srcId="{48E1F98B-5A1D-4697-98D7-7E8BBF26744A}" destId="{9C8F463A-0942-46BA-A5AE-AC3FE31E8942}" srcOrd="0" destOrd="0" parTransId="{E0CC2449-7E23-45F8-907E-F2F103747D0D}" sibTransId="{1D72DF32-5813-458A-B2DC-AD9294A73565}"/>
    <dgm:cxn modelId="{5AEF758A-1EB8-42D5-90BF-FE7D0407DBE6}" srcId="{65EC04EE-4570-4875-8733-0BE2DE547016}" destId="{CD327148-98A4-492A-9EB0-79E546A0AF86}" srcOrd="1" destOrd="0" parTransId="{43EB6025-3096-40C0-B9F5-BE939668CE0C}" sibTransId="{5FDED764-3596-4895-BC47-D7297B486C49}"/>
    <dgm:cxn modelId="{2C5668CB-AAC6-4979-BA55-E31C2978ECC7}" srcId="{EE3AF750-B5AA-4985-8C67-6FADD59E601B}" destId="{CC5255FD-774F-4229-A399-D890632BDCC5}" srcOrd="0" destOrd="0" parTransId="{6FEFFEA8-7FAC-43D3-A547-A42670C46D43}" sibTransId="{F3B3B996-D7DD-44EE-A325-704F66FC1465}"/>
    <dgm:cxn modelId="{4525DFF6-020B-43B4-B34A-9DD74CBD42AB}" srcId="{65EC04EE-4570-4875-8733-0BE2DE547016}" destId="{48E1F98B-5A1D-4697-98D7-7E8BBF26744A}" srcOrd="0" destOrd="0" parTransId="{509E136C-823A-4C0B-A11C-E49A9BD808A8}" sibTransId="{A9B00510-B711-41D8-831D-EF25853D2656}"/>
    <dgm:cxn modelId="{FC79B395-B4B5-418E-9164-78303C25E9D3}" type="presOf" srcId="{CE6CFEF4-8E3A-466C-B903-29DA8527C4B8}" destId="{9112C69A-5311-4243-8F35-DA938AB5914F}" srcOrd="0" destOrd="0" presId="urn:microsoft.com/office/officeart/2005/8/layout/chevron2"/>
    <dgm:cxn modelId="{980E2442-72C3-42CC-B4AB-C09D0F9466B3}" type="presOf" srcId="{9C8F463A-0942-46BA-A5AE-AC3FE31E8942}" destId="{BD521BF6-46D8-49DF-AE01-3B23B82D4F24}" srcOrd="0" destOrd="0" presId="urn:microsoft.com/office/officeart/2005/8/layout/chevron2"/>
    <dgm:cxn modelId="{8A18D462-E50A-43B4-AA5F-2940589BA720}" type="presOf" srcId="{48E1F98B-5A1D-4697-98D7-7E8BBF26744A}" destId="{0F38EF8F-6FDA-41EE-90E9-C407CF516308}" srcOrd="0" destOrd="0" presId="urn:microsoft.com/office/officeart/2005/8/layout/chevron2"/>
    <dgm:cxn modelId="{1D60517B-F937-4E50-B095-DAE7FF7CBEF4}" srcId="{CD327148-98A4-492A-9EB0-79E546A0AF86}" destId="{6A2B0482-742F-4A99-9E07-DB0BD668467A}" srcOrd="0" destOrd="0" parTransId="{7C189886-3E99-4891-AA43-23A96B07FDEF}" sibTransId="{70D4880A-F3A7-425A-8EBC-84A420946022}"/>
    <dgm:cxn modelId="{4714B813-0FC3-44DD-9F53-412B534E6A9B}" type="presOf" srcId="{CC5255FD-774F-4229-A399-D890632BDCC5}" destId="{443C4F94-6D05-4883-B9D9-A60C38D2296A}" srcOrd="0" destOrd="0" presId="urn:microsoft.com/office/officeart/2005/8/layout/chevron2"/>
    <dgm:cxn modelId="{61706C56-3495-42FE-B909-91B60F9D6C85}" type="presOf" srcId="{453A76AF-5613-44D1-8014-5DD6162382F5}" destId="{DA4B5813-0CE5-4B6A-BFF0-C870C37C5C55}" srcOrd="0" destOrd="0" presId="urn:microsoft.com/office/officeart/2005/8/layout/chevron2"/>
    <dgm:cxn modelId="{AD40278C-E2D4-42A2-B263-E48CB0AA4133}" srcId="{65EC04EE-4570-4875-8733-0BE2DE547016}" destId="{CE6CFEF4-8E3A-466C-B903-29DA8527C4B8}" srcOrd="5" destOrd="0" parTransId="{BF97CB5F-7C56-4FB9-87EA-9810748C2B43}" sibTransId="{03F60F02-3290-4867-A608-A742E3D9E86E}"/>
    <dgm:cxn modelId="{81CC70CA-9B23-4F43-9134-95CF358DA6EB}" type="presOf" srcId="{5B435966-EDE6-445F-B566-8B1C371599CA}" destId="{A70E399D-B552-4A61-8C02-03BB585E70F4}" srcOrd="0" destOrd="0" presId="urn:microsoft.com/office/officeart/2005/8/layout/chevron2"/>
    <dgm:cxn modelId="{D23F76E4-5CF7-4485-93C8-0FB4CEE3F089}" type="presOf" srcId="{65EC04EE-4570-4875-8733-0BE2DE547016}" destId="{5BE84BFF-D0D5-4B92-9078-3FAF9445DFAA}" srcOrd="0" destOrd="0" presId="urn:microsoft.com/office/officeart/2005/8/layout/chevron2"/>
    <dgm:cxn modelId="{5BE40D49-42AF-4FB0-BD14-DA02891B0AE0}" type="presParOf" srcId="{5BE84BFF-D0D5-4B92-9078-3FAF9445DFAA}" destId="{8CCB5FA7-BCC3-4C85-8DC8-643E85354A58}" srcOrd="0" destOrd="0" presId="urn:microsoft.com/office/officeart/2005/8/layout/chevron2"/>
    <dgm:cxn modelId="{B9D21C3B-3E53-437C-9DB1-00859FDFDD47}" type="presParOf" srcId="{8CCB5FA7-BCC3-4C85-8DC8-643E85354A58}" destId="{0F38EF8F-6FDA-41EE-90E9-C407CF516308}" srcOrd="0" destOrd="0" presId="urn:microsoft.com/office/officeart/2005/8/layout/chevron2"/>
    <dgm:cxn modelId="{F58063AE-E7A5-4399-9E14-1888C2D593BD}" type="presParOf" srcId="{8CCB5FA7-BCC3-4C85-8DC8-643E85354A58}" destId="{BD521BF6-46D8-49DF-AE01-3B23B82D4F24}" srcOrd="1" destOrd="0" presId="urn:microsoft.com/office/officeart/2005/8/layout/chevron2"/>
    <dgm:cxn modelId="{ABB39357-5481-4139-B9F4-C95485C90207}" type="presParOf" srcId="{5BE84BFF-D0D5-4B92-9078-3FAF9445DFAA}" destId="{790EAD2F-4F31-4850-95E3-38E179BF025A}" srcOrd="1" destOrd="0" presId="urn:microsoft.com/office/officeart/2005/8/layout/chevron2"/>
    <dgm:cxn modelId="{3E1A9B0B-DFA8-4EF8-8BFC-E64B3E6E019D}" type="presParOf" srcId="{5BE84BFF-D0D5-4B92-9078-3FAF9445DFAA}" destId="{48D41EF4-17D6-4E3B-8993-686124964A33}" srcOrd="2" destOrd="0" presId="urn:microsoft.com/office/officeart/2005/8/layout/chevron2"/>
    <dgm:cxn modelId="{6A74F98E-0A41-4F8C-9FC4-5A5B8CAD28FE}" type="presParOf" srcId="{48D41EF4-17D6-4E3B-8993-686124964A33}" destId="{E6A8667F-8874-4E6E-A773-7C58D8D27E22}" srcOrd="0" destOrd="0" presId="urn:microsoft.com/office/officeart/2005/8/layout/chevron2"/>
    <dgm:cxn modelId="{4BBC9C5E-E704-4698-BE39-9D4488BA9B79}" type="presParOf" srcId="{48D41EF4-17D6-4E3B-8993-686124964A33}" destId="{A7E44FAD-57EA-4791-AF88-A712591CD06C}" srcOrd="1" destOrd="0" presId="urn:microsoft.com/office/officeart/2005/8/layout/chevron2"/>
    <dgm:cxn modelId="{7D8E5F3C-25DA-49CA-AE8A-A0F2088109CE}" type="presParOf" srcId="{5BE84BFF-D0D5-4B92-9078-3FAF9445DFAA}" destId="{84ECD71C-55A5-4A25-8344-37925C0B07DF}" srcOrd="3" destOrd="0" presId="urn:microsoft.com/office/officeart/2005/8/layout/chevron2"/>
    <dgm:cxn modelId="{0072E8CC-07E4-4661-B296-4A3340850466}" type="presParOf" srcId="{5BE84BFF-D0D5-4B92-9078-3FAF9445DFAA}" destId="{558119AE-8B68-475C-ADB2-B683E94BE447}" srcOrd="4" destOrd="0" presId="urn:microsoft.com/office/officeart/2005/8/layout/chevron2"/>
    <dgm:cxn modelId="{2C61B4BE-C37F-44BE-BF88-E205A004DA97}" type="presParOf" srcId="{558119AE-8B68-475C-ADB2-B683E94BE447}" destId="{47EF2263-F172-4F48-9B53-0C19E64DA96C}" srcOrd="0" destOrd="0" presId="urn:microsoft.com/office/officeart/2005/8/layout/chevron2"/>
    <dgm:cxn modelId="{7EC91375-1421-416C-A212-A7E8BE6A441B}" type="presParOf" srcId="{558119AE-8B68-475C-ADB2-B683E94BE447}" destId="{443C4F94-6D05-4883-B9D9-A60C38D2296A}" srcOrd="1" destOrd="0" presId="urn:microsoft.com/office/officeart/2005/8/layout/chevron2"/>
    <dgm:cxn modelId="{19925FE5-003A-4171-ADE8-4C20B4A83DFE}" type="presParOf" srcId="{5BE84BFF-D0D5-4B92-9078-3FAF9445DFAA}" destId="{E15FE2EE-5D4C-406B-B0EA-D9CCB6DC80BA}" srcOrd="5" destOrd="0" presId="urn:microsoft.com/office/officeart/2005/8/layout/chevron2"/>
    <dgm:cxn modelId="{7160112C-1DD8-4EE9-B8C6-697A5D0EA07C}" type="presParOf" srcId="{5BE84BFF-D0D5-4B92-9078-3FAF9445DFAA}" destId="{57DCAFA9-9FF0-4A03-B41B-A226F3C55E38}" srcOrd="6" destOrd="0" presId="urn:microsoft.com/office/officeart/2005/8/layout/chevron2"/>
    <dgm:cxn modelId="{ECCD42F1-DC7E-45B7-BF9C-421BD30E5ECF}" type="presParOf" srcId="{57DCAFA9-9FF0-4A03-B41B-A226F3C55E38}" destId="{E726A05E-2B15-4AA3-9970-1C2FC6ECE597}" srcOrd="0" destOrd="0" presId="urn:microsoft.com/office/officeart/2005/8/layout/chevron2"/>
    <dgm:cxn modelId="{F695DC56-2277-4ADD-A9A4-3CEDB71059ED}" type="presParOf" srcId="{57DCAFA9-9FF0-4A03-B41B-A226F3C55E38}" destId="{2CD004F5-723A-46F2-AB88-8AAB3C28CB86}" srcOrd="1" destOrd="0" presId="urn:microsoft.com/office/officeart/2005/8/layout/chevron2"/>
    <dgm:cxn modelId="{9DD37D6C-9FEE-4A5C-9CCB-8F159DB3CA5E}" type="presParOf" srcId="{5BE84BFF-D0D5-4B92-9078-3FAF9445DFAA}" destId="{4EB36BE1-DAA4-475D-934F-C6C01577B761}" srcOrd="7" destOrd="0" presId="urn:microsoft.com/office/officeart/2005/8/layout/chevron2"/>
    <dgm:cxn modelId="{6A5CCB26-AEC4-4D91-B06C-4E1D579F3150}" type="presParOf" srcId="{5BE84BFF-D0D5-4B92-9078-3FAF9445DFAA}" destId="{54B625A8-CC3B-45DF-8110-E7501141CCA0}" srcOrd="8" destOrd="0" presId="urn:microsoft.com/office/officeart/2005/8/layout/chevron2"/>
    <dgm:cxn modelId="{2059D4B5-66F9-4DB2-9053-8F4C43092A67}" type="presParOf" srcId="{54B625A8-CC3B-45DF-8110-E7501141CCA0}" destId="{DA4B5813-0CE5-4B6A-BFF0-C870C37C5C55}" srcOrd="0" destOrd="0" presId="urn:microsoft.com/office/officeart/2005/8/layout/chevron2"/>
    <dgm:cxn modelId="{7301C00E-0439-4965-90B4-CD41E7E0FE07}" type="presParOf" srcId="{54B625A8-CC3B-45DF-8110-E7501141CCA0}" destId="{A70E399D-B552-4A61-8C02-03BB585E70F4}" srcOrd="1" destOrd="0" presId="urn:microsoft.com/office/officeart/2005/8/layout/chevron2"/>
    <dgm:cxn modelId="{97227355-386A-4491-8B31-761494D71880}" type="presParOf" srcId="{5BE84BFF-D0D5-4B92-9078-3FAF9445DFAA}" destId="{3AA759AF-715F-4D1F-A058-BA74D200273F}" srcOrd="9" destOrd="0" presId="urn:microsoft.com/office/officeart/2005/8/layout/chevron2"/>
    <dgm:cxn modelId="{B22D3AA4-1143-414E-BD85-39C02D494814}" type="presParOf" srcId="{5BE84BFF-D0D5-4B92-9078-3FAF9445DFAA}" destId="{6FD64935-5ED4-4213-9F66-5D6916A41CA2}" srcOrd="10" destOrd="0" presId="urn:microsoft.com/office/officeart/2005/8/layout/chevron2"/>
    <dgm:cxn modelId="{18F8FF32-A0D2-4FCF-84F6-D0091BC3AACF}" type="presParOf" srcId="{6FD64935-5ED4-4213-9F66-5D6916A41CA2}" destId="{9112C69A-5311-4243-8F35-DA938AB5914F}" srcOrd="0" destOrd="0" presId="urn:microsoft.com/office/officeart/2005/8/layout/chevron2"/>
    <dgm:cxn modelId="{1DA277B8-2315-45E3-BEF1-078E1A9D6887}" type="presParOf" srcId="{6FD64935-5ED4-4213-9F66-5D6916A41CA2}" destId="{1F5B53D8-2A94-4166-9E51-1A287248AD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D9703-4F52-408D-A94E-E3FC7E576D1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24E9D2A-1156-4F6D-8860-2DDBAD9EB19A}">
      <dgm:prSet phldrT="[文字]" custT="1"/>
      <dgm:spPr>
        <a:solidFill>
          <a:srgbClr val="009900"/>
        </a:solidFill>
      </dgm:spPr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</a:rPr>
            <a:t>提供高中職應屆畢業生除</a:t>
          </a:r>
          <a:r>
            <a:rPr lang="zh-TW" altLang="en-US" sz="1800" b="1" u="none" dirty="0" smtClean="0">
              <a:latin typeface="微軟正黑體" panose="020B0604030504040204" pitchFamily="34" charset="-120"/>
            </a:rPr>
            <a:t>升學以外的選擇</a:t>
          </a:r>
          <a:endParaRPr lang="zh-TW" altLang="en-US" sz="1800" b="1" dirty="0"/>
        </a:p>
      </dgm:t>
    </dgm:pt>
    <dgm:pt modelId="{2B80A7FC-E14A-41EE-B278-FE4F1EDF96B9}" type="par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0552014F-47B4-40A2-A9DA-9979870C5A37}" type="sibTrans" cxnId="{33A31753-1CB6-487C-8DDF-E296404738F3}">
      <dgm:prSet/>
      <dgm:spPr/>
      <dgm:t>
        <a:bodyPr/>
        <a:lstStyle/>
        <a:p>
          <a:endParaRPr lang="zh-TW" altLang="en-US"/>
        </a:p>
      </dgm:t>
    </dgm:pt>
    <dgm:pt modelId="{DE338128-86E3-4F26-A62F-DB62D527F428}">
      <dgm:prSet phldrT="[文字]" custT="1"/>
      <dgm:spPr>
        <a:solidFill>
          <a:srgbClr val="FF6699"/>
        </a:solidFill>
      </dgm:spPr>
      <dgm:t>
        <a:bodyPr/>
        <a:lstStyle/>
        <a:p>
          <a:r>
            <a:rPr lang="zh-TW" altLang="en-US" sz="1500" b="1" dirty="0" smtClean="0">
              <a:latin typeface="微軟正黑體" panose="020B0604030504040204" pitchFamily="34" charset="-120"/>
            </a:rPr>
            <a:t>透過「自己提企劃」，訓練生涯規劃能力，拓展多元之生活體驗學習面向，運用體驗學習期間探索自我及生涯，以確立未來生涯方向，提升多元競爭能力</a:t>
          </a:r>
          <a:endParaRPr lang="zh-TW" altLang="en-US" sz="1500" dirty="0"/>
        </a:p>
      </dgm:t>
    </dgm:pt>
    <dgm:pt modelId="{B7FC3C95-BA0F-4881-B1AB-BE5D1D53ADEE}" type="parTrans" cxnId="{2594DD6B-DFEB-42D7-B443-0FE8B38789FE}">
      <dgm:prSet/>
      <dgm:spPr/>
      <dgm:t>
        <a:bodyPr/>
        <a:lstStyle/>
        <a:p>
          <a:endParaRPr lang="zh-TW" altLang="en-US"/>
        </a:p>
      </dgm:t>
    </dgm:pt>
    <dgm:pt modelId="{863225FC-C83F-4D57-A32D-BE8521F1C758}" type="sibTrans" cxnId="{2594DD6B-DFEB-42D7-B443-0FE8B38789FE}">
      <dgm:prSet/>
      <dgm:spPr/>
      <dgm:t>
        <a:bodyPr/>
        <a:lstStyle/>
        <a:p>
          <a:endParaRPr lang="zh-TW" altLang="en-US"/>
        </a:p>
      </dgm:t>
    </dgm:pt>
    <dgm:pt modelId="{AE37A06F-C6A1-4865-982C-867F2600370E}">
      <dgm:prSet phldrT="[文字]"/>
      <dgm:spPr>
        <a:solidFill>
          <a:srgbClr val="3399FF"/>
        </a:solidFill>
      </dgm:spPr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</a:rPr>
            <a:t>完成體驗學習者，可獲得完成計畫參與證明書，可作為未來申請入學備審資料</a:t>
          </a:r>
          <a:endParaRPr lang="zh-TW" altLang="en-US" dirty="0"/>
        </a:p>
      </dgm:t>
    </dgm:pt>
    <dgm:pt modelId="{F60B5BF3-A5BE-4663-9E36-6D89B46177FA}" type="parTrans" cxnId="{F0A5A954-74B9-473F-8A37-C7132F0BD9D0}">
      <dgm:prSet/>
      <dgm:spPr/>
      <dgm:t>
        <a:bodyPr/>
        <a:lstStyle/>
        <a:p>
          <a:endParaRPr lang="zh-TW" altLang="en-US"/>
        </a:p>
      </dgm:t>
    </dgm:pt>
    <dgm:pt modelId="{14BA9638-9333-4970-8271-C2E478F3AE2B}" type="sibTrans" cxnId="{F0A5A954-74B9-473F-8A37-C7132F0BD9D0}">
      <dgm:prSet/>
      <dgm:spPr/>
      <dgm:t>
        <a:bodyPr/>
        <a:lstStyle/>
        <a:p>
          <a:endParaRPr lang="zh-TW" altLang="en-US"/>
        </a:p>
      </dgm:t>
    </dgm:pt>
    <dgm:pt modelId="{13BD78EB-9B16-4DF6-804B-367BCE6DD615}" type="pres">
      <dgm:prSet presAssocID="{3BCD9703-4F52-408D-A94E-E3FC7E576D1A}" presName="CompostProcess" presStyleCnt="0">
        <dgm:presLayoutVars>
          <dgm:dir/>
          <dgm:resizeHandles val="exact"/>
        </dgm:presLayoutVars>
      </dgm:prSet>
      <dgm:spPr/>
    </dgm:pt>
    <dgm:pt modelId="{448AECD9-79C5-462A-BB5E-526ACC1FA7ED}" type="pres">
      <dgm:prSet presAssocID="{3BCD9703-4F52-408D-A94E-E3FC7E576D1A}" presName="arrow" presStyleLbl="bgShp" presStyleIdx="0" presStyleCnt="1"/>
      <dgm:spPr/>
    </dgm:pt>
    <dgm:pt modelId="{A9DDB9BE-EAE5-4FD7-A90D-22EACFFD8068}" type="pres">
      <dgm:prSet presAssocID="{3BCD9703-4F52-408D-A94E-E3FC7E576D1A}" presName="linearProcess" presStyleCnt="0"/>
      <dgm:spPr/>
    </dgm:pt>
    <dgm:pt modelId="{9D49F46E-6410-4271-BB16-C950D2003CD1}" type="pres">
      <dgm:prSet presAssocID="{024E9D2A-1156-4F6D-8860-2DDBAD9EB19A}" presName="textNode" presStyleLbl="node1" presStyleIdx="0" presStyleCnt="3" custScaleX="70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B5054-66D2-4C1F-89F1-49E7C7403FA2}" type="pres">
      <dgm:prSet presAssocID="{0552014F-47B4-40A2-A9DA-9979870C5A37}" presName="sibTrans" presStyleCnt="0"/>
      <dgm:spPr/>
    </dgm:pt>
    <dgm:pt modelId="{78E0E41D-AB1C-4D0E-870A-9646CDABBD0A}" type="pres">
      <dgm:prSet presAssocID="{DE338128-86E3-4F26-A62F-DB62D527F428}" presName="textNode" presStyleLbl="node1" presStyleIdx="1" presStyleCnt="3" custScaleX="1064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21EA4-4323-4340-A9E8-996F4D05DA46}" type="pres">
      <dgm:prSet presAssocID="{863225FC-C83F-4D57-A32D-BE8521F1C758}" presName="sibTrans" presStyleCnt="0"/>
      <dgm:spPr/>
    </dgm:pt>
    <dgm:pt modelId="{92C36101-5536-4951-8A39-D7D93B2952C4}" type="pres">
      <dgm:prSet presAssocID="{AE37A06F-C6A1-4865-982C-867F2600370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9F0585-F99C-4A02-BFCA-4DC50F90B861}" type="presOf" srcId="{024E9D2A-1156-4F6D-8860-2DDBAD9EB19A}" destId="{9D49F46E-6410-4271-BB16-C950D2003CD1}" srcOrd="0" destOrd="0" presId="urn:microsoft.com/office/officeart/2005/8/layout/hProcess9"/>
    <dgm:cxn modelId="{DBCE23A9-AC0C-4315-ABAC-8B0E194563FD}" type="presOf" srcId="{3BCD9703-4F52-408D-A94E-E3FC7E576D1A}" destId="{13BD78EB-9B16-4DF6-804B-367BCE6DD615}" srcOrd="0" destOrd="0" presId="urn:microsoft.com/office/officeart/2005/8/layout/hProcess9"/>
    <dgm:cxn modelId="{F0A5A954-74B9-473F-8A37-C7132F0BD9D0}" srcId="{3BCD9703-4F52-408D-A94E-E3FC7E576D1A}" destId="{AE37A06F-C6A1-4865-982C-867F2600370E}" srcOrd="2" destOrd="0" parTransId="{F60B5BF3-A5BE-4663-9E36-6D89B46177FA}" sibTransId="{14BA9638-9333-4970-8271-C2E478F3AE2B}"/>
    <dgm:cxn modelId="{3C2EBD76-2C56-4053-93A2-189F0ACCDCE8}" type="presOf" srcId="{DE338128-86E3-4F26-A62F-DB62D527F428}" destId="{78E0E41D-AB1C-4D0E-870A-9646CDABBD0A}" srcOrd="0" destOrd="0" presId="urn:microsoft.com/office/officeart/2005/8/layout/hProcess9"/>
    <dgm:cxn modelId="{33A31753-1CB6-487C-8DDF-E296404738F3}" srcId="{3BCD9703-4F52-408D-A94E-E3FC7E576D1A}" destId="{024E9D2A-1156-4F6D-8860-2DDBAD9EB19A}" srcOrd="0" destOrd="0" parTransId="{2B80A7FC-E14A-41EE-B278-FE4F1EDF96B9}" sibTransId="{0552014F-47B4-40A2-A9DA-9979870C5A37}"/>
    <dgm:cxn modelId="{2594DD6B-DFEB-42D7-B443-0FE8B38789FE}" srcId="{3BCD9703-4F52-408D-A94E-E3FC7E576D1A}" destId="{DE338128-86E3-4F26-A62F-DB62D527F428}" srcOrd="1" destOrd="0" parTransId="{B7FC3C95-BA0F-4881-B1AB-BE5D1D53ADEE}" sibTransId="{863225FC-C83F-4D57-A32D-BE8521F1C758}"/>
    <dgm:cxn modelId="{1590E652-EEFC-4AFF-8EF6-5E2B8D843C80}" type="presOf" srcId="{AE37A06F-C6A1-4865-982C-867F2600370E}" destId="{92C36101-5536-4951-8A39-D7D93B2952C4}" srcOrd="0" destOrd="0" presId="urn:microsoft.com/office/officeart/2005/8/layout/hProcess9"/>
    <dgm:cxn modelId="{B83BB326-4A5D-4C4A-AA4B-BC4FBE7098E8}" type="presParOf" srcId="{13BD78EB-9B16-4DF6-804B-367BCE6DD615}" destId="{448AECD9-79C5-462A-BB5E-526ACC1FA7ED}" srcOrd="0" destOrd="0" presId="urn:microsoft.com/office/officeart/2005/8/layout/hProcess9"/>
    <dgm:cxn modelId="{1C1A9222-B56D-4DCD-B12C-38B779738681}" type="presParOf" srcId="{13BD78EB-9B16-4DF6-804B-367BCE6DD615}" destId="{A9DDB9BE-EAE5-4FD7-A90D-22EACFFD8068}" srcOrd="1" destOrd="0" presId="urn:microsoft.com/office/officeart/2005/8/layout/hProcess9"/>
    <dgm:cxn modelId="{B31ADFBD-F65A-46A5-A403-BD2075F1240F}" type="presParOf" srcId="{A9DDB9BE-EAE5-4FD7-A90D-22EACFFD8068}" destId="{9D49F46E-6410-4271-BB16-C950D2003CD1}" srcOrd="0" destOrd="0" presId="urn:microsoft.com/office/officeart/2005/8/layout/hProcess9"/>
    <dgm:cxn modelId="{39086FEF-498B-48C7-AE2D-929D7D7DC3C9}" type="presParOf" srcId="{A9DDB9BE-EAE5-4FD7-A90D-22EACFFD8068}" destId="{EDFB5054-66D2-4C1F-89F1-49E7C7403FA2}" srcOrd="1" destOrd="0" presId="urn:microsoft.com/office/officeart/2005/8/layout/hProcess9"/>
    <dgm:cxn modelId="{E56F02C9-A6C3-4FCE-A524-A8DDD7A56ABE}" type="presParOf" srcId="{A9DDB9BE-EAE5-4FD7-A90D-22EACFFD8068}" destId="{78E0E41D-AB1C-4D0E-870A-9646CDABBD0A}" srcOrd="2" destOrd="0" presId="urn:microsoft.com/office/officeart/2005/8/layout/hProcess9"/>
    <dgm:cxn modelId="{EAA5653D-7E77-4CC9-939F-D82511640993}" type="presParOf" srcId="{A9DDB9BE-EAE5-4FD7-A90D-22EACFFD8068}" destId="{62A21EA4-4323-4340-A9E8-996F4D05DA46}" srcOrd="3" destOrd="0" presId="urn:microsoft.com/office/officeart/2005/8/layout/hProcess9"/>
    <dgm:cxn modelId="{9C7D75BB-137C-4BAB-8A30-20301D5EA311}" type="presParOf" srcId="{A9DDB9BE-EAE5-4FD7-A90D-22EACFFD8068}" destId="{92C36101-5536-4951-8A39-D7D93B2952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BC2D1-0E84-4B64-B59A-F8AD52C0DAB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5071D4-87D6-4120-BEEB-7FE69DD0FB93}">
      <dgm:prSet phldrT="[文字]"/>
      <dgm:spPr>
        <a:solidFill>
          <a:srgbClr val="3399FF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+mj-ea"/>
              <a:ea typeface="+mj-ea"/>
            </a:rPr>
            <a:t>志願</a:t>
          </a:r>
          <a:endParaRPr lang="en-US" altLang="zh-TW" b="1" dirty="0" smtClean="0">
            <a:solidFill>
              <a:schemeClr val="bg1"/>
            </a:solidFill>
            <a:latin typeface="+mj-ea"/>
            <a:ea typeface="+mj-ea"/>
          </a:endParaRPr>
        </a:p>
        <a:p>
          <a:r>
            <a:rPr lang="zh-TW" altLang="zh-TW" b="1" dirty="0" smtClean="0">
              <a:solidFill>
                <a:schemeClr val="bg1"/>
              </a:solidFill>
              <a:latin typeface="+mj-ea"/>
              <a:ea typeface="+mj-ea"/>
            </a:rPr>
            <a:t>服務</a:t>
          </a:r>
          <a:endParaRPr lang="zh-TW" altLang="en-US" dirty="0"/>
        </a:p>
      </dgm:t>
    </dgm:pt>
    <dgm:pt modelId="{D33925E8-4D1A-4037-A50D-A025EA8D45F5}" type="parTrans" cxnId="{85D15A4F-7AB0-4472-9C42-F8DCB95142D1}">
      <dgm:prSet/>
      <dgm:spPr/>
      <dgm:t>
        <a:bodyPr/>
        <a:lstStyle/>
        <a:p>
          <a:endParaRPr lang="zh-TW" altLang="en-US"/>
        </a:p>
      </dgm:t>
    </dgm:pt>
    <dgm:pt modelId="{A3590138-9D01-42A2-9946-88F157E480C4}" type="sibTrans" cxnId="{85D15A4F-7AB0-4472-9C42-F8DCB95142D1}">
      <dgm:prSet/>
      <dgm:spPr/>
      <dgm:t>
        <a:bodyPr/>
        <a:lstStyle/>
        <a:p>
          <a:endParaRPr lang="zh-TW" altLang="en-US"/>
        </a:p>
      </dgm:t>
    </dgm:pt>
    <dgm:pt modelId="{A63BE97D-C68B-4A82-BAF4-583AD4E1A046}">
      <dgm:prSet phldrT="[文字]" custT="1"/>
      <dgm:spPr>
        <a:ln>
          <a:solidFill>
            <a:srgbClr val="3399FF"/>
          </a:solidFill>
        </a:ln>
      </dgm:spPr>
      <dgm:t>
        <a:bodyPr/>
        <a:lstStyle/>
        <a:p>
          <a:r>
            <a:rPr lang="zh-TW" altLang="en-US" sz="1300" dirty="0" smtClean="0"/>
            <a:t>至志願服務運用單位，如機關、機構、學校、法人或非營利組織等，從事志願服務</a:t>
          </a:r>
          <a:endParaRPr lang="zh-TW" altLang="en-US" sz="1300" dirty="0"/>
        </a:p>
      </dgm:t>
    </dgm:pt>
    <dgm:pt modelId="{87916E72-8F2D-4F6F-A27F-DEBCD8B79520}" type="parTrans" cxnId="{706425EC-46D5-46B8-8D20-62A7E6CC34D0}">
      <dgm:prSet/>
      <dgm:spPr/>
      <dgm:t>
        <a:bodyPr/>
        <a:lstStyle/>
        <a:p>
          <a:endParaRPr lang="zh-TW" altLang="en-US"/>
        </a:p>
      </dgm:t>
    </dgm:pt>
    <dgm:pt modelId="{3619F504-9FE3-43EF-86F5-54D1AD8FDF9D}" type="sibTrans" cxnId="{706425EC-46D5-46B8-8D20-62A7E6CC34D0}">
      <dgm:prSet/>
      <dgm:spPr/>
      <dgm:t>
        <a:bodyPr/>
        <a:lstStyle/>
        <a:p>
          <a:endParaRPr lang="zh-TW" altLang="en-US"/>
        </a:p>
      </dgm:t>
    </dgm:pt>
    <dgm:pt modelId="{8B72B5F5-4122-422B-961E-C8301D9CDB16}">
      <dgm:prSet phldrT="[文字]"/>
      <dgm:spPr>
        <a:solidFill>
          <a:srgbClr val="9966FF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+mj-ea"/>
              <a:ea typeface="+mj-ea"/>
            </a:rPr>
            <a:t>壯遊</a:t>
          </a:r>
          <a:endParaRPr lang="zh-TW" altLang="en-US" dirty="0"/>
        </a:p>
      </dgm:t>
    </dgm:pt>
    <dgm:pt modelId="{4A6BD0C6-3F7A-4AB8-810F-96389E10A0D1}" type="parTrans" cxnId="{7A86C556-D9A3-47F8-B0F5-47DB8E4A988A}">
      <dgm:prSet/>
      <dgm:spPr/>
      <dgm:t>
        <a:bodyPr/>
        <a:lstStyle/>
        <a:p>
          <a:endParaRPr lang="zh-TW" altLang="en-US"/>
        </a:p>
      </dgm:t>
    </dgm:pt>
    <dgm:pt modelId="{D01C9B01-0B5B-436E-9ABB-538ADAF6F2D0}" type="sibTrans" cxnId="{7A86C556-D9A3-47F8-B0F5-47DB8E4A988A}">
      <dgm:prSet/>
      <dgm:spPr/>
      <dgm:t>
        <a:bodyPr/>
        <a:lstStyle/>
        <a:p>
          <a:endParaRPr lang="zh-TW" altLang="en-US"/>
        </a:p>
      </dgm:t>
    </dgm:pt>
    <dgm:pt modelId="{B03D9D41-91B0-4745-BD7F-0D3019E6DF57}">
      <dgm:prSet phldrT="[文字]" custT="1"/>
      <dgm:spPr>
        <a:ln>
          <a:solidFill>
            <a:srgbClr val="9966FF"/>
          </a:solidFill>
        </a:ln>
      </dgm:spPr>
      <dgm:t>
        <a:bodyPr/>
        <a:lstStyle/>
        <a:p>
          <a:pPr algn="r" defTabSz="255588"/>
          <a:r>
            <a:rPr lang="zh-TW" altLang="en-US" sz="1300" dirty="0" smtClean="0"/>
            <a:t>至各地長時間遊歷、學習觀察，與當地人文社會深度互動交流，了解我國或他國文化、風土民情，賦予自我與平常以往不同的任務或挑戰</a:t>
          </a:r>
          <a:endParaRPr lang="zh-TW" altLang="en-US" sz="1300" dirty="0"/>
        </a:p>
      </dgm:t>
    </dgm:pt>
    <dgm:pt modelId="{9AF20534-7BC3-40C4-BA09-37B62D8C8BB9}" type="parTrans" cxnId="{99B2BEEE-5ABA-4488-A1C9-7EF1F9F9D9C0}">
      <dgm:prSet/>
      <dgm:spPr/>
      <dgm:t>
        <a:bodyPr/>
        <a:lstStyle/>
        <a:p>
          <a:endParaRPr lang="zh-TW" altLang="en-US"/>
        </a:p>
      </dgm:t>
    </dgm:pt>
    <dgm:pt modelId="{B383E061-778C-45BE-8A74-F8C2E0D8BC84}" type="sibTrans" cxnId="{99B2BEEE-5ABA-4488-A1C9-7EF1F9F9D9C0}">
      <dgm:prSet/>
      <dgm:spPr/>
      <dgm:t>
        <a:bodyPr/>
        <a:lstStyle/>
        <a:p>
          <a:endParaRPr lang="zh-TW" altLang="en-US"/>
        </a:p>
      </dgm:t>
    </dgm:pt>
    <dgm:pt modelId="{F646EF33-C48C-4085-B5E0-00E76EBD0B9C}">
      <dgm:prSet phldrT="[文字]"/>
      <dgm:spPr>
        <a:solidFill>
          <a:srgbClr val="009900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+mj-ea"/>
              <a:ea typeface="+mj-ea"/>
            </a:rPr>
            <a:t>其他</a:t>
          </a:r>
          <a:endParaRPr lang="zh-TW" altLang="en-US" dirty="0"/>
        </a:p>
      </dgm:t>
    </dgm:pt>
    <dgm:pt modelId="{C0372305-E7DE-4749-96C8-BFACE6298FCA}" type="parTrans" cxnId="{CAC7D849-B061-4F93-838B-9222C4493E37}">
      <dgm:prSet/>
      <dgm:spPr/>
      <dgm:t>
        <a:bodyPr/>
        <a:lstStyle/>
        <a:p>
          <a:endParaRPr lang="zh-TW" altLang="en-US"/>
        </a:p>
      </dgm:t>
    </dgm:pt>
    <dgm:pt modelId="{0D0166FE-B9DF-4500-A2DB-C1A6FDD0C51D}" type="sibTrans" cxnId="{CAC7D849-B061-4F93-838B-9222C4493E37}">
      <dgm:prSet/>
      <dgm:spPr/>
      <dgm:t>
        <a:bodyPr/>
        <a:lstStyle/>
        <a:p>
          <a:endParaRPr lang="zh-TW" altLang="en-US"/>
        </a:p>
      </dgm:t>
    </dgm:pt>
    <dgm:pt modelId="{1BE1E34E-80F6-4897-AAF9-22B597031BDF}">
      <dgm:prSet phldrT="[文字]" custT="1"/>
      <dgm:spPr>
        <a:ln>
          <a:solidFill>
            <a:srgbClr val="009900"/>
          </a:solidFill>
        </a:ln>
      </dgm:spPr>
      <dgm:t>
        <a:bodyPr/>
        <a:lstStyle/>
        <a:p>
          <a:pPr marL="176213" indent="0" algn="l"/>
          <a:r>
            <a:rPr lang="zh-TW" altLang="en-US" sz="1400" dirty="0" smtClean="0"/>
            <a:t>自行規劃符合體驗學習</a:t>
          </a:r>
          <a:r>
            <a:rPr lang="en-US" altLang="zh-TW" sz="1400" dirty="0" smtClean="0"/>
            <a:t/>
          </a:r>
          <a:br>
            <a:rPr lang="en-US" altLang="zh-TW" sz="1400" dirty="0" smtClean="0"/>
          </a:br>
          <a:r>
            <a:rPr lang="zh-TW" altLang="en-US" sz="1400" dirty="0" smtClean="0"/>
            <a:t>精神之內容</a:t>
          </a:r>
          <a:endParaRPr lang="zh-TW" altLang="en-US" sz="1400" dirty="0"/>
        </a:p>
      </dgm:t>
    </dgm:pt>
    <dgm:pt modelId="{D8A45F98-8392-4512-BFAD-28AF2A0A0AFC}" type="parTrans" cxnId="{3D20CD21-A941-44B0-ACFC-5546B83C575E}">
      <dgm:prSet/>
      <dgm:spPr/>
      <dgm:t>
        <a:bodyPr/>
        <a:lstStyle/>
        <a:p>
          <a:endParaRPr lang="zh-TW" altLang="en-US"/>
        </a:p>
      </dgm:t>
    </dgm:pt>
    <dgm:pt modelId="{37A7F516-28AD-4530-8B4A-1D2098B425E9}" type="sibTrans" cxnId="{3D20CD21-A941-44B0-ACFC-5546B83C575E}">
      <dgm:prSet/>
      <dgm:spPr/>
      <dgm:t>
        <a:bodyPr/>
        <a:lstStyle/>
        <a:p>
          <a:endParaRPr lang="zh-TW" altLang="en-US"/>
        </a:p>
      </dgm:t>
    </dgm:pt>
    <dgm:pt modelId="{87357797-0DE7-4FF9-9C79-CA270505B61D}">
      <dgm:prSet phldrT="[文字]"/>
      <dgm:spPr>
        <a:solidFill>
          <a:srgbClr val="FF6699"/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+mj-ea"/>
              <a:ea typeface="+mj-ea"/>
            </a:rPr>
            <a:t>達人</a:t>
          </a:r>
          <a:endParaRPr lang="en-US" altLang="zh-TW" b="1" dirty="0" smtClean="0">
            <a:solidFill>
              <a:schemeClr val="bg1"/>
            </a:solidFill>
            <a:latin typeface="+mj-ea"/>
            <a:ea typeface="+mj-ea"/>
          </a:endParaRPr>
        </a:p>
        <a:p>
          <a:r>
            <a:rPr lang="zh-TW" altLang="en-US" b="1" dirty="0" smtClean="0">
              <a:solidFill>
                <a:schemeClr val="bg1"/>
              </a:solidFill>
              <a:latin typeface="+mj-ea"/>
              <a:ea typeface="+mj-ea"/>
            </a:rPr>
            <a:t>見習</a:t>
          </a:r>
          <a:endParaRPr lang="zh-TW" altLang="en-US" dirty="0"/>
        </a:p>
      </dgm:t>
    </dgm:pt>
    <dgm:pt modelId="{4ADF536A-F7FA-4C77-9CC8-18DBAA807720}" type="parTrans" cxnId="{55841F81-DE84-4A7B-B4A4-11AB8243B29B}">
      <dgm:prSet/>
      <dgm:spPr/>
      <dgm:t>
        <a:bodyPr/>
        <a:lstStyle/>
        <a:p>
          <a:endParaRPr lang="zh-TW" altLang="en-US"/>
        </a:p>
      </dgm:t>
    </dgm:pt>
    <dgm:pt modelId="{C1531614-B092-40F1-A23A-D973058DA39D}" type="sibTrans" cxnId="{55841F81-DE84-4A7B-B4A4-11AB8243B29B}">
      <dgm:prSet/>
      <dgm:spPr/>
      <dgm:t>
        <a:bodyPr/>
        <a:lstStyle/>
        <a:p>
          <a:endParaRPr lang="zh-TW" altLang="en-US"/>
        </a:p>
      </dgm:t>
    </dgm:pt>
    <dgm:pt modelId="{9D61F432-1739-45F0-B3B6-F388F775A8D0}">
      <dgm:prSet phldrT="[文字]"/>
      <dgm:spPr>
        <a:ln>
          <a:solidFill>
            <a:srgbClr val="FF6699"/>
          </a:solidFill>
        </a:ln>
      </dgm:spPr>
      <dgm:t>
        <a:bodyPr/>
        <a:lstStyle/>
        <a:p>
          <a:pPr algn="l"/>
          <a:r>
            <a:rPr lang="zh-TW" altLang="en-US" dirty="0" smtClean="0"/>
            <a:t>至各地工藝中心、機構等單位學習當地民俗或地方特有的技能、藝能、技藝等，增進個人文化素養或技術涵養</a:t>
          </a:r>
          <a:endParaRPr lang="zh-TW" altLang="en-US" dirty="0"/>
        </a:p>
      </dgm:t>
    </dgm:pt>
    <dgm:pt modelId="{B8EC8E5F-8224-47C8-B0D6-2A23ACE013DB}" type="parTrans" cxnId="{72369C52-F5E7-48CC-8459-046823DEF60E}">
      <dgm:prSet/>
      <dgm:spPr/>
      <dgm:t>
        <a:bodyPr/>
        <a:lstStyle/>
        <a:p>
          <a:endParaRPr lang="zh-TW" altLang="en-US"/>
        </a:p>
      </dgm:t>
    </dgm:pt>
    <dgm:pt modelId="{BBAF1385-41DE-4AA2-8CE5-3130F6383782}" type="sibTrans" cxnId="{72369C52-F5E7-48CC-8459-046823DEF60E}">
      <dgm:prSet/>
      <dgm:spPr/>
      <dgm:t>
        <a:bodyPr/>
        <a:lstStyle/>
        <a:p>
          <a:endParaRPr lang="zh-TW" altLang="en-US"/>
        </a:p>
      </dgm:t>
    </dgm:pt>
    <dgm:pt modelId="{96E7AAF0-7046-44B7-B1D5-582EFCC4E05F}" type="pres">
      <dgm:prSet presAssocID="{548BC2D1-0E84-4B64-B59A-F8AD52C0DA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8AC517-6F45-43FA-925C-383244822821}" type="pres">
      <dgm:prSet presAssocID="{548BC2D1-0E84-4B64-B59A-F8AD52C0DAB7}" presName="children" presStyleCnt="0"/>
      <dgm:spPr/>
    </dgm:pt>
    <dgm:pt modelId="{7E88E811-8397-48F7-A9CB-BBD3B7B7DDCB}" type="pres">
      <dgm:prSet presAssocID="{548BC2D1-0E84-4B64-B59A-F8AD52C0DAB7}" presName="child1group" presStyleCnt="0"/>
      <dgm:spPr/>
    </dgm:pt>
    <dgm:pt modelId="{159D4140-36A1-48CD-AB7F-1B84AB7C008F}" type="pres">
      <dgm:prSet presAssocID="{548BC2D1-0E84-4B64-B59A-F8AD52C0DAB7}" presName="child1" presStyleLbl="bgAcc1" presStyleIdx="0" presStyleCnt="4" custScaleX="156769" custLinFactNeighborX="-16199" custLinFactNeighborY="6570"/>
      <dgm:spPr/>
      <dgm:t>
        <a:bodyPr/>
        <a:lstStyle/>
        <a:p>
          <a:endParaRPr lang="zh-TW" altLang="en-US"/>
        </a:p>
      </dgm:t>
    </dgm:pt>
    <dgm:pt modelId="{4DA0F2DA-DEE7-4499-A5B8-884156AC7454}" type="pres">
      <dgm:prSet presAssocID="{548BC2D1-0E84-4B64-B59A-F8AD52C0DAB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A09BCD-DCEB-4433-A055-7EB41B8BF654}" type="pres">
      <dgm:prSet presAssocID="{548BC2D1-0E84-4B64-B59A-F8AD52C0DAB7}" presName="child2group" presStyleCnt="0"/>
      <dgm:spPr/>
    </dgm:pt>
    <dgm:pt modelId="{3429E304-0E97-4A57-BF34-D67C5170758A}" type="pres">
      <dgm:prSet presAssocID="{548BC2D1-0E84-4B64-B59A-F8AD52C0DAB7}" presName="child2" presStyleLbl="bgAcc1" presStyleIdx="1" presStyleCnt="4" custScaleX="171461" custScaleY="137325" custLinFactNeighborX="29758" custLinFactNeighborY="6470"/>
      <dgm:spPr/>
      <dgm:t>
        <a:bodyPr/>
        <a:lstStyle/>
        <a:p>
          <a:endParaRPr lang="zh-TW" altLang="en-US"/>
        </a:p>
      </dgm:t>
    </dgm:pt>
    <dgm:pt modelId="{2A1BA4DF-67FC-4318-8888-AE6852ED3F78}" type="pres">
      <dgm:prSet presAssocID="{548BC2D1-0E84-4B64-B59A-F8AD52C0DAB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55BCB2-FFED-4251-9564-B79F9DE31758}" type="pres">
      <dgm:prSet presAssocID="{548BC2D1-0E84-4B64-B59A-F8AD52C0DAB7}" presName="child3group" presStyleCnt="0"/>
      <dgm:spPr/>
    </dgm:pt>
    <dgm:pt modelId="{A1D109D8-5CC2-466C-8695-7E02C174F7CD}" type="pres">
      <dgm:prSet presAssocID="{548BC2D1-0E84-4B64-B59A-F8AD52C0DAB7}" presName="child3" presStyleLbl="bgAcc1" presStyleIdx="2" presStyleCnt="4" custScaleX="159517" custScaleY="123895" custLinFactNeighborX="21032" custLinFactNeighborY="-25315"/>
      <dgm:spPr/>
      <dgm:t>
        <a:bodyPr/>
        <a:lstStyle/>
        <a:p>
          <a:endParaRPr lang="zh-TW" altLang="en-US"/>
        </a:p>
      </dgm:t>
    </dgm:pt>
    <dgm:pt modelId="{8665341D-9EAD-49E0-8356-F75D3D4035A4}" type="pres">
      <dgm:prSet presAssocID="{548BC2D1-0E84-4B64-B59A-F8AD52C0DAB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1B622-029F-428F-9300-A3BC82A84A25}" type="pres">
      <dgm:prSet presAssocID="{548BC2D1-0E84-4B64-B59A-F8AD52C0DAB7}" presName="child4group" presStyleCnt="0"/>
      <dgm:spPr/>
    </dgm:pt>
    <dgm:pt modelId="{893B802C-37AF-4BFC-9839-4B006232220A}" type="pres">
      <dgm:prSet presAssocID="{548BC2D1-0E84-4B64-B59A-F8AD52C0DAB7}" presName="child4" presStyleLbl="bgAcc1" presStyleIdx="3" presStyleCnt="4" custScaleX="153525" custScaleY="132659" custLinFactNeighborX="-20409" custLinFactNeighborY="-26813"/>
      <dgm:spPr/>
      <dgm:t>
        <a:bodyPr/>
        <a:lstStyle/>
        <a:p>
          <a:endParaRPr lang="zh-TW" altLang="en-US"/>
        </a:p>
      </dgm:t>
    </dgm:pt>
    <dgm:pt modelId="{D75697F6-41FC-4C8B-AFAE-970BE21D8AA5}" type="pres">
      <dgm:prSet presAssocID="{548BC2D1-0E84-4B64-B59A-F8AD52C0DAB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1E1FE5-995B-49E0-81C0-607C21688DB1}" type="pres">
      <dgm:prSet presAssocID="{548BC2D1-0E84-4B64-B59A-F8AD52C0DAB7}" presName="childPlaceholder" presStyleCnt="0"/>
      <dgm:spPr/>
    </dgm:pt>
    <dgm:pt modelId="{2817A80C-50FD-4007-8069-5F3E675C8B58}" type="pres">
      <dgm:prSet presAssocID="{548BC2D1-0E84-4B64-B59A-F8AD52C0DAB7}" presName="circle" presStyleCnt="0"/>
      <dgm:spPr/>
    </dgm:pt>
    <dgm:pt modelId="{A408D50C-13FF-4B17-9010-95E437AC9BA4}" type="pres">
      <dgm:prSet presAssocID="{548BC2D1-0E84-4B64-B59A-F8AD52C0DAB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17A950-8CEF-4BCA-8D5B-7AD5C2C1C935}" type="pres">
      <dgm:prSet presAssocID="{548BC2D1-0E84-4B64-B59A-F8AD52C0DAB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ED0D1F-8A49-4A2F-ACE0-E0921BD701A6}" type="pres">
      <dgm:prSet presAssocID="{548BC2D1-0E84-4B64-B59A-F8AD52C0DAB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1E1027-0320-475B-9928-B493BC56D2B4}" type="pres">
      <dgm:prSet presAssocID="{548BC2D1-0E84-4B64-B59A-F8AD52C0DAB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82063-4F96-4F26-871E-021770356FDE}" type="pres">
      <dgm:prSet presAssocID="{548BC2D1-0E84-4B64-B59A-F8AD52C0DAB7}" presName="quadrantPlaceholder" presStyleCnt="0"/>
      <dgm:spPr/>
    </dgm:pt>
    <dgm:pt modelId="{C61BE3F4-B291-4E2F-979B-00B051CF64B0}" type="pres">
      <dgm:prSet presAssocID="{548BC2D1-0E84-4B64-B59A-F8AD52C0DAB7}" presName="center1" presStyleLbl="fgShp" presStyleIdx="0" presStyleCnt="2"/>
      <dgm:spPr/>
    </dgm:pt>
    <dgm:pt modelId="{C92D530E-BE87-4056-BA39-B4F16FB21759}" type="pres">
      <dgm:prSet presAssocID="{548BC2D1-0E84-4B64-B59A-F8AD52C0DAB7}" presName="center2" presStyleLbl="fgShp" presStyleIdx="1" presStyleCnt="2"/>
      <dgm:spPr/>
    </dgm:pt>
  </dgm:ptLst>
  <dgm:cxnLst>
    <dgm:cxn modelId="{9CF9EDEC-22E1-4E75-9BD3-1EA309F5845B}" type="presOf" srcId="{B03D9D41-91B0-4745-BD7F-0D3019E6DF57}" destId="{3429E304-0E97-4A57-BF34-D67C5170758A}" srcOrd="0" destOrd="0" presId="urn:microsoft.com/office/officeart/2005/8/layout/cycle4"/>
    <dgm:cxn modelId="{C0E16014-7029-4874-9D13-035C496F0DE5}" type="presOf" srcId="{548BC2D1-0E84-4B64-B59A-F8AD52C0DAB7}" destId="{96E7AAF0-7046-44B7-B1D5-582EFCC4E05F}" srcOrd="0" destOrd="0" presId="urn:microsoft.com/office/officeart/2005/8/layout/cycle4"/>
    <dgm:cxn modelId="{4E2C0026-C8FA-460C-B1CD-CCA88F692EB0}" type="presOf" srcId="{8B72B5F5-4122-422B-961E-C8301D9CDB16}" destId="{CA17A950-8CEF-4BCA-8D5B-7AD5C2C1C935}" srcOrd="0" destOrd="0" presId="urn:microsoft.com/office/officeart/2005/8/layout/cycle4"/>
    <dgm:cxn modelId="{F729D14C-7B7F-489B-8784-8595B647E5C8}" type="presOf" srcId="{1BE1E34E-80F6-4897-AAF9-22B597031BDF}" destId="{A1D109D8-5CC2-466C-8695-7E02C174F7CD}" srcOrd="0" destOrd="0" presId="urn:microsoft.com/office/officeart/2005/8/layout/cycle4"/>
    <dgm:cxn modelId="{BE52EA37-77D3-4410-8FFD-11942B8F30B3}" type="presOf" srcId="{5F5071D4-87D6-4120-BEEB-7FE69DD0FB93}" destId="{A408D50C-13FF-4B17-9010-95E437AC9BA4}" srcOrd="0" destOrd="0" presId="urn:microsoft.com/office/officeart/2005/8/layout/cycle4"/>
    <dgm:cxn modelId="{85D15A4F-7AB0-4472-9C42-F8DCB95142D1}" srcId="{548BC2D1-0E84-4B64-B59A-F8AD52C0DAB7}" destId="{5F5071D4-87D6-4120-BEEB-7FE69DD0FB93}" srcOrd="0" destOrd="0" parTransId="{D33925E8-4D1A-4037-A50D-A025EA8D45F5}" sibTransId="{A3590138-9D01-42A2-9946-88F157E480C4}"/>
    <dgm:cxn modelId="{CAC7D849-B061-4F93-838B-9222C4493E37}" srcId="{548BC2D1-0E84-4B64-B59A-F8AD52C0DAB7}" destId="{F646EF33-C48C-4085-B5E0-00E76EBD0B9C}" srcOrd="2" destOrd="0" parTransId="{C0372305-E7DE-4749-96C8-BFACE6298FCA}" sibTransId="{0D0166FE-B9DF-4500-A2DB-C1A6FDD0C51D}"/>
    <dgm:cxn modelId="{09F86A41-EF08-4D17-94D2-197B2FF02336}" type="presOf" srcId="{9D61F432-1739-45F0-B3B6-F388F775A8D0}" destId="{D75697F6-41FC-4C8B-AFAE-970BE21D8AA5}" srcOrd="1" destOrd="0" presId="urn:microsoft.com/office/officeart/2005/8/layout/cycle4"/>
    <dgm:cxn modelId="{706425EC-46D5-46B8-8D20-62A7E6CC34D0}" srcId="{5F5071D4-87D6-4120-BEEB-7FE69DD0FB93}" destId="{A63BE97D-C68B-4A82-BAF4-583AD4E1A046}" srcOrd="0" destOrd="0" parTransId="{87916E72-8F2D-4F6F-A27F-DEBCD8B79520}" sibTransId="{3619F504-9FE3-43EF-86F5-54D1AD8FDF9D}"/>
    <dgm:cxn modelId="{72369C52-F5E7-48CC-8459-046823DEF60E}" srcId="{87357797-0DE7-4FF9-9C79-CA270505B61D}" destId="{9D61F432-1739-45F0-B3B6-F388F775A8D0}" srcOrd="0" destOrd="0" parTransId="{B8EC8E5F-8224-47C8-B0D6-2A23ACE013DB}" sibTransId="{BBAF1385-41DE-4AA2-8CE5-3130F6383782}"/>
    <dgm:cxn modelId="{3BD78BA7-A23E-463A-8553-8E943EA1E127}" type="presOf" srcId="{9D61F432-1739-45F0-B3B6-F388F775A8D0}" destId="{893B802C-37AF-4BFC-9839-4B006232220A}" srcOrd="0" destOrd="0" presId="urn:microsoft.com/office/officeart/2005/8/layout/cycle4"/>
    <dgm:cxn modelId="{7A5DEF08-03DD-480C-9F0A-34D2E13F54AF}" type="presOf" srcId="{87357797-0DE7-4FF9-9C79-CA270505B61D}" destId="{671E1027-0320-475B-9928-B493BC56D2B4}" srcOrd="0" destOrd="0" presId="urn:microsoft.com/office/officeart/2005/8/layout/cycle4"/>
    <dgm:cxn modelId="{3D20CD21-A941-44B0-ACFC-5546B83C575E}" srcId="{F646EF33-C48C-4085-B5E0-00E76EBD0B9C}" destId="{1BE1E34E-80F6-4897-AAF9-22B597031BDF}" srcOrd="0" destOrd="0" parTransId="{D8A45F98-8392-4512-BFAD-28AF2A0A0AFC}" sibTransId="{37A7F516-28AD-4530-8B4A-1D2098B425E9}"/>
    <dgm:cxn modelId="{E4BFC6EF-3C0C-42CB-B7D5-14692DC45DD3}" type="presOf" srcId="{A63BE97D-C68B-4A82-BAF4-583AD4E1A046}" destId="{159D4140-36A1-48CD-AB7F-1B84AB7C008F}" srcOrd="0" destOrd="0" presId="urn:microsoft.com/office/officeart/2005/8/layout/cycle4"/>
    <dgm:cxn modelId="{55841F81-DE84-4A7B-B4A4-11AB8243B29B}" srcId="{548BC2D1-0E84-4B64-B59A-F8AD52C0DAB7}" destId="{87357797-0DE7-4FF9-9C79-CA270505B61D}" srcOrd="3" destOrd="0" parTransId="{4ADF536A-F7FA-4C77-9CC8-18DBAA807720}" sibTransId="{C1531614-B092-40F1-A23A-D973058DA39D}"/>
    <dgm:cxn modelId="{99B2BEEE-5ABA-4488-A1C9-7EF1F9F9D9C0}" srcId="{8B72B5F5-4122-422B-961E-C8301D9CDB16}" destId="{B03D9D41-91B0-4745-BD7F-0D3019E6DF57}" srcOrd="0" destOrd="0" parTransId="{9AF20534-7BC3-40C4-BA09-37B62D8C8BB9}" sibTransId="{B383E061-778C-45BE-8A74-F8C2E0D8BC84}"/>
    <dgm:cxn modelId="{E52BE246-994F-4C0C-B598-166AFFBA91D7}" type="presOf" srcId="{F646EF33-C48C-4085-B5E0-00E76EBD0B9C}" destId="{38ED0D1F-8A49-4A2F-ACE0-E0921BD701A6}" srcOrd="0" destOrd="0" presId="urn:microsoft.com/office/officeart/2005/8/layout/cycle4"/>
    <dgm:cxn modelId="{26D41717-9A2B-4547-A75F-9E0FE0FF6C15}" type="presOf" srcId="{A63BE97D-C68B-4A82-BAF4-583AD4E1A046}" destId="{4DA0F2DA-DEE7-4499-A5B8-884156AC7454}" srcOrd="1" destOrd="0" presId="urn:microsoft.com/office/officeart/2005/8/layout/cycle4"/>
    <dgm:cxn modelId="{7A86C556-D9A3-47F8-B0F5-47DB8E4A988A}" srcId="{548BC2D1-0E84-4B64-B59A-F8AD52C0DAB7}" destId="{8B72B5F5-4122-422B-961E-C8301D9CDB16}" srcOrd="1" destOrd="0" parTransId="{4A6BD0C6-3F7A-4AB8-810F-96389E10A0D1}" sibTransId="{D01C9B01-0B5B-436E-9ABB-538ADAF6F2D0}"/>
    <dgm:cxn modelId="{36DE2AB9-7B2D-4B8B-AD6A-C119F78E014E}" type="presOf" srcId="{B03D9D41-91B0-4745-BD7F-0D3019E6DF57}" destId="{2A1BA4DF-67FC-4318-8888-AE6852ED3F78}" srcOrd="1" destOrd="0" presId="urn:microsoft.com/office/officeart/2005/8/layout/cycle4"/>
    <dgm:cxn modelId="{06E7CC04-FC0B-4388-ADD2-95D88F05DE78}" type="presOf" srcId="{1BE1E34E-80F6-4897-AAF9-22B597031BDF}" destId="{8665341D-9EAD-49E0-8356-F75D3D4035A4}" srcOrd="1" destOrd="0" presId="urn:microsoft.com/office/officeart/2005/8/layout/cycle4"/>
    <dgm:cxn modelId="{25269B73-D308-4CBE-9DA9-1AEF55EE5AE8}" type="presParOf" srcId="{96E7AAF0-7046-44B7-B1D5-582EFCC4E05F}" destId="{B68AC517-6F45-43FA-925C-383244822821}" srcOrd="0" destOrd="0" presId="urn:microsoft.com/office/officeart/2005/8/layout/cycle4"/>
    <dgm:cxn modelId="{129CA344-933F-495F-AC5F-EDD5B94F821E}" type="presParOf" srcId="{B68AC517-6F45-43FA-925C-383244822821}" destId="{7E88E811-8397-48F7-A9CB-BBD3B7B7DDCB}" srcOrd="0" destOrd="0" presId="urn:microsoft.com/office/officeart/2005/8/layout/cycle4"/>
    <dgm:cxn modelId="{6CB437A6-C6CC-4E62-948A-11AC1EDD3B3E}" type="presParOf" srcId="{7E88E811-8397-48F7-A9CB-BBD3B7B7DDCB}" destId="{159D4140-36A1-48CD-AB7F-1B84AB7C008F}" srcOrd="0" destOrd="0" presId="urn:microsoft.com/office/officeart/2005/8/layout/cycle4"/>
    <dgm:cxn modelId="{429880FD-33AC-40A8-BBAB-93D8CEE5A78C}" type="presParOf" srcId="{7E88E811-8397-48F7-A9CB-BBD3B7B7DDCB}" destId="{4DA0F2DA-DEE7-4499-A5B8-884156AC7454}" srcOrd="1" destOrd="0" presId="urn:microsoft.com/office/officeart/2005/8/layout/cycle4"/>
    <dgm:cxn modelId="{EA21C871-8F4E-437C-BDA0-ADA04A36792E}" type="presParOf" srcId="{B68AC517-6F45-43FA-925C-383244822821}" destId="{EEA09BCD-DCEB-4433-A055-7EB41B8BF654}" srcOrd="1" destOrd="0" presId="urn:microsoft.com/office/officeart/2005/8/layout/cycle4"/>
    <dgm:cxn modelId="{129C3450-BB2D-4364-B86A-9D80784FF492}" type="presParOf" srcId="{EEA09BCD-DCEB-4433-A055-7EB41B8BF654}" destId="{3429E304-0E97-4A57-BF34-D67C5170758A}" srcOrd="0" destOrd="0" presId="urn:microsoft.com/office/officeart/2005/8/layout/cycle4"/>
    <dgm:cxn modelId="{1071A554-BA07-4015-94BD-8A810AF9E9BF}" type="presParOf" srcId="{EEA09BCD-DCEB-4433-A055-7EB41B8BF654}" destId="{2A1BA4DF-67FC-4318-8888-AE6852ED3F78}" srcOrd="1" destOrd="0" presId="urn:microsoft.com/office/officeart/2005/8/layout/cycle4"/>
    <dgm:cxn modelId="{F05B0572-3CFB-4A69-8570-915DA162E876}" type="presParOf" srcId="{B68AC517-6F45-43FA-925C-383244822821}" destId="{5555BCB2-FFED-4251-9564-B79F9DE31758}" srcOrd="2" destOrd="0" presId="urn:microsoft.com/office/officeart/2005/8/layout/cycle4"/>
    <dgm:cxn modelId="{7C500B94-43C5-4CF1-BC9B-D2BF21E217F2}" type="presParOf" srcId="{5555BCB2-FFED-4251-9564-B79F9DE31758}" destId="{A1D109D8-5CC2-466C-8695-7E02C174F7CD}" srcOrd="0" destOrd="0" presId="urn:microsoft.com/office/officeart/2005/8/layout/cycle4"/>
    <dgm:cxn modelId="{649A368B-1A1B-40A9-8431-AC5436305B0A}" type="presParOf" srcId="{5555BCB2-FFED-4251-9564-B79F9DE31758}" destId="{8665341D-9EAD-49E0-8356-F75D3D4035A4}" srcOrd="1" destOrd="0" presId="urn:microsoft.com/office/officeart/2005/8/layout/cycle4"/>
    <dgm:cxn modelId="{A4B5DEEE-746E-4B83-BFB2-12E03B80C453}" type="presParOf" srcId="{B68AC517-6F45-43FA-925C-383244822821}" destId="{43E1B622-029F-428F-9300-A3BC82A84A25}" srcOrd="3" destOrd="0" presId="urn:microsoft.com/office/officeart/2005/8/layout/cycle4"/>
    <dgm:cxn modelId="{712A3C23-D89B-4413-AABC-3C50598CFA87}" type="presParOf" srcId="{43E1B622-029F-428F-9300-A3BC82A84A25}" destId="{893B802C-37AF-4BFC-9839-4B006232220A}" srcOrd="0" destOrd="0" presId="urn:microsoft.com/office/officeart/2005/8/layout/cycle4"/>
    <dgm:cxn modelId="{B7E54CDD-0F4F-45ED-AE59-42A89E9EE914}" type="presParOf" srcId="{43E1B622-029F-428F-9300-A3BC82A84A25}" destId="{D75697F6-41FC-4C8B-AFAE-970BE21D8AA5}" srcOrd="1" destOrd="0" presId="urn:microsoft.com/office/officeart/2005/8/layout/cycle4"/>
    <dgm:cxn modelId="{49A1EF9C-843A-4FC8-B345-A1EBCBC343A3}" type="presParOf" srcId="{B68AC517-6F45-43FA-925C-383244822821}" destId="{AE1E1FE5-995B-49E0-81C0-607C21688DB1}" srcOrd="4" destOrd="0" presId="urn:microsoft.com/office/officeart/2005/8/layout/cycle4"/>
    <dgm:cxn modelId="{91DE0520-AF1E-40E2-9CEC-8D8A424255AC}" type="presParOf" srcId="{96E7AAF0-7046-44B7-B1D5-582EFCC4E05F}" destId="{2817A80C-50FD-4007-8069-5F3E675C8B58}" srcOrd="1" destOrd="0" presId="urn:microsoft.com/office/officeart/2005/8/layout/cycle4"/>
    <dgm:cxn modelId="{D89E65A3-EA68-4852-8BBB-6945756B04F0}" type="presParOf" srcId="{2817A80C-50FD-4007-8069-5F3E675C8B58}" destId="{A408D50C-13FF-4B17-9010-95E437AC9BA4}" srcOrd="0" destOrd="0" presId="urn:microsoft.com/office/officeart/2005/8/layout/cycle4"/>
    <dgm:cxn modelId="{19D23D34-0607-424B-9C01-BDE9B3BFC1FC}" type="presParOf" srcId="{2817A80C-50FD-4007-8069-5F3E675C8B58}" destId="{CA17A950-8CEF-4BCA-8D5B-7AD5C2C1C935}" srcOrd="1" destOrd="0" presId="urn:microsoft.com/office/officeart/2005/8/layout/cycle4"/>
    <dgm:cxn modelId="{5C67DE10-13A5-4E80-A1D3-E66B4430E00A}" type="presParOf" srcId="{2817A80C-50FD-4007-8069-5F3E675C8B58}" destId="{38ED0D1F-8A49-4A2F-ACE0-E0921BD701A6}" srcOrd="2" destOrd="0" presId="urn:microsoft.com/office/officeart/2005/8/layout/cycle4"/>
    <dgm:cxn modelId="{159C748B-5C76-431F-92C1-5A7B8B0B7448}" type="presParOf" srcId="{2817A80C-50FD-4007-8069-5F3E675C8B58}" destId="{671E1027-0320-475B-9928-B493BC56D2B4}" srcOrd="3" destOrd="0" presId="urn:microsoft.com/office/officeart/2005/8/layout/cycle4"/>
    <dgm:cxn modelId="{1ABDA8C7-2DE5-4727-980C-415D43E0DFD7}" type="presParOf" srcId="{2817A80C-50FD-4007-8069-5F3E675C8B58}" destId="{AA682063-4F96-4F26-871E-021770356FDE}" srcOrd="4" destOrd="0" presId="urn:microsoft.com/office/officeart/2005/8/layout/cycle4"/>
    <dgm:cxn modelId="{7E018455-20E3-4176-893F-6BCBF03AD5C9}" type="presParOf" srcId="{96E7AAF0-7046-44B7-B1D5-582EFCC4E05F}" destId="{C61BE3F4-B291-4E2F-979B-00B051CF64B0}" srcOrd="2" destOrd="0" presId="urn:microsoft.com/office/officeart/2005/8/layout/cycle4"/>
    <dgm:cxn modelId="{9119E32C-3D18-41E3-8CBF-AA50FCEB4B79}" type="presParOf" srcId="{96E7AAF0-7046-44B7-B1D5-582EFCC4E05F}" destId="{C92D530E-BE87-4056-BA39-B4F16FB217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CB02E-2FD1-4087-A7EE-0F9C169DB8E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4A1247B-63D7-4AD8-9FA2-9A35064BB096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申請資格</a:t>
          </a:r>
          <a:endParaRPr lang="zh-TW" altLang="en-US" dirty="0"/>
        </a:p>
      </dgm:t>
    </dgm:pt>
    <dgm:pt modelId="{F17EB587-740E-44E9-9BF3-B3D34408F91B}" type="par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2E156AD2-BF73-42A7-8173-03A79658B004}" type="sib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DB48A3F0-F15E-4A86-A096-B9A8E958EAD3}">
      <dgm:prSet phldrT="[文字]"/>
      <dgm:spPr/>
      <dgm:t>
        <a:bodyPr/>
        <a:lstStyle/>
        <a:p>
          <a:r>
            <a:rPr lang="en-US" altLang="zh-TW" b="1" dirty="0" smtClean="0">
              <a:latin typeface="+mj-ea"/>
              <a:ea typeface="+mj-ea"/>
            </a:rPr>
            <a:t>105</a:t>
          </a:r>
          <a:r>
            <a:rPr lang="zh-TW" altLang="en-US" b="1" dirty="0" smtClean="0">
              <a:latin typeface="+mj-ea"/>
              <a:ea typeface="+mj-ea"/>
            </a:rPr>
            <a:t>學年度</a:t>
          </a:r>
          <a:r>
            <a:rPr lang="zh-TW" altLang="en-US" b="1" dirty="0" smtClean="0">
              <a:latin typeface="微軟正黑體" panose="020B0604030504040204" pitchFamily="34" charset="-120"/>
            </a:rPr>
            <a:t>高中職</a:t>
          </a:r>
          <a:r>
            <a:rPr lang="zh-TW" altLang="en-US" b="1" dirty="0" smtClean="0">
              <a:latin typeface="+mj-ea"/>
              <a:ea typeface="+mj-ea"/>
            </a:rPr>
            <a:t>應屆畢業生</a:t>
          </a:r>
          <a:endParaRPr lang="zh-TW" altLang="en-US" dirty="0"/>
        </a:p>
      </dgm:t>
    </dgm:pt>
    <dgm:pt modelId="{0C5A02DF-011F-4365-836C-8A7541E67539}" type="par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6CF3C4A2-DBC7-4FFE-82FD-C7CE51C6F7AD}" type="sib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BBCDD165-B032-4E53-8F8A-C989B5652514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申請期間</a:t>
          </a:r>
          <a:endParaRPr lang="zh-TW" altLang="en-US" dirty="0"/>
        </a:p>
      </dgm:t>
    </dgm:pt>
    <dgm:pt modelId="{44BD3B07-8408-4892-841F-D858C602538D}" type="parTrans" cxnId="{19F38C71-89D9-477D-A182-8086B3A68C74}">
      <dgm:prSet/>
      <dgm:spPr/>
      <dgm:t>
        <a:bodyPr/>
        <a:lstStyle/>
        <a:p>
          <a:endParaRPr lang="zh-TW" altLang="en-US"/>
        </a:p>
      </dgm:t>
    </dgm:pt>
    <dgm:pt modelId="{760FC7ED-8765-4850-9E01-922585110E91}" type="sibTrans" cxnId="{19F38C71-89D9-477D-A182-8086B3A68C74}">
      <dgm:prSet/>
      <dgm:spPr/>
      <dgm:t>
        <a:bodyPr/>
        <a:lstStyle/>
        <a:p>
          <a:endParaRPr lang="zh-TW" altLang="en-US"/>
        </a:p>
      </dgm:t>
    </dgm:pt>
    <dgm:pt modelId="{AAC04CA2-FC08-4C2F-9EBA-E96B7198D139}">
      <dgm:prSet phldrT="[文字]"/>
      <dgm:spPr/>
      <dgm:t>
        <a:bodyPr/>
        <a:lstStyle/>
        <a:p>
          <a:r>
            <a:rPr lang="en-US" altLang="zh-TW" b="1" dirty="0" smtClean="0">
              <a:latin typeface="+mj-ea"/>
              <a:ea typeface="+mj-ea"/>
            </a:rPr>
            <a:t>106</a:t>
          </a:r>
          <a:r>
            <a:rPr lang="zh-TW" altLang="en-US" b="1" dirty="0" smtClean="0">
              <a:latin typeface="+mj-ea"/>
              <a:ea typeface="+mj-ea"/>
            </a:rPr>
            <a:t>年</a:t>
          </a:r>
          <a:r>
            <a:rPr lang="en-US" altLang="zh-TW" b="1" dirty="0" smtClean="0">
              <a:latin typeface="+mj-ea"/>
              <a:ea typeface="+mj-ea"/>
            </a:rPr>
            <a:t>5</a:t>
          </a:r>
          <a:r>
            <a:rPr lang="zh-TW" altLang="en-US" b="1" dirty="0" smtClean="0">
              <a:latin typeface="+mj-ea"/>
              <a:ea typeface="+mj-ea"/>
            </a:rPr>
            <a:t>月</a:t>
          </a:r>
          <a:r>
            <a:rPr lang="en-US" altLang="zh-TW" b="1" dirty="0" smtClean="0">
              <a:latin typeface="+mj-ea"/>
              <a:ea typeface="+mj-ea"/>
            </a:rPr>
            <a:t>1</a:t>
          </a:r>
          <a:r>
            <a:rPr lang="zh-TW" altLang="en-US" b="1" dirty="0" smtClean="0">
              <a:latin typeface="+mj-ea"/>
              <a:ea typeface="+mj-ea"/>
            </a:rPr>
            <a:t>日至年</a:t>
          </a:r>
          <a:r>
            <a:rPr lang="en-US" altLang="zh-TW" b="1" dirty="0" smtClean="0">
              <a:latin typeface="+mj-ea"/>
              <a:ea typeface="+mj-ea"/>
            </a:rPr>
            <a:t>5</a:t>
          </a:r>
          <a:r>
            <a:rPr lang="zh-TW" altLang="en-US" b="1" dirty="0" smtClean="0">
              <a:latin typeface="+mj-ea"/>
              <a:ea typeface="+mj-ea"/>
            </a:rPr>
            <a:t>月</a:t>
          </a:r>
          <a:r>
            <a:rPr lang="en-US" altLang="zh-TW" b="1" dirty="0" smtClean="0">
              <a:latin typeface="+mj-ea"/>
              <a:ea typeface="+mj-ea"/>
            </a:rPr>
            <a:t>10</a:t>
          </a:r>
          <a:r>
            <a:rPr lang="zh-TW" altLang="en-US" b="1" dirty="0" smtClean="0">
              <a:latin typeface="+mj-ea"/>
              <a:ea typeface="+mj-ea"/>
            </a:rPr>
            <a:t>日</a:t>
          </a:r>
          <a:endParaRPr lang="zh-TW" altLang="en-US" dirty="0"/>
        </a:p>
      </dgm:t>
    </dgm:pt>
    <dgm:pt modelId="{7175C752-C679-4646-9F7B-6EF8E8EA20C0}" type="parTrans" cxnId="{EBB13562-4E17-4D91-87A2-75975D18963A}">
      <dgm:prSet/>
      <dgm:spPr/>
      <dgm:t>
        <a:bodyPr/>
        <a:lstStyle/>
        <a:p>
          <a:endParaRPr lang="zh-TW" altLang="en-US"/>
        </a:p>
      </dgm:t>
    </dgm:pt>
    <dgm:pt modelId="{95D44C46-DF32-4533-86EA-0017D4CBC9AB}" type="sibTrans" cxnId="{EBB13562-4E17-4D91-87A2-75975D18963A}">
      <dgm:prSet/>
      <dgm:spPr/>
      <dgm:t>
        <a:bodyPr/>
        <a:lstStyle/>
        <a:p>
          <a:endParaRPr lang="zh-TW" altLang="en-US"/>
        </a:p>
      </dgm:t>
    </dgm:pt>
    <dgm:pt modelId="{14BD94CF-5B9E-4A26-B126-DD5337BDAB45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申請方式</a:t>
          </a:r>
          <a:endParaRPr lang="zh-TW" altLang="en-US" dirty="0"/>
        </a:p>
      </dgm:t>
    </dgm:pt>
    <dgm:pt modelId="{8C1BDEBE-EEFD-41FB-8621-37205F1D5347}" type="par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760C1486-2DDC-43DF-8CB7-69ED4F33EC60}" type="sib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F0879073-4AC1-4211-B53B-796B9B220E19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備妥申請資料並上傳至青年教育與就業儲蓄帳戶方案填報系統</a:t>
          </a:r>
          <a:endParaRPr lang="zh-TW" altLang="en-US" dirty="0"/>
        </a:p>
      </dgm:t>
    </dgm:pt>
    <dgm:pt modelId="{E6C4F5CC-2E9B-44EB-939C-E851747D7263}" type="par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B5301378-8DEA-45B1-91F2-03973CB4A7FA}" type="sib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D53811E4-E30F-4F86-A96E-2C16DE31FB85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申請資料</a:t>
          </a:r>
          <a:endParaRPr lang="zh-TW" altLang="en-US" dirty="0"/>
        </a:p>
      </dgm:t>
    </dgm:pt>
    <dgm:pt modelId="{64DBD74A-F26A-42C5-B9F7-A58714C29A17}" type="par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6AA0B0B-3138-4FD1-95A1-F56A467E4E80}" type="sib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9CF4137-865A-4D9C-A222-D80C6CBAED3D}">
      <dgm:prSet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申請書（含體驗學習企劃）</a:t>
          </a:r>
          <a:endParaRPr lang="zh-TW" altLang="en-US" dirty="0"/>
        </a:p>
      </dgm:t>
    </dgm:pt>
    <dgm:pt modelId="{8B7E3451-E38D-4E6B-9B97-AFC917C95209}" type="parTrans" cxnId="{4E5C141B-C846-4AFF-8E94-4D93CDD3742F}">
      <dgm:prSet/>
      <dgm:spPr/>
    </dgm:pt>
    <dgm:pt modelId="{C19AF649-C482-4F2C-8923-B08BFA2C3686}" type="sibTrans" cxnId="{4E5C141B-C846-4AFF-8E94-4D93CDD3742F}">
      <dgm:prSet/>
      <dgm:spPr/>
    </dgm:pt>
    <dgm:pt modelId="{85A45B74-6628-41ED-A47E-7EF653CEA838}">
      <dgm:prSet phldrT="[文字]"/>
      <dgm:spPr/>
      <dgm:t>
        <a:bodyPr/>
        <a:lstStyle/>
        <a:p>
          <a:r>
            <a:rPr lang="zh-TW" altLang="en-US" b="1" u="sng" dirty="0" smtClean="0"/>
            <a:t>排除</a:t>
          </a:r>
          <a:r>
            <a:rPr lang="zh-TW" altLang="en-US" dirty="0" smtClean="0"/>
            <a:t>：參與產學攜手合作計畫、雙軌訓練旗艦計畫、產學訓合作訓練者</a:t>
          </a:r>
          <a:endParaRPr lang="zh-TW" altLang="en-US" dirty="0"/>
        </a:p>
      </dgm:t>
    </dgm:pt>
    <dgm:pt modelId="{F6EC1B9F-89BB-41F5-B837-B646EB12537A}" type="parTrans" cxnId="{4AA9BBC8-B9A7-46A2-BF3A-4C94946406F8}">
      <dgm:prSet/>
      <dgm:spPr/>
    </dgm:pt>
    <dgm:pt modelId="{7A29B2F4-7B93-4A9D-A8B8-69FBD3C0F20C}" type="sibTrans" cxnId="{4AA9BBC8-B9A7-46A2-BF3A-4C94946406F8}">
      <dgm:prSet/>
      <dgm:spPr/>
    </dgm:pt>
    <dgm:pt modelId="{FF3B7E58-6C7D-415C-B5E7-44089859CF2C}">
      <dgm:prSet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參與計畫同意書</a:t>
          </a:r>
          <a:endParaRPr lang="zh-TW" altLang="en-US" dirty="0"/>
        </a:p>
      </dgm:t>
    </dgm:pt>
    <dgm:pt modelId="{E2CF1A87-92C4-4FF1-A763-7310BB16C7BC}" type="parTrans" cxnId="{AA3CDEAD-0CB7-4BDD-A35C-60BBF5D996FD}">
      <dgm:prSet/>
      <dgm:spPr/>
    </dgm:pt>
    <dgm:pt modelId="{3F0A6555-6D98-4D54-9B1B-F36D0FB2E6F8}" type="sibTrans" cxnId="{AA3CDEAD-0CB7-4BDD-A35C-60BBF5D996FD}">
      <dgm:prSet/>
      <dgm:spPr/>
    </dgm:pt>
    <dgm:pt modelId="{AC103BF4-AB30-4053-9891-7508C40B5A5B}" type="pres">
      <dgm:prSet presAssocID="{CEECB02E-2FD1-4087-A7EE-0F9C169DB8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46FF18-1027-4E63-91FF-EA639238FB10}" type="pres">
      <dgm:prSet presAssocID="{84A1247B-63D7-4AD8-9FA2-9A35064BB096}" presName="composite" presStyleCnt="0"/>
      <dgm:spPr/>
    </dgm:pt>
    <dgm:pt modelId="{EAB9AD4C-97D2-4482-AAA3-58A35639E898}" type="pres">
      <dgm:prSet presAssocID="{84A1247B-63D7-4AD8-9FA2-9A35064BB09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6DBDD4-9294-4381-B4CA-0F641A76B740}" type="pres">
      <dgm:prSet presAssocID="{84A1247B-63D7-4AD8-9FA2-9A35064BB09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94A528-5CA2-49EB-A92B-42F510C687AD}" type="pres">
      <dgm:prSet presAssocID="{2E156AD2-BF73-42A7-8173-03A79658B004}" presName="space" presStyleCnt="0"/>
      <dgm:spPr/>
    </dgm:pt>
    <dgm:pt modelId="{2C983EA7-3A92-4CBA-BE50-D262CFA0702F}" type="pres">
      <dgm:prSet presAssocID="{BBCDD165-B032-4E53-8F8A-C989B5652514}" presName="composite" presStyleCnt="0"/>
      <dgm:spPr/>
    </dgm:pt>
    <dgm:pt modelId="{E1AD7C68-59FA-481E-981E-156277F85D2B}" type="pres">
      <dgm:prSet presAssocID="{BBCDD165-B032-4E53-8F8A-C989B565251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F6559B-D4E4-4017-ABBD-3EE73DFC9D84}" type="pres">
      <dgm:prSet presAssocID="{BBCDD165-B032-4E53-8F8A-C989B565251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03BC95-17CA-438B-8FA3-4B2ADD7F008F}" type="pres">
      <dgm:prSet presAssocID="{760FC7ED-8765-4850-9E01-922585110E91}" presName="space" presStyleCnt="0"/>
      <dgm:spPr/>
    </dgm:pt>
    <dgm:pt modelId="{04293D14-7CB9-430C-856A-35E36AA1A95E}" type="pres">
      <dgm:prSet presAssocID="{14BD94CF-5B9E-4A26-B126-DD5337BDAB45}" presName="composite" presStyleCnt="0"/>
      <dgm:spPr/>
    </dgm:pt>
    <dgm:pt modelId="{7BAD7E49-D8E3-4E1E-99EB-8E0F6E422233}" type="pres">
      <dgm:prSet presAssocID="{14BD94CF-5B9E-4A26-B126-DD5337BDAB4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B3A19-07A7-4D44-B7B9-D6951BFC7E82}" type="pres">
      <dgm:prSet presAssocID="{14BD94CF-5B9E-4A26-B126-DD5337BDAB4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F8300E-5EBE-44CF-9FDE-8ABB5706709E}" type="pres">
      <dgm:prSet presAssocID="{760C1486-2DDC-43DF-8CB7-69ED4F33EC60}" presName="space" presStyleCnt="0"/>
      <dgm:spPr/>
    </dgm:pt>
    <dgm:pt modelId="{E1DD54E8-4A4A-49AD-9327-917B20DFE923}" type="pres">
      <dgm:prSet presAssocID="{D53811E4-E30F-4F86-A96E-2C16DE31FB85}" presName="composite" presStyleCnt="0"/>
      <dgm:spPr/>
    </dgm:pt>
    <dgm:pt modelId="{94656A88-2E39-4756-B575-F3DE51F6CADF}" type="pres">
      <dgm:prSet presAssocID="{D53811E4-E30F-4F86-A96E-2C16DE31FB8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E5BBD-050E-45DC-882F-048B5B87B9CA}" type="pres">
      <dgm:prSet presAssocID="{D53811E4-E30F-4F86-A96E-2C16DE31FB8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5ABFDB-88D8-4F5E-ABD9-9F5C7F71B71C}" type="presOf" srcId="{F0879073-4AC1-4211-B53B-796B9B220E19}" destId="{F4BB3A19-07A7-4D44-B7B9-D6951BFC7E82}" srcOrd="0" destOrd="0" presId="urn:microsoft.com/office/officeart/2005/8/layout/hList1"/>
    <dgm:cxn modelId="{C3B45DFC-8299-45DD-BA4C-AD80C5A82729}" srcId="{84A1247B-63D7-4AD8-9FA2-9A35064BB096}" destId="{DB48A3F0-F15E-4A86-A096-B9A8E958EAD3}" srcOrd="0" destOrd="0" parTransId="{0C5A02DF-011F-4365-836C-8A7541E67539}" sibTransId="{6CF3C4A2-DBC7-4FFE-82FD-C7CE51C6F7AD}"/>
    <dgm:cxn modelId="{19F38C71-89D9-477D-A182-8086B3A68C74}" srcId="{CEECB02E-2FD1-4087-A7EE-0F9C169DB8E0}" destId="{BBCDD165-B032-4E53-8F8A-C989B5652514}" srcOrd="1" destOrd="0" parTransId="{44BD3B07-8408-4892-841F-D858C602538D}" sibTransId="{760FC7ED-8765-4850-9E01-922585110E91}"/>
    <dgm:cxn modelId="{0CA471E8-E0E1-4A3A-90EE-5C55266B74BC}" type="presOf" srcId="{84A1247B-63D7-4AD8-9FA2-9A35064BB096}" destId="{EAB9AD4C-97D2-4482-AAA3-58A35639E898}" srcOrd="0" destOrd="0" presId="urn:microsoft.com/office/officeart/2005/8/layout/hList1"/>
    <dgm:cxn modelId="{50DD6B15-F8B6-46E6-BB6A-CE1E781C3AA5}" type="presOf" srcId="{FF3B7E58-6C7D-415C-B5E7-44089859CF2C}" destId="{552E5BBD-050E-45DC-882F-048B5B87B9CA}" srcOrd="0" destOrd="1" presId="urn:microsoft.com/office/officeart/2005/8/layout/hList1"/>
    <dgm:cxn modelId="{2F79D6A1-3380-4F2B-BFD2-6289409FFD25}" type="presOf" srcId="{85A45B74-6628-41ED-A47E-7EF653CEA838}" destId="{0E6DBDD4-9294-4381-B4CA-0F641A76B740}" srcOrd="0" destOrd="1" presId="urn:microsoft.com/office/officeart/2005/8/layout/hList1"/>
    <dgm:cxn modelId="{F84C0240-D4C4-45B1-896F-EF264EF011BC}" srcId="{CEECB02E-2FD1-4087-A7EE-0F9C169DB8E0}" destId="{84A1247B-63D7-4AD8-9FA2-9A35064BB096}" srcOrd="0" destOrd="0" parTransId="{F17EB587-740E-44E9-9BF3-B3D34408F91B}" sibTransId="{2E156AD2-BF73-42A7-8173-03A79658B004}"/>
    <dgm:cxn modelId="{515F398A-7786-4369-BEFE-191557A1B0E7}" type="presOf" srcId="{AAC04CA2-FC08-4C2F-9EBA-E96B7198D139}" destId="{2DF6559B-D4E4-4017-ABBD-3EE73DFC9D84}" srcOrd="0" destOrd="0" presId="urn:microsoft.com/office/officeart/2005/8/layout/hList1"/>
    <dgm:cxn modelId="{CDCE5B18-9D41-4FA9-BF7D-5DA0E423D0CF}" type="presOf" srcId="{14BD94CF-5B9E-4A26-B126-DD5337BDAB45}" destId="{7BAD7E49-D8E3-4E1E-99EB-8E0F6E422233}" srcOrd="0" destOrd="0" presId="urn:microsoft.com/office/officeart/2005/8/layout/hList1"/>
    <dgm:cxn modelId="{075E4DEC-4605-4F34-9791-1930A975A911}" srcId="{CEECB02E-2FD1-4087-A7EE-0F9C169DB8E0}" destId="{D53811E4-E30F-4F86-A96E-2C16DE31FB85}" srcOrd="3" destOrd="0" parTransId="{64DBD74A-F26A-42C5-B9F7-A58714C29A17}" sibTransId="{F6AA0B0B-3138-4FD1-95A1-F56A467E4E80}"/>
    <dgm:cxn modelId="{409E9CFB-FD84-412D-B0DE-571070D258B5}" type="presOf" srcId="{F9CF4137-865A-4D9C-A222-D80C6CBAED3D}" destId="{552E5BBD-050E-45DC-882F-048B5B87B9CA}" srcOrd="0" destOrd="0" presId="urn:microsoft.com/office/officeart/2005/8/layout/hList1"/>
    <dgm:cxn modelId="{00705049-B865-49C6-A481-F161F491494A}" srcId="{CEECB02E-2FD1-4087-A7EE-0F9C169DB8E0}" destId="{14BD94CF-5B9E-4A26-B126-DD5337BDAB45}" srcOrd="2" destOrd="0" parTransId="{8C1BDEBE-EEFD-41FB-8621-37205F1D5347}" sibTransId="{760C1486-2DDC-43DF-8CB7-69ED4F33EC60}"/>
    <dgm:cxn modelId="{22671058-0EC5-47F4-BA42-A2EBEAF332CC}" type="presOf" srcId="{CEECB02E-2FD1-4087-A7EE-0F9C169DB8E0}" destId="{AC103BF4-AB30-4053-9891-7508C40B5A5B}" srcOrd="0" destOrd="0" presId="urn:microsoft.com/office/officeart/2005/8/layout/hList1"/>
    <dgm:cxn modelId="{EBB13562-4E17-4D91-87A2-75975D18963A}" srcId="{BBCDD165-B032-4E53-8F8A-C989B5652514}" destId="{AAC04CA2-FC08-4C2F-9EBA-E96B7198D139}" srcOrd="0" destOrd="0" parTransId="{7175C752-C679-4646-9F7B-6EF8E8EA20C0}" sibTransId="{95D44C46-DF32-4533-86EA-0017D4CBC9AB}"/>
    <dgm:cxn modelId="{C72AF75E-DA61-4612-986C-6D310E90055F}" srcId="{14BD94CF-5B9E-4A26-B126-DD5337BDAB45}" destId="{F0879073-4AC1-4211-B53B-796B9B220E19}" srcOrd="0" destOrd="0" parTransId="{E6C4F5CC-2E9B-44EB-939C-E851747D7263}" sibTransId="{B5301378-8DEA-45B1-91F2-03973CB4A7FA}"/>
    <dgm:cxn modelId="{56E2ACF1-8706-431F-908B-3C1153456270}" type="presOf" srcId="{DB48A3F0-F15E-4A86-A096-B9A8E958EAD3}" destId="{0E6DBDD4-9294-4381-B4CA-0F641A76B740}" srcOrd="0" destOrd="0" presId="urn:microsoft.com/office/officeart/2005/8/layout/hList1"/>
    <dgm:cxn modelId="{AA3CDEAD-0CB7-4BDD-A35C-60BBF5D996FD}" srcId="{D53811E4-E30F-4F86-A96E-2C16DE31FB85}" destId="{FF3B7E58-6C7D-415C-B5E7-44089859CF2C}" srcOrd="1" destOrd="0" parTransId="{E2CF1A87-92C4-4FF1-A763-7310BB16C7BC}" sibTransId="{3F0A6555-6D98-4D54-9B1B-F36D0FB2E6F8}"/>
    <dgm:cxn modelId="{4E5C141B-C846-4AFF-8E94-4D93CDD3742F}" srcId="{D53811E4-E30F-4F86-A96E-2C16DE31FB85}" destId="{F9CF4137-865A-4D9C-A222-D80C6CBAED3D}" srcOrd="0" destOrd="0" parTransId="{8B7E3451-E38D-4E6B-9B97-AFC917C95209}" sibTransId="{C19AF649-C482-4F2C-8923-B08BFA2C3686}"/>
    <dgm:cxn modelId="{9C5DBE86-7696-4AC1-A087-9D56A4E41E56}" type="presOf" srcId="{BBCDD165-B032-4E53-8F8A-C989B5652514}" destId="{E1AD7C68-59FA-481E-981E-156277F85D2B}" srcOrd="0" destOrd="0" presId="urn:microsoft.com/office/officeart/2005/8/layout/hList1"/>
    <dgm:cxn modelId="{4AA9BBC8-B9A7-46A2-BF3A-4C94946406F8}" srcId="{84A1247B-63D7-4AD8-9FA2-9A35064BB096}" destId="{85A45B74-6628-41ED-A47E-7EF653CEA838}" srcOrd="1" destOrd="0" parTransId="{F6EC1B9F-89BB-41F5-B837-B646EB12537A}" sibTransId="{7A29B2F4-7B93-4A9D-A8B8-69FBD3C0F20C}"/>
    <dgm:cxn modelId="{04E9B9F2-5C87-4D33-B051-9F80D00B690D}" type="presOf" srcId="{D53811E4-E30F-4F86-A96E-2C16DE31FB85}" destId="{94656A88-2E39-4756-B575-F3DE51F6CADF}" srcOrd="0" destOrd="0" presId="urn:microsoft.com/office/officeart/2005/8/layout/hList1"/>
    <dgm:cxn modelId="{B58964C9-2F18-47AB-B345-0AB3CA05C98F}" type="presParOf" srcId="{AC103BF4-AB30-4053-9891-7508C40B5A5B}" destId="{DC46FF18-1027-4E63-91FF-EA639238FB10}" srcOrd="0" destOrd="0" presId="urn:microsoft.com/office/officeart/2005/8/layout/hList1"/>
    <dgm:cxn modelId="{68A6FF92-C0AC-4BD9-9308-AD3BFEA105D2}" type="presParOf" srcId="{DC46FF18-1027-4E63-91FF-EA639238FB10}" destId="{EAB9AD4C-97D2-4482-AAA3-58A35639E898}" srcOrd="0" destOrd="0" presId="urn:microsoft.com/office/officeart/2005/8/layout/hList1"/>
    <dgm:cxn modelId="{F0B5E725-9564-4D63-B2F9-FC62F6171AC0}" type="presParOf" srcId="{DC46FF18-1027-4E63-91FF-EA639238FB10}" destId="{0E6DBDD4-9294-4381-B4CA-0F641A76B740}" srcOrd="1" destOrd="0" presId="urn:microsoft.com/office/officeart/2005/8/layout/hList1"/>
    <dgm:cxn modelId="{0DA734F5-8AA7-4E0E-80FA-95BEE14A0876}" type="presParOf" srcId="{AC103BF4-AB30-4053-9891-7508C40B5A5B}" destId="{0294A528-5CA2-49EB-A92B-42F510C687AD}" srcOrd="1" destOrd="0" presId="urn:microsoft.com/office/officeart/2005/8/layout/hList1"/>
    <dgm:cxn modelId="{37FE5BD3-5CDA-4230-95A7-4E64C233F81D}" type="presParOf" srcId="{AC103BF4-AB30-4053-9891-7508C40B5A5B}" destId="{2C983EA7-3A92-4CBA-BE50-D262CFA0702F}" srcOrd="2" destOrd="0" presId="urn:microsoft.com/office/officeart/2005/8/layout/hList1"/>
    <dgm:cxn modelId="{E6559B8C-D21E-41B8-9961-C43C89613A4E}" type="presParOf" srcId="{2C983EA7-3A92-4CBA-BE50-D262CFA0702F}" destId="{E1AD7C68-59FA-481E-981E-156277F85D2B}" srcOrd="0" destOrd="0" presId="urn:microsoft.com/office/officeart/2005/8/layout/hList1"/>
    <dgm:cxn modelId="{F3D443E5-15F4-418B-823F-DE67A1A8BF06}" type="presParOf" srcId="{2C983EA7-3A92-4CBA-BE50-D262CFA0702F}" destId="{2DF6559B-D4E4-4017-ABBD-3EE73DFC9D84}" srcOrd="1" destOrd="0" presId="urn:microsoft.com/office/officeart/2005/8/layout/hList1"/>
    <dgm:cxn modelId="{7715F18F-D310-43ED-AC32-ED5536AF5569}" type="presParOf" srcId="{AC103BF4-AB30-4053-9891-7508C40B5A5B}" destId="{D403BC95-17CA-438B-8FA3-4B2ADD7F008F}" srcOrd="3" destOrd="0" presId="urn:microsoft.com/office/officeart/2005/8/layout/hList1"/>
    <dgm:cxn modelId="{866B36BE-83A3-41EF-8D3A-BC7BCF2C1614}" type="presParOf" srcId="{AC103BF4-AB30-4053-9891-7508C40B5A5B}" destId="{04293D14-7CB9-430C-856A-35E36AA1A95E}" srcOrd="4" destOrd="0" presId="urn:microsoft.com/office/officeart/2005/8/layout/hList1"/>
    <dgm:cxn modelId="{CCE51EF3-F7A5-41CE-B89A-71AC86C49767}" type="presParOf" srcId="{04293D14-7CB9-430C-856A-35E36AA1A95E}" destId="{7BAD7E49-D8E3-4E1E-99EB-8E0F6E422233}" srcOrd="0" destOrd="0" presId="urn:microsoft.com/office/officeart/2005/8/layout/hList1"/>
    <dgm:cxn modelId="{4C3A71F9-2073-43EF-B83C-90CEFFE0A056}" type="presParOf" srcId="{04293D14-7CB9-430C-856A-35E36AA1A95E}" destId="{F4BB3A19-07A7-4D44-B7B9-D6951BFC7E82}" srcOrd="1" destOrd="0" presId="urn:microsoft.com/office/officeart/2005/8/layout/hList1"/>
    <dgm:cxn modelId="{F468CA4F-BB3A-4362-81C5-5B2FDB489B71}" type="presParOf" srcId="{AC103BF4-AB30-4053-9891-7508C40B5A5B}" destId="{6EF8300E-5EBE-44CF-9FDE-8ABB5706709E}" srcOrd="5" destOrd="0" presId="urn:microsoft.com/office/officeart/2005/8/layout/hList1"/>
    <dgm:cxn modelId="{8C63AE7B-EFB0-49A3-ABBA-984815FFD2CC}" type="presParOf" srcId="{AC103BF4-AB30-4053-9891-7508C40B5A5B}" destId="{E1DD54E8-4A4A-49AD-9327-917B20DFE923}" srcOrd="6" destOrd="0" presId="urn:microsoft.com/office/officeart/2005/8/layout/hList1"/>
    <dgm:cxn modelId="{F0BFCB65-D70F-4F83-AFA5-1894C127ABEB}" type="presParOf" srcId="{E1DD54E8-4A4A-49AD-9327-917B20DFE923}" destId="{94656A88-2E39-4756-B575-F3DE51F6CADF}" srcOrd="0" destOrd="0" presId="urn:microsoft.com/office/officeart/2005/8/layout/hList1"/>
    <dgm:cxn modelId="{438706E1-F434-4B3A-ADD7-571D67847D36}" type="presParOf" srcId="{E1DD54E8-4A4A-49AD-9327-917B20DFE923}" destId="{552E5BBD-050E-45DC-882F-048B5B87B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E1C51-E049-4494-9723-1FE21C68E130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B50116A-2077-40F9-BA5A-F59186E2970E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第一階段企劃審查（</a:t>
          </a:r>
          <a:r>
            <a:rPr lang="en-US" sz="2000" dirty="0" smtClean="0">
              <a:latin typeface="+mj-ea"/>
              <a:ea typeface="+mj-ea"/>
            </a:rPr>
            <a:t>106</a:t>
          </a:r>
          <a:r>
            <a:rPr lang="zh-TW" sz="2000" dirty="0" smtClean="0">
              <a:latin typeface="+mj-ea"/>
              <a:ea typeface="+mj-ea"/>
            </a:rPr>
            <a:t>年</a:t>
          </a:r>
          <a:r>
            <a:rPr lang="en-US" altLang="zh-TW" sz="2000" dirty="0" smtClean="0">
              <a:latin typeface="+mj-ea"/>
              <a:ea typeface="+mj-ea"/>
            </a:rPr>
            <a:t>6</a:t>
          </a:r>
          <a:r>
            <a:rPr lang="zh-TW" sz="2000" dirty="0" smtClean="0">
              <a:latin typeface="+mj-ea"/>
              <a:ea typeface="+mj-ea"/>
            </a:rPr>
            <a:t>月間</a:t>
          </a:r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）</a:t>
          </a:r>
          <a:endParaRPr lang="zh-TW" altLang="en-US" sz="20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92F66B89-BE07-45D4-B640-192BCBE0DCDF}" type="parTrans" cxnId="{58B1DEB8-0071-444C-98FA-BD857EF4806C}">
      <dgm:prSet/>
      <dgm:spPr/>
      <dgm:t>
        <a:bodyPr/>
        <a:lstStyle/>
        <a:p>
          <a:endParaRPr lang="zh-TW" altLang="en-US"/>
        </a:p>
      </dgm:t>
    </dgm:pt>
    <dgm:pt modelId="{83BEE0B4-90A8-4A25-BA80-F8879D2DD7CE}" type="sibTrans" cxnId="{58B1DEB8-0071-444C-98FA-BD857EF4806C}">
      <dgm:prSet/>
      <dgm:spPr/>
      <dgm:t>
        <a:bodyPr/>
        <a:lstStyle/>
        <a:p>
          <a:endParaRPr lang="zh-TW" altLang="en-US"/>
        </a:p>
      </dgm:t>
    </dgm:pt>
    <dgm:pt modelId="{E6077F8E-E815-4451-903F-0BB0CD7D0652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審查通過者可依所提企劃執行</a:t>
          </a:r>
          <a:endParaRPr lang="zh-TW" altLang="en-US" sz="2000" b="1" dirty="0">
            <a:latin typeface="+mj-ea"/>
            <a:ea typeface="+mj-ea"/>
          </a:endParaRPr>
        </a:p>
      </dgm:t>
    </dgm:pt>
    <dgm:pt modelId="{5CBEBC7F-7A87-42D0-9F54-C28457F39567}" type="parTrans" cxnId="{522F692A-C380-49A8-A446-4DBD1B776454}">
      <dgm:prSet/>
      <dgm:spPr/>
      <dgm:t>
        <a:bodyPr/>
        <a:lstStyle/>
        <a:p>
          <a:endParaRPr lang="zh-TW" altLang="en-US"/>
        </a:p>
      </dgm:t>
    </dgm:pt>
    <dgm:pt modelId="{A8F8C4DF-3FFD-42A9-85D7-8BB05EB423B8}" type="sibTrans" cxnId="{522F692A-C380-49A8-A446-4DBD1B776454}">
      <dgm:prSet/>
      <dgm:spPr/>
      <dgm:t>
        <a:bodyPr/>
        <a:lstStyle/>
        <a:p>
          <a:endParaRPr lang="zh-TW" altLang="en-US"/>
        </a:p>
      </dgm:t>
    </dgm:pt>
    <dgm:pt modelId="{1483EBDE-19E3-4B9B-95EA-53394F96E2A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第二階段執行情形審查（</a:t>
          </a:r>
          <a:r>
            <a:rPr lang="en-US" sz="2000" dirty="0" smtClean="0">
              <a:latin typeface="+mj-ea"/>
              <a:ea typeface="+mj-ea"/>
            </a:rPr>
            <a:t>108</a:t>
          </a:r>
          <a:r>
            <a:rPr lang="zh-TW" sz="2000" dirty="0" smtClean="0">
              <a:latin typeface="+mj-ea"/>
              <a:ea typeface="+mj-ea"/>
            </a:rPr>
            <a:t>年</a:t>
          </a:r>
          <a:r>
            <a:rPr lang="en-US" sz="2000" dirty="0" smtClean="0">
              <a:latin typeface="+mj-ea"/>
              <a:ea typeface="+mj-ea"/>
            </a:rPr>
            <a:t>1</a:t>
          </a:r>
          <a:r>
            <a:rPr lang="zh-TW" sz="2000" dirty="0" smtClean="0">
              <a:latin typeface="+mj-ea"/>
              <a:ea typeface="+mj-ea"/>
            </a:rPr>
            <a:t>月間</a:t>
          </a:r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）</a:t>
          </a:r>
          <a:endParaRPr lang="zh-TW" altLang="en-US" sz="20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536EF5C7-7999-44DA-B899-D9E1352417E3}" type="parTrans" cxnId="{D61C1B13-D1FA-4400-867B-FCD7F942CBDA}">
      <dgm:prSet/>
      <dgm:spPr/>
      <dgm:t>
        <a:bodyPr/>
        <a:lstStyle/>
        <a:p>
          <a:endParaRPr lang="zh-TW" altLang="en-US"/>
        </a:p>
      </dgm:t>
    </dgm:pt>
    <dgm:pt modelId="{397F19C4-9ED1-4F6F-AF61-D888336B7124}" type="sibTrans" cxnId="{D61C1B13-D1FA-4400-867B-FCD7F942CBDA}">
      <dgm:prSet/>
      <dgm:spPr/>
      <dgm:t>
        <a:bodyPr/>
        <a:lstStyle/>
        <a:p>
          <a:endParaRPr lang="zh-TW" altLang="en-US"/>
        </a:p>
      </dgm:t>
    </dgm:pt>
    <dgm:pt modelId="{4FB220D4-90DD-432C-AAD8-385577C6EAA6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審查通過者可獲得已執行期間之體驗資歷證明書</a:t>
          </a:r>
          <a:endParaRPr lang="zh-TW" altLang="en-US" sz="2000" b="1" dirty="0">
            <a:latin typeface="+mj-ea"/>
            <a:ea typeface="+mj-ea"/>
          </a:endParaRPr>
        </a:p>
      </dgm:t>
    </dgm:pt>
    <dgm:pt modelId="{6BFE371A-4683-4FD9-880D-E5857C0D86D2}" type="parTrans" cxnId="{9FA701D0-D0F1-4ED5-92A5-C96475CBAA9D}">
      <dgm:prSet/>
      <dgm:spPr/>
      <dgm:t>
        <a:bodyPr/>
        <a:lstStyle/>
        <a:p>
          <a:endParaRPr lang="zh-TW" altLang="en-US"/>
        </a:p>
      </dgm:t>
    </dgm:pt>
    <dgm:pt modelId="{B2911DA6-BC36-4A51-B94E-0D9C7A46A419}" type="sibTrans" cxnId="{9FA701D0-D0F1-4ED5-92A5-C96475CBAA9D}">
      <dgm:prSet/>
      <dgm:spPr/>
      <dgm:t>
        <a:bodyPr/>
        <a:lstStyle/>
        <a:p>
          <a:endParaRPr lang="zh-TW" altLang="en-US"/>
        </a:p>
      </dgm:t>
    </dgm:pt>
    <dgm:pt modelId="{FE85FD16-ECD1-458E-B754-A853CB7049F6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第三階段成果報告審查（</a:t>
          </a:r>
          <a:r>
            <a:rPr lang="en-US" sz="2000" dirty="0" smtClean="0">
              <a:latin typeface="+mj-ea"/>
              <a:ea typeface="+mj-ea"/>
            </a:rPr>
            <a:t>108</a:t>
          </a:r>
          <a:r>
            <a:rPr lang="zh-TW" sz="2000" dirty="0" smtClean="0">
              <a:latin typeface="+mj-ea"/>
              <a:ea typeface="+mj-ea"/>
            </a:rPr>
            <a:t>年</a:t>
          </a:r>
          <a:r>
            <a:rPr lang="en-US" sz="2000" dirty="0" smtClean="0">
              <a:latin typeface="+mj-ea"/>
              <a:ea typeface="+mj-ea"/>
            </a:rPr>
            <a:t>9</a:t>
          </a:r>
          <a:r>
            <a:rPr lang="zh-TW" sz="2000" dirty="0" smtClean="0">
              <a:latin typeface="+mj-ea"/>
              <a:ea typeface="+mj-ea"/>
            </a:rPr>
            <a:t>月間</a:t>
          </a:r>
          <a:r>
            <a:rPr lang="zh-TW" altLang="en-US" sz="2000" b="1" dirty="0" smtClean="0">
              <a:solidFill>
                <a:schemeClr val="bg1"/>
              </a:solidFill>
              <a:latin typeface="+mj-ea"/>
              <a:ea typeface="+mj-ea"/>
            </a:rPr>
            <a:t>）</a:t>
          </a:r>
          <a:endParaRPr lang="en-US" altLang="zh-TW" sz="2000" b="1" dirty="0" smtClean="0">
            <a:solidFill>
              <a:schemeClr val="bg1"/>
            </a:solidFill>
            <a:latin typeface="+mj-ea"/>
            <a:ea typeface="+mj-ea"/>
          </a:endParaRPr>
        </a:p>
      </dgm:t>
    </dgm:pt>
    <dgm:pt modelId="{5EC06B28-25D0-4A52-AA04-601858954368}" type="parTrans" cxnId="{A8DC37FB-E916-426C-8DF4-9B5883C58148}">
      <dgm:prSet/>
      <dgm:spPr/>
      <dgm:t>
        <a:bodyPr/>
        <a:lstStyle/>
        <a:p>
          <a:endParaRPr lang="zh-TW" altLang="en-US"/>
        </a:p>
      </dgm:t>
    </dgm:pt>
    <dgm:pt modelId="{95780352-9B1E-488D-8CF8-F8D73DFF8C50}" type="sibTrans" cxnId="{A8DC37FB-E916-426C-8DF4-9B5883C58148}">
      <dgm:prSet/>
      <dgm:spPr/>
      <dgm:t>
        <a:bodyPr/>
        <a:lstStyle/>
        <a:p>
          <a:endParaRPr lang="zh-TW" altLang="en-US"/>
        </a:p>
      </dgm:t>
    </dgm:pt>
    <dgm:pt modelId="{923426C5-954C-4C74-888C-8493ED98044F}">
      <dgm:prSet phldrT="[文字]" custT="1"/>
      <dgm:spPr/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審查通過者可獲得完成計畫參與證明書</a:t>
          </a:r>
          <a:endParaRPr lang="zh-TW" altLang="en-US" sz="2000" b="1" dirty="0">
            <a:latin typeface="+mj-ea"/>
            <a:ea typeface="+mj-ea"/>
          </a:endParaRPr>
        </a:p>
      </dgm:t>
    </dgm:pt>
    <dgm:pt modelId="{3BC8A788-E6DD-480B-8F3C-3B6FD757347B}" type="parTrans" cxnId="{D0F43272-52AB-4F64-AC97-EC1DD6FAC03E}">
      <dgm:prSet/>
      <dgm:spPr/>
      <dgm:t>
        <a:bodyPr/>
        <a:lstStyle/>
        <a:p>
          <a:endParaRPr lang="zh-TW" altLang="en-US"/>
        </a:p>
      </dgm:t>
    </dgm:pt>
    <dgm:pt modelId="{EECB471C-328F-4FE7-8EF7-8DE1DF34BF8F}" type="sibTrans" cxnId="{D0F43272-52AB-4F64-AC97-EC1DD6FAC03E}">
      <dgm:prSet/>
      <dgm:spPr/>
      <dgm:t>
        <a:bodyPr/>
        <a:lstStyle/>
        <a:p>
          <a:endParaRPr lang="zh-TW" altLang="en-US"/>
        </a:p>
      </dgm:t>
    </dgm:pt>
    <dgm:pt modelId="{C075D79C-9F1E-4416-A08F-BFB0CEF452A7}" type="pres">
      <dgm:prSet presAssocID="{EB2E1C51-E049-4494-9723-1FE21C68E1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AC9E4C-4F8F-42D5-9076-294FCF0B41F5}" type="pres">
      <dgm:prSet presAssocID="{FE85FD16-ECD1-458E-B754-A853CB7049F6}" presName="boxAndChildren" presStyleCnt="0"/>
      <dgm:spPr/>
    </dgm:pt>
    <dgm:pt modelId="{668AEB78-39B3-4BAB-9D8D-B897F4CC183A}" type="pres">
      <dgm:prSet presAssocID="{FE85FD16-ECD1-458E-B754-A853CB7049F6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8DC1C157-6098-45C5-B51D-0EE3D88E1DD7}" type="pres">
      <dgm:prSet presAssocID="{FE85FD16-ECD1-458E-B754-A853CB7049F6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C5FC1BCB-67BA-416F-B4DE-52A590B29FA6}" type="pres">
      <dgm:prSet presAssocID="{FE85FD16-ECD1-458E-B754-A853CB7049F6}" presName="descendantBox" presStyleCnt="0"/>
      <dgm:spPr/>
    </dgm:pt>
    <dgm:pt modelId="{2FF01F55-F4E0-499B-8627-5C7CB2502C9F}" type="pres">
      <dgm:prSet presAssocID="{923426C5-954C-4C74-888C-8493ED98044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EAEA0-8B15-480E-881D-A4D834DE062E}" type="pres">
      <dgm:prSet presAssocID="{397F19C4-9ED1-4F6F-AF61-D888336B7124}" presName="sp" presStyleCnt="0"/>
      <dgm:spPr/>
    </dgm:pt>
    <dgm:pt modelId="{01E8138C-9EB6-43C5-B4B0-DD74CC907320}" type="pres">
      <dgm:prSet presAssocID="{1483EBDE-19E3-4B9B-95EA-53394F96E2A1}" presName="arrowAndChildren" presStyleCnt="0"/>
      <dgm:spPr/>
    </dgm:pt>
    <dgm:pt modelId="{DBCC11B8-3DC6-4109-88E8-AAA7328034CF}" type="pres">
      <dgm:prSet presAssocID="{1483EBDE-19E3-4B9B-95EA-53394F96E2A1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1636C14D-C138-4741-BD93-C707CC7F7F4C}" type="pres">
      <dgm:prSet presAssocID="{1483EBDE-19E3-4B9B-95EA-53394F96E2A1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401071E9-A03E-4DE8-A2C4-EBF6C09760D2}" type="pres">
      <dgm:prSet presAssocID="{1483EBDE-19E3-4B9B-95EA-53394F96E2A1}" presName="descendantArrow" presStyleCnt="0"/>
      <dgm:spPr/>
    </dgm:pt>
    <dgm:pt modelId="{7AE24EE9-F2F9-4668-99A8-57EAD121681E}" type="pres">
      <dgm:prSet presAssocID="{4FB220D4-90DD-432C-AAD8-385577C6EAA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219E4-D686-4B9C-B05B-0E365332AC6C}" type="pres">
      <dgm:prSet presAssocID="{83BEE0B4-90A8-4A25-BA80-F8879D2DD7CE}" presName="sp" presStyleCnt="0"/>
      <dgm:spPr/>
    </dgm:pt>
    <dgm:pt modelId="{EC7BF9BC-AE17-4DFE-9039-2A6F72CCC4D2}" type="pres">
      <dgm:prSet presAssocID="{4B50116A-2077-40F9-BA5A-F59186E2970E}" presName="arrowAndChildren" presStyleCnt="0"/>
      <dgm:spPr/>
    </dgm:pt>
    <dgm:pt modelId="{1F553F98-C5D9-42E7-A6A9-D68EAB4A55FC}" type="pres">
      <dgm:prSet presAssocID="{4B50116A-2077-40F9-BA5A-F59186E2970E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2680C49F-FC0E-4CCF-9F50-2BB3DE050FFB}" type="pres">
      <dgm:prSet presAssocID="{4B50116A-2077-40F9-BA5A-F59186E2970E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A5EF7194-F49E-457D-B8FB-ECC3195A5DE7}" type="pres">
      <dgm:prSet presAssocID="{4B50116A-2077-40F9-BA5A-F59186E2970E}" presName="descendantArrow" presStyleCnt="0"/>
      <dgm:spPr/>
    </dgm:pt>
    <dgm:pt modelId="{1FBC2697-4CB7-4E7B-887E-861B970CF906}" type="pres">
      <dgm:prSet presAssocID="{E6077F8E-E815-4451-903F-0BB0CD7D0652}" presName="childTextArrow" presStyleLbl="fgAccFollowNode1" presStyleIdx="2" presStyleCnt="3" custScaleY="97599" custLinFactNeighborX="12878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B1DEB8-0071-444C-98FA-BD857EF4806C}" srcId="{EB2E1C51-E049-4494-9723-1FE21C68E130}" destId="{4B50116A-2077-40F9-BA5A-F59186E2970E}" srcOrd="0" destOrd="0" parTransId="{92F66B89-BE07-45D4-B640-192BCBE0DCDF}" sibTransId="{83BEE0B4-90A8-4A25-BA80-F8879D2DD7CE}"/>
    <dgm:cxn modelId="{EF2F2C33-40E2-4EF4-9B2F-706EFDC0F209}" type="presOf" srcId="{FE85FD16-ECD1-458E-B754-A853CB7049F6}" destId="{8DC1C157-6098-45C5-B51D-0EE3D88E1DD7}" srcOrd="1" destOrd="0" presId="urn:microsoft.com/office/officeart/2005/8/layout/process4"/>
    <dgm:cxn modelId="{7D270E10-51AE-40BC-A9F3-F9EB0B71752A}" type="presOf" srcId="{4B50116A-2077-40F9-BA5A-F59186E2970E}" destId="{1F553F98-C5D9-42E7-A6A9-D68EAB4A55FC}" srcOrd="0" destOrd="0" presId="urn:microsoft.com/office/officeart/2005/8/layout/process4"/>
    <dgm:cxn modelId="{04680037-841B-40D1-A9B7-F40977B7C861}" type="presOf" srcId="{4B50116A-2077-40F9-BA5A-F59186E2970E}" destId="{2680C49F-FC0E-4CCF-9F50-2BB3DE050FFB}" srcOrd="1" destOrd="0" presId="urn:microsoft.com/office/officeart/2005/8/layout/process4"/>
    <dgm:cxn modelId="{522F692A-C380-49A8-A446-4DBD1B776454}" srcId="{4B50116A-2077-40F9-BA5A-F59186E2970E}" destId="{E6077F8E-E815-4451-903F-0BB0CD7D0652}" srcOrd="0" destOrd="0" parTransId="{5CBEBC7F-7A87-42D0-9F54-C28457F39567}" sibTransId="{A8F8C4DF-3FFD-42A9-85D7-8BB05EB423B8}"/>
    <dgm:cxn modelId="{D0F43272-52AB-4F64-AC97-EC1DD6FAC03E}" srcId="{FE85FD16-ECD1-458E-B754-A853CB7049F6}" destId="{923426C5-954C-4C74-888C-8493ED98044F}" srcOrd="0" destOrd="0" parTransId="{3BC8A788-E6DD-480B-8F3C-3B6FD757347B}" sibTransId="{EECB471C-328F-4FE7-8EF7-8DE1DF34BF8F}"/>
    <dgm:cxn modelId="{1D5EC738-B682-4FE3-8B44-8A710C869367}" type="presOf" srcId="{FE85FD16-ECD1-458E-B754-A853CB7049F6}" destId="{668AEB78-39B3-4BAB-9D8D-B897F4CC183A}" srcOrd="0" destOrd="0" presId="urn:microsoft.com/office/officeart/2005/8/layout/process4"/>
    <dgm:cxn modelId="{CFEFAE24-4E44-400E-A6A3-E6784D68CD56}" type="presOf" srcId="{4FB220D4-90DD-432C-AAD8-385577C6EAA6}" destId="{7AE24EE9-F2F9-4668-99A8-57EAD121681E}" srcOrd="0" destOrd="0" presId="urn:microsoft.com/office/officeart/2005/8/layout/process4"/>
    <dgm:cxn modelId="{36141546-0DBC-4631-BB10-79C605842166}" type="presOf" srcId="{E6077F8E-E815-4451-903F-0BB0CD7D0652}" destId="{1FBC2697-4CB7-4E7B-887E-861B970CF906}" srcOrd="0" destOrd="0" presId="urn:microsoft.com/office/officeart/2005/8/layout/process4"/>
    <dgm:cxn modelId="{A8DC37FB-E916-426C-8DF4-9B5883C58148}" srcId="{EB2E1C51-E049-4494-9723-1FE21C68E130}" destId="{FE85FD16-ECD1-458E-B754-A853CB7049F6}" srcOrd="2" destOrd="0" parTransId="{5EC06B28-25D0-4A52-AA04-601858954368}" sibTransId="{95780352-9B1E-488D-8CF8-F8D73DFF8C50}"/>
    <dgm:cxn modelId="{B9AC52D1-4A21-4D97-8FE5-D9C7F6C05108}" type="presOf" srcId="{EB2E1C51-E049-4494-9723-1FE21C68E130}" destId="{C075D79C-9F1E-4416-A08F-BFB0CEF452A7}" srcOrd="0" destOrd="0" presId="urn:microsoft.com/office/officeart/2005/8/layout/process4"/>
    <dgm:cxn modelId="{9FA701D0-D0F1-4ED5-92A5-C96475CBAA9D}" srcId="{1483EBDE-19E3-4B9B-95EA-53394F96E2A1}" destId="{4FB220D4-90DD-432C-AAD8-385577C6EAA6}" srcOrd="0" destOrd="0" parTransId="{6BFE371A-4683-4FD9-880D-E5857C0D86D2}" sibTransId="{B2911DA6-BC36-4A51-B94E-0D9C7A46A419}"/>
    <dgm:cxn modelId="{7246E532-9CAA-4434-84E3-C91657CF746C}" type="presOf" srcId="{923426C5-954C-4C74-888C-8493ED98044F}" destId="{2FF01F55-F4E0-499B-8627-5C7CB2502C9F}" srcOrd="0" destOrd="0" presId="urn:microsoft.com/office/officeart/2005/8/layout/process4"/>
    <dgm:cxn modelId="{61D294E1-1E24-4F8D-A120-4FFE51014594}" type="presOf" srcId="{1483EBDE-19E3-4B9B-95EA-53394F96E2A1}" destId="{DBCC11B8-3DC6-4109-88E8-AAA7328034CF}" srcOrd="0" destOrd="0" presId="urn:microsoft.com/office/officeart/2005/8/layout/process4"/>
    <dgm:cxn modelId="{81B2C264-CF6F-40CB-83C4-623C60F94526}" type="presOf" srcId="{1483EBDE-19E3-4B9B-95EA-53394F96E2A1}" destId="{1636C14D-C138-4741-BD93-C707CC7F7F4C}" srcOrd="1" destOrd="0" presId="urn:microsoft.com/office/officeart/2005/8/layout/process4"/>
    <dgm:cxn modelId="{D61C1B13-D1FA-4400-867B-FCD7F942CBDA}" srcId="{EB2E1C51-E049-4494-9723-1FE21C68E130}" destId="{1483EBDE-19E3-4B9B-95EA-53394F96E2A1}" srcOrd="1" destOrd="0" parTransId="{536EF5C7-7999-44DA-B899-D9E1352417E3}" sibTransId="{397F19C4-9ED1-4F6F-AF61-D888336B7124}"/>
    <dgm:cxn modelId="{53103DB2-5F26-4182-B15D-92842D452489}" type="presParOf" srcId="{C075D79C-9F1E-4416-A08F-BFB0CEF452A7}" destId="{57AC9E4C-4F8F-42D5-9076-294FCF0B41F5}" srcOrd="0" destOrd="0" presId="urn:microsoft.com/office/officeart/2005/8/layout/process4"/>
    <dgm:cxn modelId="{71DC2C40-A758-4984-9A75-7687AB4864FF}" type="presParOf" srcId="{57AC9E4C-4F8F-42D5-9076-294FCF0B41F5}" destId="{668AEB78-39B3-4BAB-9D8D-B897F4CC183A}" srcOrd="0" destOrd="0" presId="urn:microsoft.com/office/officeart/2005/8/layout/process4"/>
    <dgm:cxn modelId="{0FEE6C3F-B75D-4E23-AE3F-EAD1A9FC0F51}" type="presParOf" srcId="{57AC9E4C-4F8F-42D5-9076-294FCF0B41F5}" destId="{8DC1C157-6098-45C5-B51D-0EE3D88E1DD7}" srcOrd="1" destOrd="0" presId="urn:microsoft.com/office/officeart/2005/8/layout/process4"/>
    <dgm:cxn modelId="{46C47111-57E9-4D87-9C98-BFCEDC0E551C}" type="presParOf" srcId="{57AC9E4C-4F8F-42D5-9076-294FCF0B41F5}" destId="{C5FC1BCB-67BA-416F-B4DE-52A590B29FA6}" srcOrd="2" destOrd="0" presId="urn:microsoft.com/office/officeart/2005/8/layout/process4"/>
    <dgm:cxn modelId="{616231E5-5D13-4648-9894-36F205D30CE5}" type="presParOf" srcId="{C5FC1BCB-67BA-416F-B4DE-52A590B29FA6}" destId="{2FF01F55-F4E0-499B-8627-5C7CB2502C9F}" srcOrd="0" destOrd="0" presId="urn:microsoft.com/office/officeart/2005/8/layout/process4"/>
    <dgm:cxn modelId="{5D0DF35A-0E4B-4750-A414-DB8C85DC84F9}" type="presParOf" srcId="{C075D79C-9F1E-4416-A08F-BFB0CEF452A7}" destId="{951EAEA0-8B15-480E-881D-A4D834DE062E}" srcOrd="1" destOrd="0" presId="urn:microsoft.com/office/officeart/2005/8/layout/process4"/>
    <dgm:cxn modelId="{A01F9A63-6CE1-4037-B70B-41FD233055A1}" type="presParOf" srcId="{C075D79C-9F1E-4416-A08F-BFB0CEF452A7}" destId="{01E8138C-9EB6-43C5-B4B0-DD74CC907320}" srcOrd="2" destOrd="0" presId="urn:microsoft.com/office/officeart/2005/8/layout/process4"/>
    <dgm:cxn modelId="{5EFAE053-67A1-440B-888E-9FACC3542E48}" type="presParOf" srcId="{01E8138C-9EB6-43C5-B4B0-DD74CC907320}" destId="{DBCC11B8-3DC6-4109-88E8-AAA7328034CF}" srcOrd="0" destOrd="0" presId="urn:microsoft.com/office/officeart/2005/8/layout/process4"/>
    <dgm:cxn modelId="{E452A1EA-4F7F-4A80-BA11-B4E40B67C6BB}" type="presParOf" srcId="{01E8138C-9EB6-43C5-B4B0-DD74CC907320}" destId="{1636C14D-C138-4741-BD93-C707CC7F7F4C}" srcOrd="1" destOrd="0" presId="urn:microsoft.com/office/officeart/2005/8/layout/process4"/>
    <dgm:cxn modelId="{23EA7D90-4F82-42C2-836C-E6D7E7031F3A}" type="presParOf" srcId="{01E8138C-9EB6-43C5-B4B0-DD74CC907320}" destId="{401071E9-A03E-4DE8-A2C4-EBF6C09760D2}" srcOrd="2" destOrd="0" presId="urn:microsoft.com/office/officeart/2005/8/layout/process4"/>
    <dgm:cxn modelId="{6364A9DD-8910-4D2D-9E98-905B5EED797F}" type="presParOf" srcId="{401071E9-A03E-4DE8-A2C4-EBF6C09760D2}" destId="{7AE24EE9-F2F9-4668-99A8-57EAD121681E}" srcOrd="0" destOrd="0" presId="urn:microsoft.com/office/officeart/2005/8/layout/process4"/>
    <dgm:cxn modelId="{61682848-0B01-4D87-A560-C8E9FE785F40}" type="presParOf" srcId="{C075D79C-9F1E-4416-A08F-BFB0CEF452A7}" destId="{10D219E4-D686-4B9C-B05B-0E365332AC6C}" srcOrd="3" destOrd="0" presId="urn:microsoft.com/office/officeart/2005/8/layout/process4"/>
    <dgm:cxn modelId="{07A3DDB4-3123-4108-B599-BC248EE0E77F}" type="presParOf" srcId="{C075D79C-9F1E-4416-A08F-BFB0CEF452A7}" destId="{EC7BF9BC-AE17-4DFE-9039-2A6F72CCC4D2}" srcOrd="4" destOrd="0" presId="urn:microsoft.com/office/officeart/2005/8/layout/process4"/>
    <dgm:cxn modelId="{092E6D9A-A0F5-4783-B540-E9A7E29ED270}" type="presParOf" srcId="{EC7BF9BC-AE17-4DFE-9039-2A6F72CCC4D2}" destId="{1F553F98-C5D9-42E7-A6A9-D68EAB4A55FC}" srcOrd="0" destOrd="0" presId="urn:microsoft.com/office/officeart/2005/8/layout/process4"/>
    <dgm:cxn modelId="{108C6257-A101-4D02-A03A-602D644EE48D}" type="presParOf" srcId="{EC7BF9BC-AE17-4DFE-9039-2A6F72CCC4D2}" destId="{2680C49F-FC0E-4CCF-9F50-2BB3DE050FFB}" srcOrd="1" destOrd="0" presId="urn:microsoft.com/office/officeart/2005/8/layout/process4"/>
    <dgm:cxn modelId="{EBF0E326-9E52-41C6-A5E4-E015B9272CE2}" type="presParOf" srcId="{EC7BF9BC-AE17-4DFE-9039-2A6F72CCC4D2}" destId="{A5EF7194-F49E-457D-B8FB-ECC3195A5DE7}" srcOrd="2" destOrd="0" presId="urn:microsoft.com/office/officeart/2005/8/layout/process4"/>
    <dgm:cxn modelId="{EF51615A-70E4-4389-B079-D8918D3A18DC}" type="presParOf" srcId="{A5EF7194-F49E-457D-B8FB-ECC3195A5DE7}" destId="{1FBC2697-4CB7-4E7B-887E-861B970CF9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7702" cy="510495"/>
          </a:xfrm>
          <a:prstGeom prst="rect">
            <a:avLst/>
          </a:prstGeom>
        </p:spPr>
        <p:txBody>
          <a:bodyPr vert="horz" lIns="91640" tIns="45821" rIns="91640" bIns="45821" rtlCol="0"/>
          <a:lstStyle>
            <a:lvl1pPr algn="l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19927" y="3"/>
            <a:ext cx="3077702" cy="510495"/>
          </a:xfrm>
          <a:prstGeom prst="rect">
            <a:avLst/>
          </a:prstGeom>
        </p:spPr>
        <p:txBody>
          <a:bodyPr vert="horz" lIns="91640" tIns="45821" rIns="91640" bIns="45821" rtlCol="0"/>
          <a:lstStyle>
            <a:lvl1pPr algn="r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DF1EA20-919B-44A8-92E9-AB9BB01C9C74}" type="datetimeFigureOut">
              <a:rPr lang="zh-TW" altLang="en-US"/>
              <a:pPr>
                <a:defRPr/>
              </a:pPr>
              <a:t>2017/3/28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722473"/>
            <a:ext cx="3077702" cy="510495"/>
          </a:xfrm>
          <a:prstGeom prst="rect">
            <a:avLst/>
          </a:prstGeom>
        </p:spPr>
        <p:txBody>
          <a:bodyPr vert="horz" lIns="91640" tIns="45821" rIns="91640" bIns="45821" rtlCol="0" anchor="b"/>
          <a:lstStyle>
            <a:lvl1pPr algn="l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19927" y="9722473"/>
            <a:ext cx="3077702" cy="510495"/>
          </a:xfrm>
          <a:prstGeom prst="rect">
            <a:avLst/>
          </a:prstGeom>
        </p:spPr>
        <p:txBody>
          <a:bodyPr vert="horz" lIns="91640" tIns="45821" rIns="91640" bIns="45821" rtlCol="0" anchor="b"/>
          <a:lstStyle>
            <a:lvl1pPr algn="r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BEF46FD-6F99-4282-A09E-F2FD950572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00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7702" cy="512143"/>
          </a:xfrm>
          <a:prstGeom prst="rect">
            <a:avLst/>
          </a:prstGeom>
        </p:spPr>
        <p:txBody>
          <a:bodyPr vert="horz" lIns="99266" tIns="49634" rIns="99266" bIns="49634" rtlCol="0"/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19927" y="0"/>
            <a:ext cx="3077702" cy="512143"/>
          </a:xfrm>
          <a:prstGeom prst="rect">
            <a:avLst/>
          </a:prstGeom>
        </p:spPr>
        <p:txBody>
          <a:bodyPr vert="horz" lIns="99266" tIns="49634" rIns="99266" bIns="49634" rtlCol="0"/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1E42F96-87D8-4860-A721-9D6D20F6F3C8}" type="datetimeFigureOut">
              <a:rPr lang="zh-TW" altLang="en-US"/>
              <a:pPr>
                <a:defRPr/>
              </a:pPr>
              <a:t>2017/3/28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66" tIns="49634" rIns="99266" bIns="4963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96" y="4861236"/>
            <a:ext cx="5680110" cy="4605988"/>
          </a:xfrm>
          <a:prstGeom prst="rect">
            <a:avLst/>
          </a:prstGeom>
        </p:spPr>
        <p:txBody>
          <a:bodyPr vert="horz" lIns="99266" tIns="49634" rIns="99266" bIns="4963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720826"/>
            <a:ext cx="3077702" cy="512142"/>
          </a:xfrm>
          <a:prstGeom prst="rect">
            <a:avLst/>
          </a:prstGeom>
        </p:spPr>
        <p:txBody>
          <a:bodyPr vert="horz" lIns="99266" tIns="49634" rIns="99266" bIns="49634" rtlCol="0" anchor="b"/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19927" y="9720826"/>
            <a:ext cx="3077702" cy="512142"/>
          </a:xfrm>
          <a:prstGeom prst="rect">
            <a:avLst/>
          </a:prstGeom>
        </p:spPr>
        <p:txBody>
          <a:bodyPr vert="horz" lIns="99266" tIns="49634" rIns="99266" bIns="49634" rtlCol="0" anchor="b"/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49E77F0-46F0-474B-AE82-EA0B4DC94E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69791" indent="-29607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84294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58011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131728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05445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79163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52881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26596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C37CFD2-D459-4722-8AE1-9FB1AE1ECE64}" type="slidenum">
              <a:rPr lang="zh-TW" altLang="en-US" smtClean="0"/>
              <a:pPr eaLnBrk="1" hangingPunct="1"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4406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zh-TW" altLang="en-US" b="1" dirty="0" smtClean="0">
              <a:latin typeface="+mn-ea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68145" indent="-29442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82649" indent="-2352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56367" indent="-2352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130084" indent="-23521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03801" indent="-2352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77519" indent="-2352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51235" indent="-2352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24953" indent="-2352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09CF54-36F9-4204-93DC-100654870214}" type="slidenum">
              <a:rPr lang="zh-TW" altLang="en-US" smtClean="0"/>
              <a:pPr eaLnBrk="1" hangingPunct="1">
                <a:defRPr/>
              </a:pPr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4914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69791" indent="-29607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84294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58011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131728" indent="-23685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605445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79163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552881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26596" indent="-23685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0138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ltGray">
          <a:xfrm>
            <a:off x="0" y="4365625"/>
            <a:ext cx="9144000" cy="1728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1813" y="2060848"/>
            <a:ext cx="4495800" cy="13430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4797152"/>
            <a:ext cx="3953259" cy="82153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75613" y="6623050"/>
            <a:ext cx="1054100" cy="215900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altLang="zh-TW"/>
              <a:t>               </a:t>
            </a:r>
            <a:fld id="{CB402852-D375-42FD-8E3F-11DE12CC4F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002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F1B1E62E-7A52-4CF6-BC8F-0959D58BFE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91F93D6C-4859-44E3-85D0-38065304F0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58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A903EFD9-3664-4FB5-91CC-DCBB301ACB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40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97362831-D11C-435B-B24C-60EA1135A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28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FD1BA75F-AA0E-4597-83F3-89A45186D9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7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A8B0BB4D-0590-403F-BD03-C76844D422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79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1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C9395B11-7C6C-4DBE-850E-DB8B8393B2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07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25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52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B2C-B962-4FB6-97C9-B82B9D95D23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2017/3/28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1324-02F7-4DD3-A5E9-60A54BDD231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93C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ED294537-4168-4538-AE78-5838D47F6C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49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797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4475"/>
            <a:ext cx="838200" cy="261938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132DE355-C2B9-44C8-8171-853BCF536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3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B547E4CB-219C-4CC6-8F05-AAF4C279AE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2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 userDrawn="1"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rgbClr val="02B2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pic>
        <p:nvPicPr>
          <p:cNvPr id="6" name="Picture 6" descr="封面-教師提升方案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9443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0E2E080F-79CC-4AF1-A4BF-4628943EB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96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3"/>
          <p:cNvSpPr>
            <a:spLocks noChangeArrowheads="1"/>
          </p:cNvSpPr>
          <p:nvPr userDrawn="1"/>
        </p:nvSpPr>
        <p:spPr bwMode="gray">
          <a:xfrm>
            <a:off x="7632700" y="1992313"/>
            <a:ext cx="1223963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sp>
        <p:nvSpPr>
          <p:cNvPr id="5" name="Oval 40"/>
          <p:cNvSpPr>
            <a:spLocks noChangeArrowheads="1"/>
          </p:cNvSpPr>
          <p:nvPr/>
        </p:nvSpPr>
        <p:spPr bwMode="gray">
          <a:xfrm>
            <a:off x="558800" y="1773238"/>
            <a:ext cx="3689350" cy="3671887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38507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6016" y="3645024"/>
            <a:ext cx="385070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1B19FFC7-9663-47D2-9F0E-A9FA7C850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90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EEF2D5F0-0EC0-432D-8F4C-D88DAEB450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56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6063"/>
            <a:ext cx="838200" cy="261937"/>
          </a:xfrm>
        </p:spPr>
        <p:txBody>
          <a:bodyPr/>
          <a:lstStyle>
            <a:lvl1pPr algn="ctr">
              <a:defRPr sz="10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              </a:t>
            </a:r>
            <a:fld id="{DA856FEC-226C-4442-AC89-9773FF7AB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82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 dirty="0">
              <a:latin typeface="Arial" charset="0"/>
              <a:ea typeface="+mn-ea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微軟正黑體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42988" y="1676400"/>
            <a:ext cx="72739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305800" y="65849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              </a:t>
            </a:r>
            <a:fld id="{B04EF93E-5E76-4F92-9043-39D8EE06B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62100" y="62865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20" name="Picture 6" descr="封面-教師提升方案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28375" r="15498" b="36823"/>
          <a:stretch>
            <a:fillRect/>
          </a:stretch>
        </p:blipFill>
        <p:spPr bwMode="auto">
          <a:xfrm>
            <a:off x="179388" y="383851"/>
            <a:ext cx="985448" cy="978548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j-ea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988B2C-B962-4FB6-97C9-B82B9D95D23A}" type="datetimeFigureOut">
              <a:rPr lang="zh-TW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2017/3/28</a:t>
            </a:fld>
            <a:endParaRPr lang="zh-TW" altLang="en-US" b="0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 b="0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A1324-02F7-4DD3-A5E9-60A54BDD2313}" type="slidenum">
              <a:rPr lang="zh-TW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 b="0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44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橢圓 21"/>
          <p:cNvSpPr/>
          <p:nvPr/>
        </p:nvSpPr>
        <p:spPr bwMode="auto">
          <a:xfrm>
            <a:off x="3419872" y="2431402"/>
            <a:ext cx="1872208" cy="1872208"/>
          </a:xfrm>
          <a:prstGeom prst="ellipse">
            <a:avLst/>
          </a:prstGeom>
          <a:solidFill>
            <a:srgbClr val="BEE395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+mn-ea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5298907" y="589259"/>
            <a:ext cx="2354383" cy="2354383"/>
          </a:xfrm>
          <a:prstGeom prst="ellipse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  <a:ea typeface="+mn-ea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2060848"/>
            <a:ext cx="8096894" cy="1512168"/>
          </a:xfrm>
        </p:spPr>
        <p:txBody>
          <a:bodyPr/>
          <a:lstStyle/>
          <a:p>
            <a:pPr algn="ctr" eaLnBrk="1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青年體驗學習計畫</a:t>
            </a:r>
            <a:endParaRPr lang="en-US" altLang="zh-TW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18442" name="副標題 1"/>
          <p:cNvSpPr>
            <a:spLocks noGrp="1"/>
          </p:cNvSpPr>
          <p:nvPr>
            <p:ph type="subTitle" idx="1"/>
          </p:nvPr>
        </p:nvSpPr>
        <p:spPr>
          <a:xfrm>
            <a:off x="5218244" y="5229200"/>
            <a:ext cx="3736975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z="3200" b="1" dirty="0" smtClean="0"/>
              <a:t>教育部青年發展署</a:t>
            </a:r>
          </a:p>
        </p:txBody>
      </p:sp>
      <p:pic>
        <p:nvPicPr>
          <p:cNvPr id="1844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9713"/>
            <a:ext cx="9858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FA26E0A-A6CB-41D7-BF7D-9975926771C0}" type="slidenum">
              <a:rPr lang="en-US" altLang="zh-TW" sz="12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sz="1200" smtClean="0">
              <a:ea typeface="新細明體" pitchFamily="18" charset="-120"/>
            </a:endParaRP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7" t="31694" b="14417"/>
          <a:stretch>
            <a:fillRect/>
          </a:stretch>
        </p:blipFill>
        <p:spPr bwMode="auto">
          <a:xfrm>
            <a:off x="573175" y="1556792"/>
            <a:ext cx="17922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21280320">
            <a:off x="2088923" y="222740"/>
            <a:ext cx="2304083" cy="1439624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74954" y="619386"/>
            <a:ext cx="186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不知道興趣在哪，是否該升學呢？</a:t>
            </a:r>
            <a:endParaRPr lang="en-US" altLang="zh-TW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</a:t>
            </a:r>
            <a:r>
              <a:rPr lang="zh-TW" altLang="en-US" dirty="0" smtClean="0">
                <a:latin typeface="+mj-ea"/>
              </a:rPr>
              <a:t>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2988" y="1916832"/>
            <a:ext cx="7273925" cy="46482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zh-TW" dirty="0"/>
              <a:t>這</a:t>
            </a:r>
            <a:r>
              <a:rPr lang="zh-TW" altLang="zh-TW" dirty="0" smtClean="0"/>
              <a:t>二年</a:t>
            </a:r>
            <a:r>
              <a:rPr lang="en-US" altLang="zh-TW" dirty="0" smtClean="0"/>
              <a:t>----</a:t>
            </a:r>
            <a:r>
              <a:rPr lang="zh-TW" altLang="zh-TW" dirty="0"/>
              <a:t>帶著繪本與故事，旅行笑容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3074" name="Picture 2" descr="D:\WIN7_USER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96344"/>
            <a:ext cx="4486807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</a:t>
            </a:r>
            <a:r>
              <a:rPr lang="zh-TW" altLang="en-US" dirty="0" smtClean="0">
                <a:latin typeface="+mj-ea"/>
              </a:rPr>
              <a:t>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400" b="1" dirty="0"/>
              <a:t>一、企劃發想</a:t>
            </a:r>
            <a:endParaRPr lang="zh-TW" altLang="zh-TW" sz="1400" dirty="0"/>
          </a:p>
          <a:p>
            <a:pPr marL="0" indent="0">
              <a:buNone/>
            </a:pPr>
            <a:r>
              <a:rPr lang="zh-TW" altLang="zh-TW" sz="1400" dirty="0"/>
              <a:t>我喜歡大自然，我喜歡小孩；我喜歡山中的寧靜，我喜歡海邊的風景；我喜歡整片的星空，我喜歡暖暖的午後；我喜歡與人交流，也喜歡大家的笑容</a:t>
            </a:r>
            <a:r>
              <a:rPr lang="zh-TW" altLang="zh-TW" sz="1400" dirty="0" smtClean="0"/>
              <a:t>。我</a:t>
            </a:r>
            <a:r>
              <a:rPr lang="zh-TW" altLang="zh-TW" sz="1400" dirty="0"/>
              <a:t>有好多好多的喜歡，但卻沒有機會把它們串在一起，固定的校園生活，讓我壓抑，所以這次我決定用一年的時間，好好的去做自己喜歡的事情，也好好的體驗臺灣的美。</a:t>
            </a:r>
          </a:p>
          <a:p>
            <a:pPr marL="0" indent="0">
              <a:buNone/>
            </a:pPr>
            <a:r>
              <a:rPr lang="zh-TW" altLang="zh-TW" sz="1400" dirty="0"/>
              <a:t>因為社團的關係，所以我常常會接觸到小朋友，每周都會到學校唸故事給他們聽，也因為自己曾在偏鄉生活過一年，所以知道那邊的孩子可能不像都市的孩子一樣，有那麼多志工會去唸故事給他們聽。但是閱讀真的很重要，所以在這次旅程中，我會帶一些繪本到各個地方唸給孩子們聽，也許他們會因為我的故事而變得喜歡閱讀，也許他們會因為我的故事而微笑，只要孩子們的臉上有笑容，我想這趟旅程，就有一點價值了。</a:t>
            </a:r>
          </a:p>
          <a:p>
            <a:pPr marL="0" indent="0">
              <a:buNone/>
            </a:pPr>
            <a:r>
              <a:rPr lang="zh-TW" altLang="zh-TW" sz="1400" dirty="0"/>
              <a:t>這次的旅程，我打算用打工換宿的方式去體驗各地的生活，同時也希望能夠透過在民宿或背包客棧停留的時間與很多人交流，聽聽大家的故事，也分享自己的經驗，豐富我的世界觀。空閒時，我會到附近的山裡走走看看，到海邊曬曬太陽，畢竟之前的生活，太少時間是留給自己的了。因為不喜歡都市的喧囂，我選擇體驗的地方會是原鄉或偏鄉，而每一站的停留，也會到附近的小學或兒童之家唸故事給孩子們聽。每次跟孩子相處，都會讓我覺得這個世界也許沒有我們想的那麼糟糕，也希望透過故事，可以帶給孩子們啟發與快樂。</a:t>
            </a:r>
          </a:p>
          <a:p>
            <a:pPr marL="0" indent="0">
              <a:buNone/>
            </a:pPr>
            <a:r>
              <a:rPr lang="zh-TW" altLang="zh-TW" sz="1400" dirty="0"/>
              <a:t>這趟旅程之後，我會再選擇一個國家去當海外志工，為這次壯遊做個結尾，將自己在這二年所學的、所改變的，在最後這趟國際志工之旅呈現出來，也許，我的人生方向會在這二年，變得更加堅定。</a:t>
            </a:r>
          </a:p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56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</a:t>
            </a:r>
            <a:r>
              <a:rPr lang="zh-TW" altLang="en-US" dirty="0" smtClean="0">
                <a:latin typeface="+mj-ea"/>
              </a:rPr>
              <a:t>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二、體驗學習內容（</a:t>
            </a:r>
            <a:r>
              <a:rPr lang="en-US" altLang="zh-TW" sz="1600" b="1" dirty="0"/>
              <a:t>24</a:t>
            </a:r>
            <a:r>
              <a:rPr lang="zh-TW" altLang="zh-TW" sz="1600" b="1" dirty="0"/>
              <a:t>個月，摘述</a:t>
            </a:r>
            <a:r>
              <a:rPr lang="en-US" altLang="zh-TW" sz="1600" b="1" dirty="0"/>
              <a:t>12</a:t>
            </a:r>
            <a:r>
              <a:rPr lang="zh-TW" altLang="zh-TW" sz="1600" b="1" dirty="0"/>
              <a:t>個月）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目前已經選定</a:t>
            </a:r>
            <a:r>
              <a:rPr lang="en-US" altLang="zh-TW" sz="1600" dirty="0"/>
              <a:t>12</a:t>
            </a:r>
            <a:r>
              <a:rPr lang="zh-TW" altLang="zh-TW" sz="1600" dirty="0"/>
              <a:t>個地點，預計每個地點都會停留一個月，尋找當地的打工換宿和附近的國小，體驗順序是：嘉義→澎湖→屏東→蘭嶼→臺東→綠島→花蓮→宜蘭→新竹→南投→馬祖→臺中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zh-TW" sz="1600" dirty="0" smtClean="0"/>
              <a:t>我</a:t>
            </a:r>
            <a:r>
              <a:rPr lang="zh-TW" altLang="zh-TW" sz="1600" dirty="0"/>
              <a:t>已經搜尋過各個地方的資訊，出乎意料連馬祖也都有不少打工換宿的機會，下一步就是聯絡各個打工換宿的地點。我選擇的體驗地點附近都有國小，下列名稱有些是國小、有些是鄉鎮名，如果有些偏鄉國小附近沒有背包客型打工換宿的話，我也會改成到農業體驗型的打工換宿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zh-TW" sz="1600" dirty="0" smtClean="0"/>
              <a:t>嘉義</a:t>
            </a:r>
            <a:r>
              <a:rPr lang="en-US" altLang="zh-TW" sz="1600" dirty="0"/>
              <a:t>-</a:t>
            </a:r>
            <a:r>
              <a:rPr lang="zh-TW" altLang="zh-TW" sz="1600" dirty="0"/>
              <a:t>樂野</a:t>
            </a:r>
            <a:r>
              <a:rPr lang="en-US" altLang="zh-TW" sz="1600" dirty="0"/>
              <a:t>  </a:t>
            </a:r>
            <a:r>
              <a:rPr lang="zh-TW" altLang="zh-TW" sz="1600" dirty="0"/>
              <a:t>澎湖</a:t>
            </a:r>
            <a:r>
              <a:rPr lang="en-US" altLang="zh-TW" sz="1600" dirty="0"/>
              <a:t>-</a:t>
            </a:r>
            <a:r>
              <a:rPr lang="zh-TW" altLang="zh-TW" sz="1600" dirty="0"/>
              <a:t>望安</a:t>
            </a:r>
            <a:r>
              <a:rPr lang="en-US" altLang="zh-TW" sz="1600" dirty="0"/>
              <a:t>  </a:t>
            </a:r>
            <a:r>
              <a:rPr lang="zh-TW" altLang="zh-TW" sz="1600" dirty="0"/>
              <a:t>屏東</a:t>
            </a:r>
            <a:r>
              <a:rPr lang="en-US" altLang="zh-TW" sz="1600" dirty="0"/>
              <a:t>-</a:t>
            </a:r>
            <a:r>
              <a:rPr lang="zh-TW" altLang="zh-TW" sz="1600" dirty="0"/>
              <a:t>滿州</a:t>
            </a:r>
            <a:r>
              <a:rPr lang="en-US" altLang="zh-TW" sz="1600" dirty="0"/>
              <a:t>  </a:t>
            </a:r>
            <a:r>
              <a:rPr lang="zh-TW" altLang="zh-TW" sz="1600" dirty="0"/>
              <a:t>蘭嶼</a:t>
            </a:r>
            <a:r>
              <a:rPr lang="en-US" altLang="zh-TW" sz="1600" dirty="0"/>
              <a:t>-</a:t>
            </a:r>
            <a:r>
              <a:rPr lang="zh-TW" altLang="zh-TW" sz="1600" dirty="0"/>
              <a:t>東清</a:t>
            </a:r>
            <a:r>
              <a:rPr lang="en-US" altLang="zh-TW" sz="1600" dirty="0"/>
              <a:t>  </a:t>
            </a:r>
            <a:r>
              <a:rPr lang="zh-TW" altLang="zh-TW" sz="1600" dirty="0"/>
              <a:t>臺東</a:t>
            </a:r>
            <a:r>
              <a:rPr lang="en-US" altLang="zh-TW" sz="1600" dirty="0"/>
              <a:t>-</a:t>
            </a:r>
            <a:r>
              <a:rPr lang="zh-TW" altLang="zh-TW" sz="1600" dirty="0"/>
              <a:t>海端</a:t>
            </a:r>
          </a:p>
          <a:p>
            <a:pPr marL="0" indent="0">
              <a:buNone/>
            </a:pPr>
            <a:r>
              <a:rPr lang="zh-TW" altLang="zh-TW" sz="1600" dirty="0"/>
              <a:t>綠島</a:t>
            </a:r>
            <a:r>
              <a:rPr lang="en-US" altLang="zh-TW" sz="1600" dirty="0"/>
              <a:t>-</a:t>
            </a:r>
            <a:r>
              <a:rPr lang="zh-TW" altLang="zh-TW" sz="1600" dirty="0"/>
              <a:t>公館</a:t>
            </a:r>
            <a:r>
              <a:rPr lang="en-US" altLang="zh-TW" sz="1600" dirty="0"/>
              <a:t>  </a:t>
            </a:r>
            <a:r>
              <a:rPr lang="zh-TW" altLang="zh-TW" sz="1600" dirty="0"/>
              <a:t>花蓮</a:t>
            </a:r>
            <a:r>
              <a:rPr lang="en-US" altLang="zh-TW" sz="1600" dirty="0"/>
              <a:t>-</a:t>
            </a:r>
            <a:r>
              <a:rPr lang="zh-TW" altLang="zh-TW" sz="1600" dirty="0"/>
              <a:t>秀林</a:t>
            </a:r>
            <a:r>
              <a:rPr lang="en-US" altLang="zh-TW" sz="1600" dirty="0"/>
              <a:t>  </a:t>
            </a:r>
            <a:r>
              <a:rPr lang="zh-TW" altLang="zh-TW" sz="1600" dirty="0"/>
              <a:t>宜蘭</a:t>
            </a:r>
            <a:r>
              <a:rPr lang="en-US" altLang="zh-TW" sz="1600" dirty="0"/>
              <a:t>-</a:t>
            </a:r>
            <a:r>
              <a:rPr lang="zh-TW" altLang="zh-TW" sz="1600" dirty="0"/>
              <a:t>武塔</a:t>
            </a:r>
            <a:r>
              <a:rPr lang="en-US" altLang="zh-TW" sz="1600" dirty="0"/>
              <a:t>  </a:t>
            </a:r>
            <a:r>
              <a:rPr lang="zh-TW" altLang="zh-TW" sz="1600" dirty="0"/>
              <a:t>新竹</a:t>
            </a:r>
            <a:r>
              <a:rPr lang="en-US" altLang="zh-TW" sz="1600" dirty="0"/>
              <a:t>-</a:t>
            </a:r>
            <a:r>
              <a:rPr lang="zh-TW" altLang="zh-TW" sz="1600" dirty="0"/>
              <a:t>司馬庫斯</a:t>
            </a:r>
          </a:p>
          <a:p>
            <a:pPr marL="0" indent="0">
              <a:buNone/>
            </a:pPr>
            <a:r>
              <a:rPr lang="zh-TW" altLang="zh-TW" sz="1600" dirty="0"/>
              <a:t>南投</a:t>
            </a:r>
            <a:r>
              <a:rPr lang="en-US" altLang="zh-TW" sz="1600" dirty="0"/>
              <a:t>-</a:t>
            </a:r>
            <a:r>
              <a:rPr lang="zh-TW" altLang="zh-TW" sz="1600" dirty="0"/>
              <a:t>羅娜</a:t>
            </a:r>
            <a:r>
              <a:rPr lang="en-US" altLang="zh-TW" sz="1600" dirty="0"/>
              <a:t>  </a:t>
            </a:r>
            <a:r>
              <a:rPr lang="zh-TW" altLang="zh-TW" sz="1600" dirty="0"/>
              <a:t>馬祖</a:t>
            </a:r>
            <a:r>
              <a:rPr lang="en-US" altLang="zh-TW" sz="1600" dirty="0"/>
              <a:t>-</a:t>
            </a:r>
            <a:r>
              <a:rPr lang="zh-TW" altLang="zh-TW" sz="1600" dirty="0"/>
              <a:t>坂里</a:t>
            </a:r>
            <a:r>
              <a:rPr lang="en-US" altLang="zh-TW" sz="1600" dirty="0"/>
              <a:t>  </a:t>
            </a:r>
            <a:r>
              <a:rPr lang="zh-TW" altLang="zh-TW" sz="1600" dirty="0"/>
              <a:t>臺中</a:t>
            </a:r>
            <a:r>
              <a:rPr lang="en-US" altLang="zh-TW" sz="1600" dirty="0"/>
              <a:t>-</a:t>
            </a:r>
            <a:r>
              <a:rPr lang="zh-TW" altLang="zh-TW" sz="1600" dirty="0" smtClean="0"/>
              <a:t>和平</a:t>
            </a:r>
            <a:endParaRPr lang="zh-TW" altLang="zh-TW" sz="1600" dirty="0"/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651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</a:t>
            </a:r>
            <a:r>
              <a:rPr lang="zh-TW" altLang="en-US" dirty="0" smtClean="0">
                <a:latin typeface="+mj-ea"/>
              </a:rPr>
              <a:t>書範本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dirty="0"/>
              <a:t>我也會在這學期進國小服務時，嘗試各種繪本故事，並將孩子反應最熱烈的</a:t>
            </a:r>
            <a:r>
              <a:rPr lang="en-US" altLang="zh-TW" sz="1600" dirty="0"/>
              <a:t>10</a:t>
            </a:r>
            <a:r>
              <a:rPr lang="zh-TW" altLang="zh-TW" sz="1600" dirty="0"/>
              <a:t>本繪本故事書，帶在這次的旅行包中。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事前準備</a:t>
            </a:r>
          </a:p>
          <a:p>
            <a:pPr marL="0" indent="0">
              <a:buNone/>
            </a:pPr>
            <a:r>
              <a:rPr lang="en-US" altLang="zh-TW" sz="1600" dirty="0"/>
              <a:t>1.</a:t>
            </a:r>
            <a:r>
              <a:rPr lang="zh-TW" altLang="zh-TW" sz="1600" dirty="0"/>
              <a:t>規劃</a:t>
            </a:r>
            <a:r>
              <a:rPr lang="zh-TW" altLang="zh-TW" sz="1600" dirty="0" smtClean="0"/>
              <a:t>日期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1</a:t>
            </a:r>
            <a:r>
              <a:rPr lang="zh-TW" altLang="zh-TW" sz="1600" dirty="0"/>
              <a:t>月 嘉義</a:t>
            </a:r>
            <a:r>
              <a:rPr lang="en-US" altLang="zh-TW" sz="1600" dirty="0"/>
              <a:t>-</a:t>
            </a:r>
            <a:r>
              <a:rPr lang="zh-TW" altLang="zh-TW" sz="1600" dirty="0"/>
              <a:t>樂野</a:t>
            </a:r>
            <a:r>
              <a:rPr lang="en-US" altLang="zh-TW" sz="1600" dirty="0"/>
              <a:t>   2</a:t>
            </a:r>
            <a:r>
              <a:rPr lang="zh-TW" altLang="zh-TW" sz="1600" dirty="0"/>
              <a:t>月 澎湖</a:t>
            </a:r>
            <a:r>
              <a:rPr lang="en-US" altLang="zh-TW" sz="1600" dirty="0"/>
              <a:t>-</a:t>
            </a:r>
            <a:r>
              <a:rPr lang="zh-TW" altLang="zh-TW" sz="1600" dirty="0"/>
              <a:t>望安</a:t>
            </a:r>
            <a:r>
              <a:rPr lang="en-US" altLang="zh-TW" sz="1600" dirty="0"/>
              <a:t>    3</a:t>
            </a:r>
            <a:r>
              <a:rPr lang="zh-TW" altLang="zh-TW" sz="1600" dirty="0"/>
              <a:t>月 屏東</a:t>
            </a:r>
            <a:r>
              <a:rPr lang="en-US" altLang="zh-TW" sz="1600" dirty="0"/>
              <a:t>-</a:t>
            </a:r>
            <a:r>
              <a:rPr lang="zh-TW" altLang="zh-TW" sz="1600" dirty="0"/>
              <a:t>滿</a:t>
            </a:r>
            <a:r>
              <a:rPr lang="zh-TW" altLang="zh-TW" sz="1600" dirty="0" smtClean="0"/>
              <a:t>州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4</a:t>
            </a:r>
            <a:r>
              <a:rPr lang="zh-TW" altLang="zh-TW" sz="1600" dirty="0"/>
              <a:t>月 蘭嶼</a:t>
            </a:r>
            <a:r>
              <a:rPr lang="en-US" altLang="zh-TW" sz="1600" dirty="0"/>
              <a:t>-</a:t>
            </a:r>
            <a:r>
              <a:rPr lang="zh-TW" altLang="zh-TW" sz="1600" dirty="0"/>
              <a:t>東清</a:t>
            </a:r>
            <a:r>
              <a:rPr lang="en-US" altLang="zh-TW" sz="1600" dirty="0"/>
              <a:t>   5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臺東</a:t>
            </a:r>
            <a:r>
              <a:rPr lang="en-US" altLang="zh-TW" sz="1600" dirty="0"/>
              <a:t>-</a:t>
            </a:r>
            <a:r>
              <a:rPr lang="zh-TW" altLang="zh-TW" sz="1600" dirty="0"/>
              <a:t>海端</a:t>
            </a:r>
            <a:r>
              <a:rPr lang="en-US" altLang="zh-TW" sz="1600" dirty="0"/>
              <a:t>   6</a:t>
            </a:r>
            <a:r>
              <a:rPr lang="zh-TW" altLang="zh-TW" sz="1600" dirty="0"/>
              <a:t>月 綠島</a:t>
            </a:r>
            <a:r>
              <a:rPr lang="en-US" altLang="zh-TW" sz="1600" dirty="0"/>
              <a:t>-</a:t>
            </a:r>
            <a:r>
              <a:rPr lang="zh-TW" altLang="zh-TW" sz="1600" dirty="0" smtClean="0"/>
              <a:t>公館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7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花蓮</a:t>
            </a:r>
            <a:r>
              <a:rPr lang="en-US" altLang="zh-TW" sz="1600" dirty="0"/>
              <a:t>-</a:t>
            </a:r>
            <a:r>
              <a:rPr lang="zh-TW" altLang="zh-TW" sz="1600" dirty="0"/>
              <a:t>秀林</a:t>
            </a:r>
            <a:r>
              <a:rPr lang="en-US" altLang="zh-TW" sz="1600" dirty="0"/>
              <a:t>  8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宜蘭</a:t>
            </a:r>
            <a:r>
              <a:rPr lang="en-US" altLang="zh-TW" sz="1600" dirty="0"/>
              <a:t>-</a:t>
            </a:r>
            <a:r>
              <a:rPr lang="zh-TW" altLang="zh-TW" sz="1600" dirty="0"/>
              <a:t>武塔</a:t>
            </a:r>
            <a:r>
              <a:rPr lang="en-US" altLang="zh-TW" sz="1600" dirty="0"/>
              <a:t>   9</a:t>
            </a:r>
            <a:r>
              <a:rPr lang="zh-TW" altLang="zh-TW" sz="1600" dirty="0"/>
              <a:t>月 新竹</a:t>
            </a:r>
            <a:r>
              <a:rPr lang="en-US" altLang="zh-TW" sz="1600" dirty="0"/>
              <a:t>-</a:t>
            </a:r>
            <a:r>
              <a:rPr lang="zh-TW" altLang="zh-TW" sz="1600" dirty="0" smtClean="0"/>
              <a:t>司馬庫斯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10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南投</a:t>
            </a:r>
            <a:r>
              <a:rPr lang="en-US" altLang="zh-TW" sz="1600" dirty="0"/>
              <a:t>-</a:t>
            </a:r>
            <a:r>
              <a:rPr lang="zh-TW" altLang="zh-TW" sz="1600" dirty="0"/>
              <a:t>羅娜</a:t>
            </a:r>
            <a:r>
              <a:rPr lang="en-US" altLang="zh-TW" sz="1600" dirty="0"/>
              <a:t>  11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馬祖</a:t>
            </a:r>
            <a:r>
              <a:rPr lang="en-US" altLang="zh-TW" sz="1600" dirty="0"/>
              <a:t>-</a:t>
            </a:r>
            <a:r>
              <a:rPr lang="zh-TW" altLang="zh-TW" sz="1600" dirty="0"/>
              <a:t>坂里</a:t>
            </a:r>
            <a:r>
              <a:rPr lang="en-US" altLang="zh-TW" sz="1600" dirty="0"/>
              <a:t>  12</a:t>
            </a:r>
            <a:r>
              <a:rPr lang="zh-TW" altLang="zh-TW" sz="1600" dirty="0"/>
              <a:t>月</a:t>
            </a:r>
            <a:r>
              <a:rPr lang="en-US" altLang="zh-TW" sz="1600" dirty="0"/>
              <a:t>  </a:t>
            </a:r>
            <a:r>
              <a:rPr lang="zh-TW" altLang="zh-TW" sz="1600" dirty="0"/>
              <a:t>臺中</a:t>
            </a:r>
            <a:r>
              <a:rPr lang="en-US" altLang="zh-TW" sz="1600" dirty="0"/>
              <a:t>-</a:t>
            </a:r>
            <a:r>
              <a:rPr lang="zh-TW" altLang="zh-TW" sz="1600" dirty="0" smtClean="0"/>
              <a:t>和平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/>
              <a:t>2.</a:t>
            </a:r>
            <a:r>
              <a:rPr lang="zh-TW" altLang="zh-TW" sz="1600" dirty="0"/>
              <a:t>聯繫打工換</a:t>
            </a:r>
            <a:r>
              <a:rPr lang="zh-TW" altLang="zh-TW" sz="1600" dirty="0" smtClean="0"/>
              <a:t>宿</a:t>
            </a:r>
            <a:r>
              <a:rPr lang="zh-TW" altLang="en-US" sz="1600" dirty="0" smtClean="0"/>
              <a:t>：</a:t>
            </a:r>
            <a:r>
              <a:rPr lang="zh-TW" altLang="zh-TW" sz="1600" dirty="0" smtClean="0"/>
              <a:t>嘉義</a:t>
            </a:r>
            <a:r>
              <a:rPr lang="en-US" altLang="zh-TW" sz="1600" dirty="0"/>
              <a:t>(</a:t>
            </a:r>
            <a:r>
              <a:rPr lang="en-US" altLang="zh-TW" sz="1600" dirty="0" smtClean="0"/>
              <a:t>Ki  </a:t>
            </a:r>
            <a:r>
              <a:rPr lang="zh-TW" altLang="zh-TW" sz="1600" dirty="0"/>
              <a:t>阿里山生活體驗小</a:t>
            </a:r>
            <a:r>
              <a:rPr lang="zh-TW" altLang="zh-TW" sz="1600" dirty="0" smtClean="0"/>
              <a:t>幫手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澎湖</a:t>
            </a:r>
            <a:r>
              <a:rPr lang="zh-TW" altLang="zh-TW" sz="1600" dirty="0"/>
              <a:t>望</a:t>
            </a:r>
            <a:r>
              <a:rPr lang="zh-TW" altLang="zh-TW" sz="1600" dirty="0" smtClean="0"/>
              <a:t>安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岩川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屏東</a:t>
            </a:r>
            <a:r>
              <a:rPr lang="zh-TW" altLang="zh-TW" sz="1600" dirty="0"/>
              <a:t>滿</a:t>
            </a:r>
            <a:r>
              <a:rPr lang="zh-TW" altLang="zh-TW" sz="1600" dirty="0" smtClean="0"/>
              <a:t>州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鄉</a:t>
            </a:r>
            <a:r>
              <a:rPr lang="zh-TW" altLang="zh-TW" sz="1600" dirty="0"/>
              <a:t>夏</a:t>
            </a:r>
            <a:r>
              <a:rPr lang="en-US" altLang="zh-TW" sz="1600" dirty="0" smtClean="0"/>
              <a:t>Life)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蘭嶼東清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藍</a:t>
            </a:r>
            <a:r>
              <a:rPr lang="zh-TW" altLang="zh-TW" sz="1600" dirty="0"/>
              <a:t>海</a:t>
            </a:r>
            <a:r>
              <a:rPr lang="zh-TW" altLang="zh-TW" sz="1600" dirty="0" smtClean="0"/>
              <a:t>屋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b="1" dirty="0" smtClean="0"/>
              <a:t>臺</a:t>
            </a:r>
            <a:r>
              <a:rPr lang="zh-TW" altLang="zh-TW" sz="1600" dirty="0"/>
              <a:t>東海</a:t>
            </a:r>
            <a:r>
              <a:rPr lang="zh-TW" altLang="zh-TW" sz="1600" dirty="0" smtClean="0"/>
              <a:t>端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下馬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綠島公館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夏卡爾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、花</a:t>
            </a:r>
            <a:r>
              <a:rPr lang="zh-TW" altLang="zh-TW" sz="1600" dirty="0" smtClean="0"/>
              <a:t>蓮秀林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太魯閣</a:t>
            </a:r>
            <a:r>
              <a:rPr lang="zh-TW" altLang="zh-TW" sz="1600" dirty="0"/>
              <a:t>部落的</a:t>
            </a:r>
            <a:r>
              <a:rPr lang="zh-TW" altLang="zh-TW" sz="1600" dirty="0" smtClean="0"/>
              <a:t>家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宜蘭</a:t>
            </a:r>
            <a:r>
              <a:rPr lang="zh-TW" altLang="zh-TW" sz="1600" dirty="0"/>
              <a:t>武</a:t>
            </a:r>
            <a:r>
              <a:rPr lang="zh-TW" altLang="zh-TW" sz="1600" dirty="0" smtClean="0"/>
              <a:t>塔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三</a:t>
            </a:r>
            <a:r>
              <a:rPr lang="zh-TW" altLang="zh-TW" sz="1600" dirty="0"/>
              <a:t>枝的</a:t>
            </a:r>
            <a:r>
              <a:rPr lang="zh-TW" altLang="zh-TW" sz="1600" dirty="0" smtClean="0"/>
              <a:t>家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新竹司馬庫斯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楓樹林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南投</a:t>
            </a:r>
            <a:r>
              <a:rPr lang="zh-TW" altLang="zh-TW" sz="1600" dirty="0"/>
              <a:t>羅</a:t>
            </a:r>
            <a:r>
              <a:rPr lang="zh-TW" altLang="zh-TW" sz="1600" dirty="0" smtClean="0"/>
              <a:t>娜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羅</a:t>
            </a:r>
            <a:r>
              <a:rPr lang="zh-TW" altLang="zh-TW" sz="1600" dirty="0"/>
              <a:t>娜霖卡夫的</a:t>
            </a:r>
            <a:r>
              <a:rPr lang="zh-TW" altLang="zh-TW" sz="1600" dirty="0" smtClean="0"/>
              <a:t>家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dirty="0" smtClean="0"/>
              <a:t>馬祖</a:t>
            </a:r>
            <a:r>
              <a:rPr lang="zh-TW" altLang="zh-TW" sz="1600" dirty="0"/>
              <a:t>坂</a:t>
            </a:r>
            <a:r>
              <a:rPr lang="zh-TW" altLang="zh-TW" sz="1600" dirty="0" smtClean="0"/>
              <a:t>里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坂</a:t>
            </a:r>
            <a:r>
              <a:rPr lang="zh-TW" altLang="zh-TW" sz="1600" dirty="0"/>
              <a:t>里大</a:t>
            </a:r>
            <a:r>
              <a:rPr lang="zh-TW" altLang="zh-TW" sz="1600" dirty="0" smtClean="0"/>
              <a:t>宅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、</a:t>
            </a:r>
            <a:r>
              <a:rPr lang="zh-TW" altLang="zh-TW" sz="1600" b="1" dirty="0" smtClean="0"/>
              <a:t>臺</a:t>
            </a:r>
            <a:r>
              <a:rPr lang="zh-TW" altLang="zh-TW" sz="1600" dirty="0"/>
              <a:t>中</a:t>
            </a:r>
            <a:r>
              <a:rPr lang="zh-TW" altLang="zh-TW" sz="1600" dirty="0" smtClean="0"/>
              <a:t>和平</a:t>
            </a:r>
            <a:r>
              <a:rPr lang="en-US" altLang="zh-TW" sz="1600" dirty="0" smtClean="0"/>
              <a:t>(</a:t>
            </a:r>
            <a:r>
              <a:rPr lang="zh-TW" altLang="zh-TW" sz="1600" dirty="0" smtClean="0"/>
              <a:t>雲海</a:t>
            </a:r>
            <a:r>
              <a:rPr lang="en-US" altLang="zh-TW" sz="1600" dirty="0" smtClean="0"/>
              <a:t>)</a:t>
            </a:r>
          </a:p>
          <a:p>
            <a:pPr marL="0" indent="0">
              <a:buNone/>
            </a:pPr>
            <a:r>
              <a:rPr lang="en-US" altLang="zh-TW" sz="1600" dirty="0"/>
              <a:t>3.</a:t>
            </a:r>
            <a:r>
              <a:rPr lang="zh-TW" altLang="zh-TW" sz="1600" dirty="0"/>
              <a:t>聯繫國小服務事宜：預計每周進班</a:t>
            </a:r>
            <a:r>
              <a:rPr lang="en-US" altLang="zh-TW" sz="1600" dirty="0"/>
              <a:t>2-3</a:t>
            </a:r>
            <a:r>
              <a:rPr lang="zh-TW" altLang="zh-TW" sz="1600" dirty="0"/>
              <a:t>次，或到圖書館駐點</a:t>
            </a:r>
            <a:r>
              <a:rPr lang="en-US" altLang="zh-TW" sz="1600" dirty="0"/>
              <a:t>(</a:t>
            </a:r>
            <a:r>
              <a:rPr lang="zh-TW" altLang="zh-TW" sz="1600" dirty="0"/>
              <a:t>詳如附件</a:t>
            </a:r>
            <a:r>
              <a:rPr lang="en-US" altLang="zh-TW" sz="1600" dirty="0"/>
              <a:t>)</a:t>
            </a:r>
            <a:r>
              <a:rPr lang="zh-TW" altLang="zh-TW" sz="1600" dirty="0"/>
              <a:t>。</a:t>
            </a:r>
          </a:p>
          <a:p>
            <a:pPr marL="0" indent="0">
              <a:buNone/>
            </a:pPr>
            <a:r>
              <a:rPr lang="en-US" altLang="zh-TW" sz="1600" dirty="0"/>
              <a:t>4.</a:t>
            </a:r>
            <a:r>
              <a:rPr lang="zh-TW" altLang="zh-TW" sz="1600" dirty="0"/>
              <a:t>交通：預計全程都會騎機車前往，離島部分則是配合打工換宿之地點。</a:t>
            </a:r>
          </a:p>
          <a:p>
            <a:pPr marL="0" indent="0">
              <a:buNone/>
            </a:pPr>
            <a:r>
              <a:rPr lang="en-US" altLang="zh-TW" sz="1600" dirty="0"/>
              <a:t>5.</a:t>
            </a:r>
            <a:r>
              <a:rPr lang="zh-TW" altLang="zh-TW" sz="1600" dirty="0"/>
              <a:t>行李：一個</a:t>
            </a:r>
            <a:r>
              <a:rPr lang="en-US" altLang="zh-TW" sz="1600" dirty="0"/>
              <a:t>70</a:t>
            </a:r>
            <a:r>
              <a:rPr lang="zh-TW" altLang="zh-TW" sz="1600" dirty="0"/>
              <a:t>公升以上的大登山包、繪本、衣物、交換小禮物、相機、生活必需品</a:t>
            </a:r>
            <a:r>
              <a:rPr lang="zh-TW" altLang="zh-TW" sz="1600" dirty="0" smtClean="0"/>
              <a:t>等</a:t>
            </a:r>
            <a:r>
              <a:rPr lang="zh-TW" altLang="en-US" sz="1600" dirty="0" smtClean="0"/>
              <a:t>，</a:t>
            </a:r>
            <a:r>
              <a:rPr lang="zh-TW" altLang="zh-TW" sz="1600" dirty="0" smtClean="0"/>
              <a:t>行李</a:t>
            </a:r>
            <a:r>
              <a:rPr lang="zh-TW" altLang="zh-TW" sz="1600" dirty="0"/>
              <a:t>簡單輕便就好，但畢竟是一年份，所以背包</a:t>
            </a:r>
            <a:r>
              <a:rPr lang="zh-TW" altLang="zh-TW" sz="1600" dirty="0" smtClean="0"/>
              <a:t>還是準備</a:t>
            </a:r>
            <a:r>
              <a:rPr lang="zh-TW" altLang="zh-TW" sz="1600" dirty="0"/>
              <a:t>大</a:t>
            </a:r>
            <a:r>
              <a:rPr lang="zh-TW" altLang="zh-TW" sz="1600" dirty="0" smtClean="0"/>
              <a:t>一點。</a:t>
            </a:r>
            <a:endParaRPr lang="zh-TW" altLang="zh-TW" sz="1600" dirty="0"/>
          </a:p>
          <a:p>
            <a:pPr marL="0" indent="0">
              <a:buNone/>
            </a:pPr>
            <a:r>
              <a:rPr lang="en-US" altLang="zh-TW" sz="1600" dirty="0"/>
              <a:t>6.</a:t>
            </a:r>
            <a:r>
              <a:rPr lang="zh-TW" altLang="zh-TW" sz="1600" dirty="0"/>
              <a:t>附近景點調查：繪製一張屬於自己的壯遊地圖！</a:t>
            </a:r>
          </a:p>
          <a:p>
            <a:pPr marL="0" indent="0">
              <a:buNone/>
            </a:pPr>
            <a:endParaRPr lang="zh-TW" altLang="zh-TW" sz="1600" dirty="0"/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53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7.</a:t>
            </a:r>
            <a:r>
              <a:rPr lang="zh-TW" altLang="zh-TW" sz="1800" dirty="0"/>
              <a:t>當地可學</a:t>
            </a:r>
            <a:r>
              <a:rPr lang="zh-TW" altLang="zh-TW" sz="1800" dirty="0" smtClean="0"/>
              <a:t>技能</a:t>
            </a:r>
            <a:r>
              <a:rPr lang="zh-TW" altLang="en-US" sz="1800" dirty="0" smtClean="0"/>
              <a:t>：</a:t>
            </a:r>
            <a:r>
              <a:rPr lang="zh-TW" altLang="zh-TW" sz="1800" dirty="0" smtClean="0"/>
              <a:t>嘉義</a:t>
            </a:r>
            <a:r>
              <a:rPr lang="en-US" altLang="zh-TW" sz="1800" dirty="0" smtClean="0"/>
              <a:t>(</a:t>
            </a:r>
            <a:r>
              <a:rPr lang="zh-TW" altLang="zh-TW" sz="1800" dirty="0" smtClean="0"/>
              <a:t>製</a:t>
            </a:r>
            <a:r>
              <a:rPr lang="zh-TW" altLang="zh-TW" sz="1800" dirty="0"/>
              <a:t>茶與黑</a:t>
            </a:r>
            <a:r>
              <a:rPr lang="zh-TW" altLang="zh-TW" sz="1800" dirty="0" smtClean="0"/>
              <a:t>糖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endParaRPr lang="zh-TW" altLang="zh-TW" sz="1800" dirty="0"/>
          </a:p>
          <a:p>
            <a:pPr marL="0" indent="0">
              <a:buNone/>
            </a:pPr>
            <a:r>
              <a:rPr lang="zh-TW" altLang="zh-TW" sz="1800" dirty="0"/>
              <a:t>澎湖望</a:t>
            </a:r>
            <a:r>
              <a:rPr lang="zh-TW" altLang="zh-TW" sz="1800" dirty="0" smtClean="0"/>
              <a:t>安</a:t>
            </a:r>
            <a:r>
              <a:rPr lang="en-US" altLang="zh-TW" sz="1800" dirty="0" smtClean="0"/>
              <a:t>(</a:t>
            </a:r>
            <a:r>
              <a:rPr lang="zh-TW" altLang="zh-TW" sz="1800" dirty="0" smtClean="0"/>
              <a:t>海鮮</a:t>
            </a:r>
            <a:r>
              <a:rPr lang="zh-TW" altLang="zh-TW" sz="1800" dirty="0"/>
              <a:t>料理</a:t>
            </a:r>
            <a:r>
              <a:rPr lang="zh-TW" altLang="zh-TW" sz="1800" dirty="0" smtClean="0"/>
              <a:t>製作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屏東</a:t>
            </a:r>
            <a:r>
              <a:rPr lang="zh-TW" altLang="zh-TW" sz="1800" dirty="0"/>
              <a:t>滿</a:t>
            </a:r>
            <a:r>
              <a:rPr lang="zh-TW" altLang="zh-TW" sz="1800" dirty="0" smtClean="0"/>
              <a:t>州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月琴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蘭嶼東清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潛水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臺</a:t>
            </a:r>
            <a:r>
              <a:rPr lang="zh-TW" altLang="zh-TW" sz="1800" dirty="0"/>
              <a:t>東海</a:t>
            </a:r>
            <a:r>
              <a:rPr lang="zh-TW" altLang="zh-TW" sz="1800" dirty="0" smtClean="0"/>
              <a:t>端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傳統</a:t>
            </a:r>
            <a:r>
              <a:rPr lang="zh-TW" altLang="zh-TW" sz="1800" dirty="0"/>
              <a:t>弓箭</a:t>
            </a:r>
            <a:r>
              <a:rPr lang="zh-TW" altLang="zh-TW" sz="1800" dirty="0" smtClean="0"/>
              <a:t>製作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綠島公館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堅</a:t>
            </a:r>
            <a:r>
              <a:rPr lang="zh-TW" altLang="zh-TW" sz="1800" dirty="0"/>
              <a:t>竿</a:t>
            </a:r>
            <a:r>
              <a:rPr lang="zh-TW" altLang="zh-TW" sz="1800" dirty="0" smtClean="0"/>
              <a:t>釣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花蓮秀林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導</a:t>
            </a:r>
            <a:r>
              <a:rPr lang="zh-TW" altLang="zh-TW" sz="1800" dirty="0"/>
              <a:t>覽</a:t>
            </a:r>
            <a:r>
              <a:rPr lang="zh-TW" altLang="zh-TW" sz="1800" dirty="0" smtClean="0"/>
              <a:t>太魯閣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宜蘭</a:t>
            </a:r>
            <a:r>
              <a:rPr lang="zh-TW" altLang="zh-TW" sz="1800" dirty="0"/>
              <a:t>武</a:t>
            </a:r>
            <a:r>
              <a:rPr lang="zh-TW" altLang="zh-TW" sz="1800" dirty="0" smtClean="0"/>
              <a:t>塔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泰</a:t>
            </a:r>
            <a:r>
              <a:rPr lang="zh-TW" altLang="zh-TW" sz="1800" dirty="0"/>
              <a:t>雅族</a:t>
            </a:r>
            <a:r>
              <a:rPr lang="zh-TW" altLang="zh-TW" sz="1800" dirty="0" smtClean="0"/>
              <a:t>織布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新竹司馬庫斯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登山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南投</a:t>
            </a:r>
            <a:r>
              <a:rPr lang="zh-TW" altLang="zh-TW" sz="1800" dirty="0"/>
              <a:t>羅</a:t>
            </a:r>
            <a:r>
              <a:rPr lang="zh-TW" altLang="zh-TW" sz="1800" dirty="0" smtClean="0"/>
              <a:t>娜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小</a:t>
            </a:r>
            <a:r>
              <a:rPr lang="zh-TW" altLang="zh-TW" sz="1800" dirty="0"/>
              <a:t>米酒</a:t>
            </a:r>
            <a:r>
              <a:rPr lang="zh-TW" altLang="zh-TW" sz="1800" dirty="0" smtClean="0"/>
              <a:t>製作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馬祖</a:t>
            </a:r>
            <a:r>
              <a:rPr lang="zh-TW" altLang="zh-TW" sz="1800" dirty="0"/>
              <a:t>坂</a:t>
            </a:r>
            <a:r>
              <a:rPr lang="zh-TW" altLang="zh-TW" sz="1800" dirty="0" smtClean="0"/>
              <a:t>里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特色</a:t>
            </a:r>
            <a:r>
              <a:rPr lang="zh-TW" altLang="zh-TW" sz="1800" dirty="0"/>
              <a:t>小吃</a:t>
            </a:r>
            <a:r>
              <a:rPr lang="zh-TW" altLang="zh-TW" sz="1800" dirty="0" smtClean="0"/>
              <a:t>製作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、</a:t>
            </a:r>
            <a:r>
              <a:rPr lang="zh-TW" altLang="zh-TW" sz="1800" dirty="0" smtClean="0"/>
              <a:t>臺</a:t>
            </a:r>
            <a:r>
              <a:rPr lang="zh-TW" altLang="zh-TW" sz="1800" dirty="0"/>
              <a:t>中</a:t>
            </a:r>
            <a:r>
              <a:rPr lang="zh-TW" altLang="zh-TW" sz="1800" dirty="0" smtClean="0"/>
              <a:t>和平</a:t>
            </a:r>
            <a:r>
              <a:rPr lang="en-US" altLang="zh-TW" sz="1800" dirty="0"/>
              <a:t>(</a:t>
            </a:r>
            <a:r>
              <a:rPr lang="zh-TW" altLang="zh-TW" sz="1800" dirty="0" smtClean="0"/>
              <a:t>口</a:t>
            </a:r>
            <a:r>
              <a:rPr lang="zh-TW" altLang="zh-TW" sz="1800" dirty="0"/>
              <a:t>簧</a:t>
            </a:r>
            <a:r>
              <a:rPr lang="zh-TW" altLang="zh-TW" sz="1800" dirty="0" smtClean="0"/>
              <a:t>琴</a:t>
            </a:r>
            <a:r>
              <a:rPr lang="en-US" altLang="zh-TW" sz="1800" dirty="0"/>
              <a:t>)</a:t>
            </a:r>
            <a:endParaRPr lang="zh-TW" altLang="zh-TW" sz="1800" dirty="0"/>
          </a:p>
          <a:p>
            <a:pPr marL="0" indent="0">
              <a:buNone/>
            </a:pPr>
            <a:r>
              <a:rPr lang="en-US" altLang="zh-TW" sz="1800" dirty="0"/>
              <a:t>8.</a:t>
            </a:r>
            <a:r>
              <a:rPr lang="zh-TW" altLang="zh-TW" sz="1800" dirty="0"/>
              <a:t>車況確定：行前會讓機車進一次保養廠，確定車況良好才出發！</a:t>
            </a:r>
          </a:p>
          <a:p>
            <a:pPr marL="0" indent="0">
              <a:buNone/>
            </a:pPr>
            <a:r>
              <a:rPr lang="en-US" altLang="zh-TW" sz="1800" dirty="0"/>
              <a:t>9.</a:t>
            </a:r>
            <a:r>
              <a:rPr lang="zh-TW" altLang="zh-TW" sz="1800" dirty="0"/>
              <a:t>旅程最後的國際志工：與微客一起前往尼泊爾</a:t>
            </a:r>
            <a:r>
              <a:rPr lang="zh-TW" altLang="zh-TW" sz="1800" dirty="0" smtClean="0"/>
              <a:t>。</a:t>
            </a:r>
            <a:endParaRPr lang="zh-TW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30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三、執行過程紀錄</a:t>
            </a:r>
            <a:endParaRPr lang="zh-TW" altLang="zh-TW" sz="1600" dirty="0"/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一</a:t>
            </a:r>
            <a:r>
              <a:rPr lang="en-US" altLang="zh-TW" sz="1600" dirty="0"/>
              <a:t>)</a:t>
            </a:r>
            <a:r>
              <a:rPr lang="zh-TW" altLang="zh-TW" sz="1600" dirty="0"/>
              <a:t>粉絲頁、專屬</a:t>
            </a:r>
            <a:r>
              <a:rPr lang="en-US" altLang="zh-TW" sz="1600" dirty="0"/>
              <a:t>IG</a:t>
            </a:r>
            <a:r>
              <a:rPr lang="zh-TW" altLang="zh-TW" sz="1600" dirty="0"/>
              <a:t>創立：因為自己認識許多國、高中生們，他們也常常會問我一些旅行的問題。這次體驗的內容跟平常的旅遊很不一樣，應該有很多跟他們一樣的國、高中生，甚至大學或社會人士會有興趣，所以我會成立一個粉絲頁，分享一些溫暖的壯遊趣事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二</a:t>
            </a:r>
            <a:r>
              <a:rPr lang="en-US" altLang="zh-TW" sz="1600" dirty="0"/>
              <a:t>)</a:t>
            </a:r>
            <a:r>
              <a:rPr lang="zh-TW" altLang="zh-TW" sz="1600" dirty="0"/>
              <a:t>圖片：隨身攜帶相機，除了記憶每個地方的人、事、物之外，也會每天精選一張圖片，放到粉絲頁與大家分享。旅行結束之後，也會把照片全數洗出，並把孩子們、旅人們、換宿地點們的照片寄去給他們，讓回憶是可以分享擴散，而不是我獨自擁有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三</a:t>
            </a:r>
            <a:r>
              <a:rPr lang="en-US" altLang="zh-TW" sz="1600" dirty="0"/>
              <a:t>)</a:t>
            </a:r>
            <a:r>
              <a:rPr lang="zh-TW" altLang="zh-TW" sz="1600" dirty="0"/>
              <a:t>影片：有時候圖片不能記憶起來的，就用影片來記錄！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四</a:t>
            </a:r>
            <a:r>
              <a:rPr lang="en-US" altLang="zh-TW" sz="1600" dirty="0"/>
              <a:t>)</a:t>
            </a:r>
            <a:r>
              <a:rPr lang="zh-TW" altLang="zh-TW" sz="1600" dirty="0"/>
              <a:t>文字：當然每日的最後，都不能忘記寫下當天的感受，日記是非常</a:t>
            </a:r>
            <a:r>
              <a:rPr lang="zh-TW" altLang="zh-TW" sz="1600" dirty="0" smtClean="0"/>
              <a:t>重要的</a:t>
            </a:r>
            <a:r>
              <a:rPr lang="zh-TW" altLang="zh-TW" sz="1600" dirty="0"/>
              <a:t>，所以每天晚上我都會找時間，把當天的歷程及感想記錄下來。</a:t>
            </a:r>
          </a:p>
          <a:p>
            <a:pPr marL="0" indent="0">
              <a:buNone/>
            </a:pPr>
            <a:r>
              <a:rPr lang="en-US" altLang="zh-TW" sz="1600" dirty="0"/>
              <a:t>(</a:t>
            </a:r>
            <a:r>
              <a:rPr lang="zh-TW" altLang="zh-TW" sz="1600" dirty="0"/>
              <a:t>五</a:t>
            </a:r>
            <a:r>
              <a:rPr lang="en-US" altLang="zh-TW" sz="1600" dirty="0"/>
              <a:t>)</a:t>
            </a:r>
            <a:r>
              <a:rPr lang="zh-TW" altLang="zh-TW" sz="1600" dirty="0"/>
              <a:t>身體記憶：有些東西是圖片、文字都無法記憶起來的東西，像是人與人連結的悸動、互相幫助的感動、民俗技藝的動作，這些都要靠身心靈來記憶，所以我會一直讓身體保持健康，不讓這些回憶流逝。</a:t>
            </a: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105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四、呈現方式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除了粉絲頁與</a:t>
            </a:r>
            <a:r>
              <a:rPr lang="en-US" altLang="zh-TW" sz="1600" dirty="0"/>
              <a:t>IG</a:t>
            </a:r>
            <a:r>
              <a:rPr lang="zh-TW" altLang="zh-TW" sz="1600" dirty="0"/>
              <a:t>的分享之外，旅程結束後我會整理這一年的體驗，並舉辦分享會，讓那些在粉絲頁上關注我的人、有興趣了解的一般大眾一起參與。這次的壯遊當中，一定會有很多困難，也會有很多感動，但我相信只要一一克服了，那就會是一個精彩的故事，而我的專長，就是述說故事！</a:t>
            </a:r>
          </a:p>
          <a:p>
            <a:pPr marL="0" indent="0">
              <a:buNone/>
            </a:pPr>
            <a:r>
              <a:rPr lang="zh-TW" altLang="zh-TW" sz="1600" dirty="0"/>
              <a:t>在分享會中，我會把所學的技藝一一展現出來，讓大家看見，其實不是只有會寫程式語言、會寫法律文章才是厲害，這些快要被遺忘的技藝傳承，也是非常重要的！如果能藉此感動一些青年，那麼也許會有更多的人願意到偏鄉長期駐點，而不是斷斷續續的季節營隊活動。我也希望能夠打動現在的年輕人，勇敢地跨出去，多與人接觸，畢竟人與人之間的連結，是可貴的，透過網路的互動，已經失去了那種真實的感覺。</a:t>
            </a:r>
          </a:p>
          <a:p>
            <a:pPr marL="0" indent="0">
              <a:buNone/>
            </a:pPr>
            <a:r>
              <a:rPr lang="zh-TW" altLang="zh-TW" sz="1600" dirty="0"/>
              <a:t>我也會製作微電影來記錄這二年的生活，影片剪輯是我的專長，而且透過影片可以讓沒參與到分享會的人，也能夠感受到我所經歷的點點滴滴，而影片在網路的流通速度也很快，如果能夠製作地相當動人，我想一定會讓更</a:t>
            </a:r>
            <a:r>
              <a:rPr lang="zh-TW" altLang="zh-TW" sz="1600" dirty="0" smtClean="0"/>
              <a:t>多人</a:t>
            </a:r>
            <a:r>
              <a:rPr lang="zh-TW" altLang="zh-TW" sz="1600" dirty="0"/>
              <a:t>看見！</a:t>
            </a:r>
          </a:p>
          <a:p>
            <a:pPr marL="0" indent="0">
              <a:buNone/>
            </a:pP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88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申請流程</a:t>
            </a:r>
            <a:r>
              <a:rPr lang="en-US" altLang="zh-TW" dirty="0">
                <a:latin typeface="+mj-ea"/>
              </a:rPr>
              <a:t>(</a:t>
            </a:r>
            <a:r>
              <a:rPr lang="zh-TW" altLang="en-US" dirty="0">
                <a:latin typeface="+mj-ea"/>
              </a:rPr>
              <a:t>企劃書範本</a:t>
            </a:r>
            <a:r>
              <a:rPr lang="en-US" altLang="zh-TW" dirty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1600" b="1" dirty="0"/>
              <a:t>五、預期效益</a:t>
            </a:r>
            <a:endParaRPr lang="zh-TW" altLang="zh-TW" sz="1600" dirty="0"/>
          </a:p>
          <a:p>
            <a:pPr marL="0" indent="0">
              <a:buNone/>
            </a:pPr>
            <a:r>
              <a:rPr lang="zh-TW" altLang="zh-TW" sz="1600" dirty="0"/>
              <a:t>這場壯遊，我想，更多是為了自己。人的一生當中沒有幾次機會，可以熱血地去做自己喜歡的事情。如果這次我可以成功地踏出去，去嘗試更多的可能，對於自己將來的想過的人生，會有更明確的想法。未來工作時，也可以更心無旁鶩地努力，因為我知道我自己的目標，也不會後悔著沒趁年輕時所完成的事情！而在當地學習的技藝，我也會學以致用，如果能夠讓一些快失傳的技藝被看到，進而吸引到有興趣的人來學習，那就太好了！</a:t>
            </a:r>
          </a:p>
          <a:p>
            <a:pPr marL="0" indent="0">
              <a:buNone/>
            </a:pPr>
            <a:r>
              <a:rPr lang="zh-TW" altLang="zh-TW" sz="1600" dirty="0"/>
              <a:t>我知道自己的力量是渺小的，所以不會期望能夠感動所有的人，我所希望的是，能夠透過分享會或影片，感動一些志同道合的人，讓讓更多的人願意去了解偏鄉，甚至實際為偏鄉付出。不一定要說故事，也許是教孩子們音樂、幫助社區發展，或是用各種不同的專長，讓孩子們可以更快樂地笑著，讓當地充滿更多活力！</a:t>
            </a:r>
          </a:p>
          <a:p>
            <a:pPr marL="0" indent="0">
              <a:buNone/>
            </a:pPr>
            <a:r>
              <a:rPr lang="zh-TW" altLang="zh-TW" sz="1600" dirty="0"/>
              <a:t>這趟壯遊會停留多所國小，希望我的故事導讀能夠讓當地的孩子們愛上閱讀。自己一個月的停留是短暫的，但我所參加的社團，還有其他志同道合的夥伴呢！也許這次只讓</a:t>
            </a:r>
            <a:r>
              <a:rPr lang="en-US" altLang="zh-TW" sz="1600" dirty="0"/>
              <a:t>10</a:t>
            </a:r>
            <a:r>
              <a:rPr lang="zh-TW" altLang="zh-TW" sz="1600" dirty="0"/>
              <a:t>個孩子愛上閱讀，那下次其他夥伴再去待一個月，會再有其他</a:t>
            </a:r>
            <a:r>
              <a:rPr lang="en-US" altLang="zh-TW" sz="1600" dirty="0"/>
              <a:t>10</a:t>
            </a:r>
            <a:r>
              <a:rPr lang="zh-TW" altLang="zh-TW" sz="1600" dirty="0"/>
              <a:t>個孩子也愛上閱讀！</a:t>
            </a: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937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</a:rPr>
              <a:t>四、審查作業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975150"/>
              </p:ext>
            </p:extLst>
          </p:nvPr>
        </p:nvGraphicFramePr>
        <p:xfrm>
          <a:off x="1042988" y="1676400"/>
          <a:ext cx="727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ChangeArrowheads="1"/>
          </p:cNvSpPr>
          <p:nvPr/>
        </p:nvSpPr>
        <p:spPr bwMode="gray">
          <a:xfrm>
            <a:off x="3834134" y="6070600"/>
            <a:ext cx="2092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rgbClr val="F5EFF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</a:t>
            </a:r>
            <a:endParaRPr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管道及資源</a:t>
            </a:r>
            <a:endParaRPr lang="en-US" altLang="zh-TW" sz="18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gray">
          <a:xfrm>
            <a:off x="3467422" y="1552575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rgbClr val="F5EFF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說明計畫精神主旨、申請流程</a:t>
            </a:r>
            <a:r>
              <a:rPr lang="zh-TW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25" name="群組 6"/>
          <p:cNvGrpSpPr>
            <a:grpSpLocks/>
          </p:cNvGrpSpPr>
          <p:nvPr/>
        </p:nvGrpSpPr>
        <p:grpSpPr bwMode="auto">
          <a:xfrm>
            <a:off x="498060" y="2309813"/>
            <a:ext cx="8364010" cy="3717925"/>
            <a:chOff x="249944" y="1841501"/>
            <a:chExt cx="8363242" cy="3717925"/>
          </a:xfrm>
        </p:grpSpPr>
        <p:cxnSp>
          <p:nvCxnSpPr>
            <p:cNvPr id="34" name="直線接點 33"/>
            <p:cNvCxnSpPr/>
            <p:nvPr/>
          </p:nvCxnSpPr>
          <p:spPr>
            <a:xfrm>
              <a:off x="2457104" y="4275138"/>
              <a:ext cx="2109593" cy="4763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8" name="AutoShape 2"/>
            <p:cNvSpPr>
              <a:spLocks noChangeArrowheads="1"/>
            </p:cNvSpPr>
            <p:nvPr/>
          </p:nvSpPr>
          <p:spPr bwMode="gray">
            <a:xfrm flipV="1">
              <a:off x="1619938" y="3694113"/>
              <a:ext cx="2655627" cy="1830388"/>
            </a:xfrm>
            <a:prstGeom prst="triangle">
              <a:avLst>
                <a:gd name="adj" fmla="val 50000"/>
              </a:avLst>
            </a:prstGeom>
            <a:solidFill>
              <a:srgbClr val="00CC00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9" name="AutoShape 3"/>
            <p:cNvSpPr>
              <a:spLocks noChangeArrowheads="1"/>
            </p:cNvSpPr>
            <p:nvPr/>
          </p:nvSpPr>
          <p:spPr bwMode="gray">
            <a:xfrm>
              <a:off x="4412078" y="1852613"/>
              <a:ext cx="2655627" cy="1830388"/>
            </a:xfrm>
            <a:prstGeom prst="triangle">
              <a:avLst>
                <a:gd name="adj" fmla="val 50000"/>
              </a:avLst>
            </a:prstGeom>
            <a:solidFill>
              <a:srgbClr val="FF9966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30" name="AutoShape 4"/>
            <p:cNvSpPr>
              <a:spLocks noChangeArrowheads="1"/>
            </p:cNvSpPr>
            <p:nvPr/>
          </p:nvSpPr>
          <p:spPr bwMode="gray">
            <a:xfrm>
              <a:off x="1619938" y="1852613"/>
              <a:ext cx="2655628" cy="1830388"/>
            </a:xfrm>
            <a:prstGeom prst="triangle">
              <a:avLst>
                <a:gd name="adj" fmla="val 50000"/>
              </a:avLst>
            </a:prstGeom>
            <a:solidFill>
              <a:srgbClr val="FF66FF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31" name="AutoShape 5"/>
            <p:cNvSpPr>
              <a:spLocks noChangeArrowheads="1"/>
            </p:cNvSpPr>
            <p:nvPr/>
          </p:nvSpPr>
          <p:spPr bwMode="gray">
            <a:xfrm flipV="1">
              <a:off x="3018389" y="1849438"/>
              <a:ext cx="2655627" cy="18303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AutoShape 6"/>
            <p:cNvSpPr>
              <a:spLocks noChangeArrowheads="1"/>
            </p:cNvSpPr>
            <p:nvPr/>
          </p:nvSpPr>
          <p:spPr bwMode="gray">
            <a:xfrm>
              <a:off x="3014265" y="3725863"/>
              <a:ext cx="2655644" cy="183038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33" name="AutoShape 7"/>
            <p:cNvSpPr>
              <a:spLocks noChangeArrowheads="1"/>
            </p:cNvSpPr>
            <p:nvPr/>
          </p:nvSpPr>
          <p:spPr bwMode="gray">
            <a:xfrm flipV="1">
              <a:off x="4408903" y="3729038"/>
              <a:ext cx="2654040" cy="1830388"/>
            </a:xfrm>
            <a:prstGeom prst="triangle">
              <a:avLst>
                <a:gd name="adj" fmla="val 50000"/>
              </a:avLst>
            </a:prstGeom>
            <a:solidFill>
              <a:srgbClr val="9966FF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Rectangle 8"/>
            <p:cNvSpPr>
              <a:spLocks noChangeArrowheads="1"/>
            </p:cNvSpPr>
            <p:nvPr/>
          </p:nvSpPr>
          <p:spPr bwMode="gray">
            <a:xfrm>
              <a:off x="3580147" y="1841501"/>
              <a:ext cx="1568306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高中職</a:t>
              </a:r>
              <a:endPara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學校宣導</a:t>
              </a:r>
              <a:endPara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(106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6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3-4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gray">
            <a:xfrm>
              <a:off x="2176142" y="3773488"/>
              <a:ext cx="1431794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諮詢服務</a:t>
              </a:r>
              <a:endPara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上班日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08:30-17:30</a:t>
              </a:r>
              <a:r>
                <a:rPr lang="en-US" altLang="zh-TW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98" name="Rectangle 10"/>
            <p:cNvSpPr>
              <a:spLocks noChangeArrowheads="1"/>
            </p:cNvSpPr>
            <p:nvPr/>
          </p:nvSpPr>
          <p:spPr bwMode="gray">
            <a:xfrm>
              <a:off x="5023497" y="2539812"/>
              <a:ext cx="1503224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座談會</a:t>
              </a:r>
              <a:endPara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(106.8-108.7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不定期</a:t>
              </a: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Rectangle 11"/>
            <p:cNvSpPr>
              <a:spLocks noChangeArrowheads="1"/>
            </p:cNvSpPr>
            <p:nvPr/>
          </p:nvSpPr>
          <p:spPr bwMode="gray">
            <a:xfrm>
              <a:off x="4936552" y="3989388"/>
              <a:ext cx="166196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成果分享</a:t>
              </a:r>
              <a:endPara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(108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5138" name="Rectangle 12"/>
            <p:cNvSpPr>
              <a:spLocks noChangeArrowheads="1"/>
            </p:cNvSpPr>
            <p:nvPr/>
          </p:nvSpPr>
          <p:spPr bwMode="gray">
            <a:xfrm>
              <a:off x="342748" y="2305735"/>
              <a:ext cx="202704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alpha val="60001"/>
                        </a:schemeClr>
                      </a:gs>
                      <a:gs pos="100000">
                        <a:srgbClr val="F5EFF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solidFill>
                    <a:srgbClr val="08080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說明計畫精神主旨、申請流程</a:t>
              </a: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1800" dirty="0">
                  <a:solidFill>
                    <a:srgbClr val="08080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</a:t>
              </a:r>
              <a:endPara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/>
          </p:nvSpPr>
          <p:spPr bwMode="gray">
            <a:xfrm>
              <a:off x="249944" y="4009142"/>
              <a:ext cx="220716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alpha val="60001"/>
                        </a:schemeClr>
                      </a:gs>
                      <a:gs pos="100000">
                        <a:srgbClr val="F5EFF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18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諮詢窗口</a:t>
              </a:r>
              <a:endPara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02-77365582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ak5457@mail.yda.gov.tw</a:t>
              </a:r>
              <a:endPara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40" name="Rectangle 15"/>
            <p:cNvSpPr>
              <a:spLocks noChangeArrowheads="1"/>
            </p:cNvSpPr>
            <p:nvPr/>
          </p:nvSpPr>
          <p:spPr bwMode="gray">
            <a:xfrm>
              <a:off x="6522449" y="2216646"/>
              <a:ext cx="209073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alpha val="60001"/>
                        </a:schemeClr>
                      </a:gs>
                      <a:gs pos="100000">
                        <a:srgbClr val="F5EFF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分享執行近況，</a:t>
              </a:r>
              <a:endParaRPr lang="en-US" altLang="zh-TW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並提供專家建議</a:t>
              </a:r>
              <a:endPara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gray">
            <a:xfrm>
              <a:off x="2120585" y="2633663"/>
              <a:ext cx="152639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種子教師</a:t>
              </a:r>
              <a:endPara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0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培訓</a:t>
              </a:r>
              <a:endPara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en-US" altLang="zh-TW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(106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16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gray">
            <a:xfrm>
              <a:off x="3340150" y="5026859"/>
              <a:ext cx="20021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壯遊體驗學習網</a:t>
              </a:r>
              <a:endParaRPr lang="en-US" altLang="zh-TW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143" name="Group 20"/>
            <p:cNvGrpSpPr>
              <a:grpSpLocks/>
            </p:cNvGrpSpPr>
            <p:nvPr/>
          </p:nvGrpSpPr>
          <p:grpSpPr bwMode="auto">
            <a:xfrm>
              <a:off x="3355975" y="3049588"/>
              <a:ext cx="1920875" cy="1289050"/>
              <a:chOff x="2363" y="2075"/>
              <a:chExt cx="1210" cy="812"/>
            </a:xfrm>
          </p:grpSpPr>
          <p:sp>
            <p:nvSpPr>
              <p:cNvPr id="5148" name="AutoShape 21"/>
              <p:cNvSpPr>
                <a:spLocks noChangeArrowheads="1"/>
              </p:cNvSpPr>
              <p:nvPr/>
            </p:nvSpPr>
            <p:spPr bwMode="gray">
              <a:xfrm>
                <a:off x="2363" y="2075"/>
                <a:ext cx="1210" cy="812"/>
              </a:xfrm>
              <a:prstGeom prst="hexagon">
                <a:avLst>
                  <a:gd name="adj" fmla="val 37254"/>
                  <a:gd name="vf" fmla="val 115470"/>
                </a:avLst>
              </a:prstGeom>
              <a:solidFill>
                <a:srgbClr val="F8F8F8">
                  <a:alpha val="50195"/>
                </a:srgbClr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TW" altLang="en-US" sz="180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49" name="AutoShape 22"/>
              <p:cNvSpPr>
                <a:spLocks noChangeArrowheads="1"/>
              </p:cNvSpPr>
              <p:nvPr/>
            </p:nvSpPr>
            <p:spPr bwMode="gray">
              <a:xfrm>
                <a:off x="2395" y="2095"/>
                <a:ext cx="1138" cy="764"/>
              </a:xfrm>
              <a:prstGeom prst="hexagon">
                <a:avLst>
                  <a:gd name="adj" fmla="val 37238"/>
                  <a:gd name="vf" fmla="val 115470"/>
                </a:avLst>
              </a:prstGeom>
              <a:solidFill>
                <a:srgbClr val="F8F8F8"/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TW" altLang="en-US" sz="180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3447613" y="3282951"/>
              <a:ext cx="1739740" cy="8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配套</a:t>
              </a:r>
              <a:endParaRPr lang="en-US" altLang="zh-TW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措施</a:t>
              </a:r>
              <a:endParaRPr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45" name="Rectangle 14"/>
            <p:cNvSpPr>
              <a:spLocks noChangeArrowheads="1"/>
            </p:cNvSpPr>
            <p:nvPr/>
          </p:nvSpPr>
          <p:spPr bwMode="gray">
            <a:xfrm>
              <a:off x="6854010" y="4119423"/>
              <a:ext cx="16621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alpha val="60001"/>
                        </a:schemeClr>
                      </a:gs>
                      <a:gs pos="100000">
                        <a:srgbClr val="F5EFF2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r>
                <a:rPr lang="zh-TW" altLang="en-US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及傳承</a:t>
              </a:r>
              <a:r>
                <a:rPr lang="zh-TW" altLang="zh-TW" sz="18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體驗學習經驗</a:t>
              </a:r>
              <a:endParaRPr lang="en-US" altLang="zh-TW" sz="18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弧形箭號 (下彎) 5"/>
            <p:cNvSpPr/>
            <p:nvPr/>
          </p:nvSpPr>
          <p:spPr>
            <a:xfrm>
              <a:off x="3630158" y="3098801"/>
              <a:ext cx="1450842" cy="534987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66FF"/>
                </a:solidFill>
              </a:endParaRPr>
            </a:p>
          </p:txBody>
        </p:sp>
        <p:sp>
          <p:nvSpPr>
            <p:cNvPr id="119" name="弧形箭號 (下彎) 118"/>
            <p:cNvSpPr/>
            <p:nvPr/>
          </p:nvSpPr>
          <p:spPr>
            <a:xfrm rot="10800000">
              <a:off x="3585712" y="3729038"/>
              <a:ext cx="1449255" cy="536575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66FF"/>
                </a:solidFill>
              </a:endParaRPr>
            </a:p>
          </p:txBody>
        </p:sp>
      </p:grpSp>
      <p:sp>
        <p:nvSpPr>
          <p:cNvPr id="29" name="標題 1"/>
          <p:cNvSpPr>
            <a:spLocks noGrp="1"/>
          </p:cNvSpPr>
          <p:nvPr>
            <p:ph type="title"/>
          </p:nvPr>
        </p:nvSpPr>
        <p:spPr>
          <a:xfrm>
            <a:off x="1562100" y="628650"/>
            <a:ext cx="6019800" cy="487363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、配套措施</a:t>
            </a:r>
            <a:endParaRPr lang="zh-TW" altLang="en-US" sz="2000" dirty="0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gray">
          <a:xfrm>
            <a:off x="3679362" y="4921629"/>
            <a:ext cx="1853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</a:p>
          <a:p>
            <a:pPr algn="ctr">
              <a:defRPr/>
            </a:pPr>
            <a:r>
              <a:rPr lang="en-US" altLang="zh-TW" sz="1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youthtravel.tw/</a:t>
            </a: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3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latin typeface="微軟正黑體" pitchFamily="34" charset="-120"/>
              </a:rPr>
              <a:t>簡報大綱</a:t>
            </a:r>
            <a:endParaRPr lang="en-US" altLang="zh-TW" sz="3600" dirty="0" smtClean="0">
              <a:latin typeface="微軟正黑體" pitchFamily="34" charset="-120"/>
            </a:endParaRPr>
          </a:p>
        </p:txBody>
      </p:sp>
      <p:sp>
        <p:nvSpPr>
          <p:cNvPr id="194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513516-3E52-423A-B515-93122BF51030}" type="slidenum">
              <a:rPr lang="en-US" altLang="zh-TW" sz="10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000" smtClean="0">
              <a:ea typeface="新細明體" pitchFamily="18" charset="-120"/>
            </a:endParaRPr>
          </a:p>
        </p:txBody>
      </p:sp>
      <p:pic>
        <p:nvPicPr>
          <p:cNvPr id="30" name="Picture 10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9903889">
            <a:off x="195224" y="5742857"/>
            <a:ext cx="1113867" cy="12569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26276012"/>
              </p:ext>
            </p:extLst>
          </p:nvPr>
        </p:nvGraphicFramePr>
        <p:xfrm>
          <a:off x="1403648" y="1556792"/>
          <a:ext cx="6936432" cy="497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739" y="604422"/>
            <a:ext cx="6019800" cy="487363"/>
          </a:xfrm>
        </p:spPr>
        <p:txBody>
          <a:bodyPr/>
          <a:lstStyle/>
          <a:p>
            <a:r>
              <a:rPr lang="zh-TW" altLang="en-US" sz="3600" dirty="0">
                <a:latin typeface="+mj-ea"/>
              </a:rPr>
              <a:t>六</a:t>
            </a:r>
            <a:r>
              <a:rPr lang="zh-TW" altLang="en-US" sz="3600" dirty="0" smtClean="0">
                <a:latin typeface="+mj-ea"/>
              </a:rPr>
              <a:t>、</a:t>
            </a:r>
            <a:r>
              <a:rPr lang="en-US" altLang="zh-TW" sz="3600" dirty="0" smtClean="0">
                <a:latin typeface="+mj-ea"/>
              </a:rPr>
              <a:t>106</a:t>
            </a:r>
            <a:r>
              <a:rPr lang="zh-TW" altLang="en-US" sz="3600" dirty="0" smtClean="0">
                <a:latin typeface="+mj-ea"/>
              </a:rPr>
              <a:t>年重要時程</a:t>
            </a:r>
            <a:endParaRPr lang="zh-TW" altLang="en-US" sz="2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6627" y="1652172"/>
            <a:ext cx="7273925" cy="46482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endParaRPr lang="en-US" altLang="zh-TW" dirty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Ø"/>
            </a:pPr>
            <a:endParaRPr lang="en-US" altLang="zh-TW" dirty="0">
              <a:latin typeface="+mj-ea"/>
              <a:ea typeface="+mj-ea"/>
            </a:endParaRPr>
          </a:p>
          <a:p>
            <a:pPr lvl="0">
              <a:buFont typeface="Wingdings" pitchFamily="2" charset="2"/>
              <a:buChar char="Ø"/>
            </a:pPr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289439" y="6560722"/>
            <a:ext cx="838200" cy="261938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latin typeface="+mj-ea"/>
                <a:ea typeface="+mj-ea"/>
              </a:rPr>
              <a:t>              </a:t>
            </a:r>
            <a:fld id="{C9395B11-7C6C-4DBE-850E-DB8B8393B26D}" type="slidenum">
              <a:rPr lang="en-US" altLang="zh-TW" smtClean="0">
                <a:latin typeface="+mj-ea"/>
                <a:ea typeface="+mj-ea"/>
              </a:rPr>
              <a:pPr>
                <a:defRPr/>
              </a:pPr>
              <a:t>20</a:t>
            </a:fld>
            <a:endParaRPr lang="en-US" altLang="zh-TW"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1496"/>
              </p:ext>
            </p:extLst>
          </p:nvPr>
        </p:nvGraphicFramePr>
        <p:xfrm>
          <a:off x="1115616" y="2204864"/>
          <a:ext cx="6552728" cy="310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040560"/>
              </a:tblGrid>
              <a:tr h="909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</a:rPr>
                        <a:t>時程</a:t>
                      </a:r>
                      <a:endParaRPr lang="zh-TW" altLang="zh-TW" sz="3000" b="1" kern="100" dirty="0" smtClean="0">
                        <a:solidFill>
                          <a:schemeClr val="lt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</a:rPr>
                        <a:t>內容</a:t>
                      </a:r>
                      <a:endParaRPr lang="zh-TW" altLang="en-US" sz="3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2-5</a:t>
                      </a:r>
                      <a:r>
                        <a:rPr lang="zh-TW" altLang="en-US" sz="3000" dirty="0" smtClean="0"/>
                        <a:t>月</a:t>
                      </a:r>
                      <a:endParaRPr lang="zh-TW" altLang="en-US" sz="3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</a:rPr>
                        <a:t>宣導期間</a:t>
                      </a:r>
                      <a:endParaRPr lang="zh-TW" altLang="zh-TW" sz="3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 smtClean="0"/>
                        <a:t>5</a:t>
                      </a:r>
                      <a:r>
                        <a:rPr lang="zh-TW" altLang="en-US" sz="3000" dirty="0" smtClean="0"/>
                        <a:t>月</a:t>
                      </a:r>
                      <a:endParaRPr lang="zh-TW" altLang="en-US" sz="30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kern="100" dirty="0" smtClean="0">
                          <a:effectLst/>
                        </a:rPr>
                        <a:t>5</a:t>
                      </a:r>
                      <a:r>
                        <a:rPr lang="zh-TW" altLang="zh-TW" sz="3000" kern="100" dirty="0" smtClean="0">
                          <a:effectLst/>
                        </a:rPr>
                        <a:t>月</a:t>
                      </a:r>
                      <a:r>
                        <a:rPr lang="en-US" altLang="zh-TW" sz="3000" kern="100" dirty="0" smtClean="0">
                          <a:effectLst/>
                        </a:rPr>
                        <a:t>1</a:t>
                      </a:r>
                      <a:r>
                        <a:rPr lang="zh-TW" altLang="zh-TW" sz="3000" kern="100" dirty="0" smtClean="0">
                          <a:effectLst/>
                        </a:rPr>
                        <a:t>日</a:t>
                      </a:r>
                      <a:r>
                        <a:rPr lang="zh-TW" altLang="en-US" sz="3000" kern="100" dirty="0" smtClean="0">
                          <a:effectLst/>
                        </a:rPr>
                        <a:t>至</a:t>
                      </a:r>
                      <a:r>
                        <a:rPr lang="en-US" altLang="zh-TW" sz="3000" kern="100" dirty="0" smtClean="0">
                          <a:effectLst/>
                        </a:rPr>
                        <a:t>10</a:t>
                      </a:r>
                      <a:r>
                        <a:rPr lang="zh-TW" altLang="en-US" sz="3000" kern="100" dirty="0" smtClean="0">
                          <a:effectLst/>
                        </a:rPr>
                        <a:t>日</a:t>
                      </a:r>
                      <a:r>
                        <a:rPr lang="zh-TW" altLang="zh-TW" sz="3000" kern="100" dirty="0" smtClean="0">
                          <a:effectLst/>
                        </a:rPr>
                        <a:t>受理申請</a:t>
                      </a:r>
                      <a:endParaRPr lang="zh-TW" altLang="zh-TW" sz="3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dirty="0" smtClean="0"/>
                        <a:t>6</a:t>
                      </a:r>
                      <a:r>
                        <a:rPr lang="zh-TW" altLang="en-US" sz="3000" dirty="0" smtClean="0"/>
                        <a:t>月</a:t>
                      </a:r>
                      <a:endParaRPr lang="zh-TW" altLang="en-US" sz="3000" dirty="0" smtClean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00" dirty="0" smtClean="0">
                          <a:effectLst/>
                        </a:rPr>
                        <a:t>青年署</a:t>
                      </a:r>
                      <a:r>
                        <a:rPr lang="zh-TW" altLang="zh-TW" sz="3000" kern="100" dirty="0" smtClean="0">
                          <a:effectLst/>
                        </a:rPr>
                        <a:t>審查作業</a:t>
                      </a:r>
                      <a:endParaRPr lang="zh-TW" altLang="zh-TW" sz="3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</a:tr>
              <a:tr h="495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000" kern="100" dirty="0" smtClean="0">
                          <a:effectLst/>
                        </a:rPr>
                        <a:t>8</a:t>
                      </a:r>
                      <a:r>
                        <a:rPr lang="zh-TW" altLang="zh-TW" sz="3000" kern="100" dirty="0" smtClean="0">
                          <a:effectLst/>
                        </a:rPr>
                        <a:t>月</a:t>
                      </a:r>
                      <a:endParaRPr lang="zh-TW" altLang="zh-TW" sz="3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000" kern="100" dirty="0" smtClean="0">
                          <a:effectLst/>
                        </a:rPr>
                        <a:t>青年開始體驗學習</a:t>
                      </a:r>
                      <a:endParaRPr lang="zh-TW" altLang="zh-TW" sz="3000" kern="100" dirty="0" smtClean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8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89"/>
            <a:ext cx="9144000" cy="60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3"/>
          <p:cNvSpPr>
            <a:spLocks/>
          </p:cNvSpPr>
          <p:nvPr/>
        </p:nvSpPr>
        <p:spPr bwMode="gray">
          <a:xfrm>
            <a:off x="2432050" y="-9525"/>
            <a:ext cx="3595688" cy="4429125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299" name="Freeform 4"/>
          <p:cNvSpPr>
            <a:spLocks/>
          </p:cNvSpPr>
          <p:nvPr/>
        </p:nvSpPr>
        <p:spPr bwMode="gray">
          <a:xfrm>
            <a:off x="4763" y="12700"/>
            <a:ext cx="5719762" cy="4495800"/>
          </a:xfrm>
          <a:custGeom>
            <a:avLst/>
            <a:gdLst>
              <a:gd name="T0" fmla="*/ 2147483647 w 3603"/>
              <a:gd name="T1" fmla="*/ 2147483647 h 2832"/>
              <a:gd name="T2" fmla="*/ 2147483647 w 3603"/>
              <a:gd name="T3" fmla="*/ 2147483647 h 2832"/>
              <a:gd name="T4" fmla="*/ 2147483647 w 3603"/>
              <a:gd name="T5" fmla="*/ 2147483647 h 2832"/>
              <a:gd name="T6" fmla="*/ 0 w 3603"/>
              <a:gd name="T7" fmla="*/ 0 h 2832"/>
              <a:gd name="T8" fmla="*/ 2147483647 w 3603"/>
              <a:gd name="T9" fmla="*/ 0 h 2832"/>
              <a:gd name="T10" fmla="*/ 2147483647 w 3603"/>
              <a:gd name="T11" fmla="*/ 2147483647 h 2832"/>
              <a:gd name="T12" fmla="*/ 2147483647 w 3603"/>
              <a:gd name="T13" fmla="*/ 2147483647 h 2832"/>
              <a:gd name="T14" fmla="*/ 2147483647 w 3603"/>
              <a:gd name="T15" fmla="*/ 2147483647 h 28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03"/>
              <a:gd name="T25" fmla="*/ 0 h 2832"/>
              <a:gd name="T26" fmla="*/ 3603 w 3603"/>
              <a:gd name="T27" fmla="*/ 2832 h 28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03" h="2832">
                <a:moveTo>
                  <a:pt x="3395" y="2832"/>
                </a:moveTo>
                <a:cubicBezTo>
                  <a:pt x="3514" y="2657"/>
                  <a:pt x="3539" y="2194"/>
                  <a:pt x="3450" y="1888"/>
                </a:cubicBezTo>
                <a:cubicBezTo>
                  <a:pt x="3361" y="1581"/>
                  <a:pt x="2487" y="1524"/>
                  <a:pt x="1918" y="1188"/>
                </a:cubicBezTo>
                <a:cubicBezTo>
                  <a:pt x="1350" y="851"/>
                  <a:pt x="128" y="228"/>
                  <a:pt x="0" y="0"/>
                </a:cubicBezTo>
                <a:lnTo>
                  <a:pt x="1145" y="0"/>
                </a:lnTo>
                <a:cubicBezTo>
                  <a:pt x="1248" y="271"/>
                  <a:pt x="1793" y="730"/>
                  <a:pt x="1995" y="891"/>
                </a:cubicBezTo>
                <a:cubicBezTo>
                  <a:pt x="2197" y="1052"/>
                  <a:pt x="3405" y="1416"/>
                  <a:pt x="3504" y="1817"/>
                </a:cubicBezTo>
                <a:cubicBezTo>
                  <a:pt x="3603" y="2218"/>
                  <a:pt x="3486" y="2743"/>
                  <a:pt x="3395" y="2832"/>
                </a:cubicBezTo>
                <a:close/>
              </a:path>
            </a:pathLst>
          </a:custGeom>
          <a:solidFill>
            <a:srgbClr val="FFCC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1115616" y="1069268"/>
            <a:ext cx="3744416" cy="1495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endParaRPr lang="en-US" altLang="zh-TW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54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+mn-ea"/>
              </a:rPr>
              <a:t>  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謝謝聆聽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gray">
          <a:xfrm>
            <a:off x="6513513" y="404813"/>
            <a:ext cx="2630487" cy="3328987"/>
          </a:xfrm>
          <a:custGeom>
            <a:avLst/>
            <a:gdLst>
              <a:gd name="T0" fmla="*/ 0 w 1657"/>
              <a:gd name="T1" fmla="*/ 2147483647 h 2583"/>
              <a:gd name="T2" fmla="*/ 2147483647 w 1657"/>
              <a:gd name="T3" fmla="*/ 2147483647 h 2583"/>
              <a:gd name="T4" fmla="*/ 2147483647 w 1657"/>
              <a:gd name="T5" fmla="*/ 2147483647 h 2583"/>
              <a:gd name="T6" fmla="*/ 2147483647 w 1657"/>
              <a:gd name="T7" fmla="*/ 0 h 2583"/>
              <a:gd name="T8" fmla="*/ 2147483647 w 1657"/>
              <a:gd name="T9" fmla="*/ 2147483647 h 2583"/>
              <a:gd name="T10" fmla="*/ 0 w 1657"/>
              <a:gd name="T11" fmla="*/ 2147483647 h 25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"/>
              <a:gd name="T19" fmla="*/ 0 h 2583"/>
              <a:gd name="T20" fmla="*/ 1657 w 1657"/>
              <a:gd name="T21" fmla="*/ 2583 h 25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" h="2583">
                <a:moveTo>
                  <a:pt x="0" y="2583"/>
                </a:moveTo>
                <a:cubicBezTo>
                  <a:pt x="558" y="2524"/>
                  <a:pt x="852" y="2300"/>
                  <a:pt x="1129" y="1978"/>
                </a:cubicBezTo>
                <a:cubicBezTo>
                  <a:pt x="1406" y="1656"/>
                  <a:pt x="1528" y="1439"/>
                  <a:pt x="1657" y="1117"/>
                </a:cubicBezTo>
                <a:lnTo>
                  <a:pt x="1645" y="0"/>
                </a:lnTo>
                <a:cubicBezTo>
                  <a:pt x="1598" y="291"/>
                  <a:pt x="1225" y="1470"/>
                  <a:pt x="950" y="1877"/>
                </a:cubicBezTo>
                <a:cubicBezTo>
                  <a:pt x="675" y="2284"/>
                  <a:pt x="499" y="2494"/>
                  <a:pt x="0" y="2583"/>
                </a:cubicBezTo>
                <a:close/>
              </a:path>
            </a:pathLst>
          </a:custGeom>
          <a:solidFill>
            <a:srgbClr val="99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2" name="Freeform 7"/>
          <p:cNvSpPr>
            <a:spLocks/>
          </p:cNvSpPr>
          <p:nvPr/>
        </p:nvSpPr>
        <p:spPr bwMode="gray">
          <a:xfrm>
            <a:off x="-9525" y="609600"/>
            <a:ext cx="5418138" cy="3808413"/>
          </a:xfrm>
          <a:custGeom>
            <a:avLst/>
            <a:gdLst>
              <a:gd name="T0" fmla="*/ 2147483647 w 3413"/>
              <a:gd name="T1" fmla="*/ 2147483647 h 2399"/>
              <a:gd name="T2" fmla="*/ 2147483647 w 3413"/>
              <a:gd name="T3" fmla="*/ 2147483647 h 2399"/>
              <a:gd name="T4" fmla="*/ 2147483647 w 3413"/>
              <a:gd name="T5" fmla="*/ 2147483647 h 2399"/>
              <a:gd name="T6" fmla="*/ 0 w 3413"/>
              <a:gd name="T7" fmla="*/ 2147483647 h 2399"/>
              <a:gd name="T8" fmla="*/ 2147483647 w 3413"/>
              <a:gd name="T9" fmla="*/ 0 h 2399"/>
              <a:gd name="T10" fmla="*/ 2147483647 w 3413"/>
              <a:gd name="T11" fmla="*/ 2147483647 h 2399"/>
              <a:gd name="T12" fmla="*/ 2147483647 w 3413"/>
              <a:gd name="T13" fmla="*/ 2147483647 h 2399"/>
              <a:gd name="T14" fmla="*/ 2147483647 w 3413"/>
              <a:gd name="T15" fmla="*/ 2147483647 h 2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13"/>
              <a:gd name="T25" fmla="*/ 0 h 2399"/>
              <a:gd name="T26" fmla="*/ 3413 w 3413"/>
              <a:gd name="T27" fmla="*/ 2399 h 2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13" h="2399">
                <a:moveTo>
                  <a:pt x="3413" y="2399"/>
                </a:moveTo>
                <a:cubicBezTo>
                  <a:pt x="3361" y="2324"/>
                  <a:pt x="3246" y="2028"/>
                  <a:pt x="2928" y="1962"/>
                </a:cubicBezTo>
                <a:cubicBezTo>
                  <a:pt x="2610" y="1896"/>
                  <a:pt x="1990" y="2131"/>
                  <a:pt x="1502" y="2003"/>
                </a:cubicBezTo>
                <a:cubicBezTo>
                  <a:pt x="937" y="1819"/>
                  <a:pt x="386" y="1510"/>
                  <a:pt x="0" y="1196"/>
                </a:cubicBezTo>
                <a:lnTo>
                  <a:pt x="6" y="0"/>
                </a:lnTo>
                <a:cubicBezTo>
                  <a:pt x="109" y="271"/>
                  <a:pt x="893" y="1158"/>
                  <a:pt x="1461" y="1558"/>
                </a:cubicBezTo>
                <a:cubicBezTo>
                  <a:pt x="1906" y="1919"/>
                  <a:pt x="2644" y="1780"/>
                  <a:pt x="2969" y="1920"/>
                </a:cubicBezTo>
                <a:cubicBezTo>
                  <a:pt x="3294" y="2060"/>
                  <a:pt x="3349" y="2288"/>
                  <a:pt x="3413" y="2399"/>
                </a:cubicBezTo>
                <a:close/>
              </a:path>
            </a:pathLst>
          </a:custGeom>
          <a:solidFill>
            <a:srgbClr val="FF66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9" name="Group 35"/>
          <p:cNvGrpSpPr>
            <a:grpSpLocks/>
          </p:cNvGrpSpPr>
          <p:nvPr/>
        </p:nvGrpSpPr>
        <p:grpSpPr bwMode="auto">
          <a:xfrm>
            <a:off x="7800515" y="1752882"/>
            <a:ext cx="295676" cy="246984"/>
            <a:chOff x="797" y="2258"/>
            <a:chExt cx="109" cy="91"/>
          </a:xfrm>
          <a:solidFill>
            <a:srgbClr val="B2B2B2"/>
          </a:solidFill>
        </p:grpSpPr>
        <p:sp>
          <p:nvSpPr>
            <p:cNvPr id="57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 rot="20596004">
            <a:off x="888996" y="3079038"/>
            <a:ext cx="1722964" cy="853694"/>
            <a:chOff x="1152" y="584"/>
            <a:chExt cx="3946" cy="1960"/>
          </a:xfrm>
          <a:solidFill>
            <a:srgbClr val="B2B2B2"/>
          </a:solidFill>
        </p:grpSpPr>
        <p:sp>
          <p:nvSpPr>
            <p:cNvPr id="16" name="Freeform 68"/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2" name="Freeform 74"/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3" name="Freeform 75"/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4" name="Freeform 76"/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25" name="Freeform 77"/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55305" name="Freeform 6"/>
          <p:cNvSpPr>
            <a:spLocks/>
          </p:cNvSpPr>
          <p:nvPr/>
        </p:nvSpPr>
        <p:spPr bwMode="gray">
          <a:xfrm>
            <a:off x="6589713" y="7938"/>
            <a:ext cx="1676400" cy="3743325"/>
          </a:xfrm>
          <a:custGeom>
            <a:avLst/>
            <a:gdLst>
              <a:gd name="T0" fmla="*/ 0 w 1110"/>
              <a:gd name="T1" fmla="*/ 2147483647 h 2877"/>
              <a:gd name="T2" fmla="*/ 2147483647 w 1110"/>
              <a:gd name="T3" fmla="*/ 2147483647 h 2877"/>
              <a:gd name="T4" fmla="*/ 2147483647 w 1110"/>
              <a:gd name="T5" fmla="*/ 0 h 2877"/>
              <a:gd name="T6" fmla="*/ 2147483647 w 1110"/>
              <a:gd name="T7" fmla="*/ 0 h 2877"/>
              <a:gd name="T8" fmla="*/ 2147483647 w 1110"/>
              <a:gd name="T9" fmla="*/ 2147483647 h 2877"/>
              <a:gd name="T10" fmla="*/ 0 w 1110"/>
              <a:gd name="T11" fmla="*/ 2147483647 h 2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0"/>
              <a:gd name="T19" fmla="*/ 0 h 2877"/>
              <a:gd name="T20" fmla="*/ 1110 w 1110"/>
              <a:gd name="T21" fmla="*/ 2877 h 28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0" h="2877">
                <a:moveTo>
                  <a:pt x="0" y="2877"/>
                </a:moveTo>
                <a:cubicBezTo>
                  <a:pt x="558" y="2818"/>
                  <a:pt x="878" y="2138"/>
                  <a:pt x="979" y="1734"/>
                </a:cubicBezTo>
                <a:cubicBezTo>
                  <a:pt x="1080" y="1330"/>
                  <a:pt x="1110" y="368"/>
                  <a:pt x="1110" y="0"/>
                </a:cubicBezTo>
                <a:lnTo>
                  <a:pt x="296" y="0"/>
                </a:lnTo>
                <a:cubicBezTo>
                  <a:pt x="593" y="445"/>
                  <a:pt x="803" y="1297"/>
                  <a:pt x="754" y="1776"/>
                </a:cubicBezTo>
                <a:cubicBezTo>
                  <a:pt x="705" y="2255"/>
                  <a:pt x="635" y="2613"/>
                  <a:pt x="0" y="2877"/>
                </a:cubicBezTo>
                <a:close/>
              </a:path>
            </a:pathLst>
          </a:custGeom>
          <a:solidFill>
            <a:srgbClr val="3399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55306" name="圖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84213"/>
            <a:ext cx="8937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Freeform 3"/>
          <p:cNvSpPr>
            <a:spLocks/>
          </p:cNvSpPr>
          <p:nvPr/>
        </p:nvSpPr>
        <p:spPr bwMode="gray">
          <a:xfrm>
            <a:off x="4719638" y="-9525"/>
            <a:ext cx="2616200" cy="3652838"/>
          </a:xfrm>
          <a:custGeom>
            <a:avLst/>
            <a:gdLst>
              <a:gd name="T0" fmla="*/ 2147483647 w 2265"/>
              <a:gd name="T1" fmla="*/ 2147483647 h 2790"/>
              <a:gd name="T2" fmla="*/ 2147483647 w 2265"/>
              <a:gd name="T3" fmla="*/ 2147483647 h 2790"/>
              <a:gd name="T4" fmla="*/ 2147483647 w 2265"/>
              <a:gd name="T5" fmla="*/ 2147483647 h 2790"/>
              <a:gd name="T6" fmla="*/ 0 w 2265"/>
              <a:gd name="T7" fmla="*/ 0 h 2790"/>
              <a:gd name="T8" fmla="*/ 2147483647 w 2265"/>
              <a:gd name="T9" fmla="*/ 2147483647 h 2790"/>
              <a:gd name="T10" fmla="*/ 2147483647 w 2265"/>
              <a:gd name="T11" fmla="*/ 2147483647 h 2790"/>
              <a:gd name="T12" fmla="*/ 2147483647 w 2265"/>
              <a:gd name="T13" fmla="*/ 2147483647 h 2790"/>
              <a:gd name="T14" fmla="*/ 2147483647 w 2265"/>
              <a:gd name="T15" fmla="*/ 2147483647 h 2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5"/>
              <a:gd name="T25" fmla="*/ 0 h 2790"/>
              <a:gd name="T26" fmla="*/ 2265 w 2265"/>
              <a:gd name="T27" fmla="*/ 2790 h 2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66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 rot="18601815">
            <a:off x="5635853" y="2446782"/>
            <a:ext cx="812546" cy="1356118"/>
            <a:chOff x="256" y="1484"/>
            <a:chExt cx="369" cy="609"/>
          </a:xfrm>
          <a:solidFill>
            <a:srgbClr val="B2B2B2"/>
          </a:solidFill>
        </p:grpSpPr>
        <p:sp>
          <p:nvSpPr>
            <p:cNvPr id="60" name="Oval 13"/>
            <p:cNvSpPr>
              <a:spLocks noChangeArrowheads="1"/>
            </p:cNvSpPr>
            <p:nvPr/>
          </p:nvSpPr>
          <p:spPr bwMode="gray">
            <a:xfrm>
              <a:off x="276" y="1484"/>
              <a:ext cx="111" cy="105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gray">
            <a:xfrm>
              <a:off x="372" y="1675"/>
              <a:ext cx="117" cy="111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gray">
            <a:xfrm flipH="1" flipV="1">
              <a:off x="358" y="1593"/>
              <a:ext cx="69" cy="93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gray">
            <a:xfrm>
              <a:off x="543" y="1552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gray">
            <a:xfrm>
              <a:off x="432" y="1910"/>
              <a:ext cx="94" cy="89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gray">
            <a:xfrm>
              <a:off x="444" y="1786"/>
              <a:ext cx="29" cy="134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gray">
            <a:xfrm flipV="1">
              <a:off x="460" y="1632"/>
              <a:ext cx="87" cy="7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gray">
            <a:xfrm flipH="1">
              <a:off x="320" y="1970"/>
              <a:ext cx="127" cy="36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4" name="Oval 27"/>
            <p:cNvSpPr>
              <a:spLocks noChangeArrowheads="1"/>
            </p:cNvSpPr>
            <p:nvPr/>
          </p:nvSpPr>
          <p:spPr bwMode="gray">
            <a:xfrm>
              <a:off x="256" y="1958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gray">
            <a:xfrm>
              <a:off x="503" y="2002"/>
              <a:ext cx="29" cy="35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76" name="Oval 29"/>
            <p:cNvSpPr>
              <a:spLocks noChangeArrowheads="1"/>
            </p:cNvSpPr>
            <p:nvPr/>
          </p:nvSpPr>
          <p:spPr bwMode="gray">
            <a:xfrm>
              <a:off x="523" y="2015"/>
              <a:ext cx="82" cy="78"/>
            </a:xfrm>
            <a:prstGeom prst="ellipse">
              <a:avLst/>
            </a:prstGeom>
            <a:solidFill>
              <a:srgbClr val="969696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grpSp>
        <p:nvGrpSpPr>
          <p:cNvPr id="158" name="Group 79"/>
          <p:cNvGrpSpPr>
            <a:grpSpLocks/>
          </p:cNvGrpSpPr>
          <p:nvPr/>
        </p:nvGrpSpPr>
        <p:grpSpPr bwMode="auto">
          <a:xfrm rot="377024">
            <a:off x="7782419" y="3660749"/>
            <a:ext cx="741455" cy="280224"/>
            <a:chOff x="4071" y="1962"/>
            <a:chExt cx="1414" cy="588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9" name="Freeform 80"/>
            <p:cNvSpPr>
              <a:spLocks/>
            </p:cNvSpPr>
            <p:nvPr/>
          </p:nvSpPr>
          <p:spPr bwMode="gray">
            <a:xfrm>
              <a:off x="4818" y="1962"/>
              <a:ext cx="667" cy="556"/>
            </a:xfrm>
            <a:custGeom>
              <a:avLst/>
              <a:gdLst>
                <a:gd name="T0" fmla="*/ 368 w 667"/>
                <a:gd name="T1" fmla="*/ 51 h 556"/>
                <a:gd name="T2" fmla="*/ 567 w 667"/>
                <a:gd name="T3" fmla="*/ 51 h 556"/>
                <a:gd name="T4" fmla="*/ 618 w 667"/>
                <a:gd name="T5" fmla="*/ 266 h 556"/>
                <a:gd name="T6" fmla="*/ 350 w 667"/>
                <a:gd name="T7" fmla="*/ 440 h 556"/>
                <a:gd name="T8" fmla="*/ 221 w 667"/>
                <a:gd name="T9" fmla="*/ 491 h 556"/>
                <a:gd name="T10" fmla="*/ 63 w 667"/>
                <a:gd name="T11" fmla="*/ 444 h 556"/>
                <a:gd name="T12" fmla="*/ 54 w 667"/>
                <a:gd name="T13" fmla="*/ 426 h 556"/>
                <a:gd name="T14" fmla="*/ 32 w 667"/>
                <a:gd name="T15" fmla="*/ 359 h 556"/>
                <a:gd name="T16" fmla="*/ 158 w 667"/>
                <a:gd name="T17" fmla="*/ 270 h 556"/>
                <a:gd name="T18" fmla="*/ 219 w 667"/>
                <a:gd name="T19" fmla="*/ 295 h 556"/>
                <a:gd name="T20" fmla="*/ 321 w 667"/>
                <a:gd name="T21" fmla="*/ 450 h 556"/>
                <a:gd name="T22" fmla="*/ 232 w 667"/>
                <a:gd name="T23" fmla="*/ 282 h 556"/>
                <a:gd name="T24" fmla="*/ 149 w 667"/>
                <a:gd name="T25" fmla="*/ 241 h 556"/>
                <a:gd name="T26" fmla="*/ 23 w 667"/>
                <a:gd name="T27" fmla="*/ 323 h 556"/>
                <a:gd name="T28" fmla="*/ 4 w 667"/>
                <a:gd name="T29" fmla="*/ 401 h 556"/>
                <a:gd name="T30" fmla="*/ 59 w 667"/>
                <a:gd name="T31" fmla="*/ 500 h 556"/>
                <a:gd name="T32" fmla="*/ 94 w 667"/>
                <a:gd name="T33" fmla="*/ 530 h 556"/>
                <a:gd name="T34" fmla="*/ 130 w 667"/>
                <a:gd name="T35" fmla="*/ 551 h 556"/>
                <a:gd name="T36" fmla="*/ 159 w 667"/>
                <a:gd name="T37" fmla="*/ 556 h 556"/>
                <a:gd name="T38" fmla="*/ 203 w 667"/>
                <a:gd name="T39" fmla="*/ 544 h 556"/>
                <a:gd name="T40" fmla="*/ 365 w 667"/>
                <a:gd name="T41" fmla="*/ 472 h 556"/>
                <a:gd name="T42" fmla="*/ 418 w 667"/>
                <a:gd name="T43" fmla="*/ 449 h 556"/>
                <a:gd name="T44" fmla="*/ 494 w 667"/>
                <a:gd name="T45" fmla="*/ 414 h 556"/>
                <a:gd name="T46" fmla="*/ 539 w 667"/>
                <a:gd name="T47" fmla="*/ 388 h 556"/>
                <a:gd name="T48" fmla="*/ 590 w 667"/>
                <a:gd name="T49" fmla="*/ 351 h 556"/>
                <a:gd name="T50" fmla="*/ 622 w 667"/>
                <a:gd name="T51" fmla="*/ 313 h 556"/>
                <a:gd name="T52" fmla="*/ 646 w 667"/>
                <a:gd name="T53" fmla="*/ 261 h 556"/>
                <a:gd name="T54" fmla="*/ 657 w 667"/>
                <a:gd name="T55" fmla="*/ 232 h 556"/>
                <a:gd name="T56" fmla="*/ 667 w 667"/>
                <a:gd name="T57" fmla="*/ 159 h 556"/>
                <a:gd name="T58" fmla="*/ 587 w 667"/>
                <a:gd name="T59" fmla="*/ 38 h 556"/>
                <a:gd name="T60" fmla="*/ 528 w 667"/>
                <a:gd name="T61" fmla="*/ 10 h 556"/>
                <a:gd name="T62" fmla="*/ 488 w 667"/>
                <a:gd name="T63" fmla="*/ 1 h 556"/>
                <a:gd name="T64" fmla="*/ 450 w 667"/>
                <a:gd name="T65" fmla="*/ 1 h 556"/>
                <a:gd name="T66" fmla="*/ 414 w 667"/>
                <a:gd name="T67" fmla="*/ 9 h 556"/>
                <a:gd name="T68" fmla="*/ 381 w 667"/>
                <a:gd name="T69" fmla="*/ 23 h 556"/>
                <a:gd name="T70" fmla="*/ 334 w 667"/>
                <a:gd name="T71" fmla="*/ 46 h 556"/>
                <a:gd name="T72" fmla="*/ 296 w 667"/>
                <a:gd name="T73" fmla="*/ 68 h 556"/>
                <a:gd name="T74" fmla="*/ 260 w 667"/>
                <a:gd name="T75" fmla="*/ 94 h 556"/>
                <a:gd name="T76" fmla="*/ 237 w 667"/>
                <a:gd name="T77" fmla="*/ 114 h 556"/>
                <a:gd name="T78" fmla="*/ 206 w 667"/>
                <a:gd name="T79" fmla="*/ 144 h 556"/>
                <a:gd name="T80" fmla="*/ 149 w 667"/>
                <a:gd name="T81" fmla="*/ 198 h 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7"/>
                <a:gd name="T124" fmla="*/ 0 h 556"/>
                <a:gd name="T125" fmla="*/ 667 w 667"/>
                <a:gd name="T126" fmla="*/ 556 h 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gray">
            <a:xfrm>
              <a:off x="4071" y="2410"/>
              <a:ext cx="781" cy="140"/>
            </a:xfrm>
            <a:custGeom>
              <a:avLst/>
              <a:gdLst>
                <a:gd name="T0" fmla="*/ 1 w 781"/>
                <a:gd name="T1" fmla="*/ 118 h 140"/>
                <a:gd name="T2" fmla="*/ 193 w 781"/>
                <a:gd name="T3" fmla="*/ 22 h 140"/>
                <a:gd name="T4" fmla="*/ 577 w 781"/>
                <a:gd name="T5" fmla="*/ 118 h 140"/>
                <a:gd name="T6" fmla="*/ 768 w 781"/>
                <a:gd name="T7" fmla="*/ 0 h 140"/>
                <a:gd name="T8" fmla="*/ 781 w 781"/>
                <a:gd name="T9" fmla="*/ 18 h 140"/>
                <a:gd name="T10" fmla="*/ 586 w 781"/>
                <a:gd name="T11" fmla="*/ 138 h 140"/>
                <a:gd name="T12" fmla="*/ 198 w 781"/>
                <a:gd name="T13" fmla="*/ 40 h 140"/>
                <a:gd name="T14" fmla="*/ 1 w 781"/>
                <a:gd name="T15" fmla="*/ 11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40"/>
                <a:gd name="T26" fmla="*/ 781 w 781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55310" name="Rectangle 39"/>
          <p:cNvSpPr>
            <a:spLocks noChangeArrowheads="1"/>
          </p:cNvSpPr>
          <p:nvPr/>
        </p:nvSpPr>
        <p:spPr bwMode="ltGray">
          <a:xfrm>
            <a:off x="3175" y="6308725"/>
            <a:ext cx="9144000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ea typeface="微軟正黑體" pitchFamily="34" charset="-120"/>
            </a:endParaRPr>
          </a:p>
        </p:txBody>
      </p:sp>
      <p:sp>
        <p:nvSpPr>
          <p:cNvPr id="55312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089900" y="6564313"/>
            <a:ext cx="1054100" cy="215900"/>
          </a:xfrm>
          <a:noFill/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745A84-C122-472B-81E4-E0E67FA8FA6F}" type="slidenum">
              <a:rPr lang="en-US" altLang="zh-TW" sz="120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TW" sz="120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一</a:t>
            </a:r>
            <a:r>
              <a:rPr lang="zh-TW" altLang="en-US" sz="3600" dirty="0" smtClean="0"/>
              <a:t>、</a:t>
            </a:r>
            <a:r>
              <a:rPr lang="zh-TW" altLang="en-US" sz="3600" dirty="0"/>
              <a:t>目的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76290"/>
              </p:ext>
            </p:extLst>
          </p:nvPr>
        </p:nvGraphicFramePr>
        <p:xfrm>
          <a:off x="1042988" y="1676400"/>
          <a:ext cx="727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二</a:t>
            </a:r>
            <a:r>
              <a:rPr lang="zh-TW" altLang="en-US" sz="3600" dirty="0" smtClean="0"/>
              <a:t>、青年體驗學習內容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3131" y="1412776"/>
            <a:ext cx="7273925" cy="1080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zh-TW" sz="2000" dirty="0" smtClean="0"/>
              <a:t>由</a:t>
            </a:r>
            <a:r>
              <a:rPr lang="zh-TW" altLang="zh-TW" sz="2000" b="1" dirty="0">
                <a:solidFill>
                  <a:srgbClr val="FF6600"/>
                </a:solidFill>
              </a:rPr>
              <a:t>青年</a:t>
            </a:r>
            <a:r>
              <a:rPr lang="zh-TW" altLang="zh-TW" sz="2000" b="1" dirty="0" smtClean="0">
                <a:solidFill>
                  <a:srgbClr val="FF6600"/>
                </a:solidFill>
              </a:rPr>
              <a:t>自行</a:t>
            </a:r>
            <a:r>
              <a:rPr lang="zh-TW" altLang="en-US" sz="2000" b="1" dirty="0" smtClean="0">
                <a:solidFill>
                  <a:srgbClr val="FF6600"/>
                </a:solidFill>
              </a:rPr>
              <a:t>規劃或參考運用本部提供之體驗學習管道及資源研提</a:t>
            </a:r>
            <a:r>
              <a:rPr lang="zh-TW" altLang="zh-TW" sz="2000" dirty="0" smtClean="0"/>
              <a:t>體驗</a:t>
            </a:r>
            <a:r>
              <a:rPr lang="zh-TW" altLang="zh-TW" sz="2000" dirty="0"/>
              <a:t>學習</a:t>
            </a:r>
            <a:r>
              <a:rPr lang="zh-TW" altLang="zh-TW" sz="2000" dirty="0" smtClean="0"/>
              <a:t>企劃，以</a:t>
            </a:r>
            <a:r>
              <a:rPr lang="en-US" altLang="zh-TW" sz="2000" b="1" dirty="0">
                <a:solidFill>
                  <a:srgbClr val="FF6600"/>
                </a:solidFill>
              </a:rPr>
              <a:t>2</a:t>
            </a:r>
            <a:r>
              <a:rPr lang="zh-TW" altLang="zh-TW" sz="2000" b="1" dirty="0">
                <a:solidFill>
                  <a:srgbClr val="FF6600"/>
                </a:solidFill>
              </a:rPr>
              <a:t>年</a:t>
            </a:r>
            <a:r>
              <a:rPr lang="zh-TW" altLang="zh-TW" sz="2000" dirty="0"/>
              <a:t>為原則</a:t>
            </a:r>
            <a:r>
              <a:rPr lang="zh-TW" altLang="zh-TW" sz="2000" dirty="0" smtClean="0"/>
              <a:t>，</a:t>
            </a:r>
            <a:r>
              <a:rPr lang="zh-TW" altLang="en-US" sz="2000" dirty="0" smtClean="0"/>
              <a:t>可規劃單一或結合數種體驗類型，於國內或國外實踐：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09303823"/>
              </p:ext>
            </p:extLst>
          </p:nvPr>
        </p:nvGraphicFramePr>
        <p:xfrm>
          <a:off x="1046668" y="2492896"/>
          <a:ext cx="7341756" cy="409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2400" dirty="0"/>
              <a:t>二、青年體驗學習</a:t>
            </a:r>
            <a:r>
              <a:rPr lang="zh-TW" altLang="en-US" sz="2400" dirty="0" smtClean="0"/>
              <a:t>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國內外</a:t>
            </a:r>
            <a:r>
              <a:rPr lang="zh-TW" altLang="en-US" sz="2400" dirty="0" smtClean="0">
                <a:latin typeface="+mj-ea"/>
              </a:rPr>
              <a:t>志願</a:t>
            </a:r>
            <a:r>
              <a:rPr lang="zh-TW" altLang="zh-TW" sz="2400" dirty="0" smtClean="0">
                <a:latin typeface="+mj-ea"/>
              </a:rPr>
              <a:t>服</a:t>
            </a:r>
            <a:r>
              <a:rPr lang="zh-TW" altLang="en-US" sz="2400" dirty="0" smtClean="0">
                <a:latin typeface="+mj-ea"/>
              </a:rPr>
              <a:t>務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050" name="Picture 2" descr="D:\WIN7_USER\Desktop\新增資料夾\服務\894778_136770203174290_509526375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4" y="4221088"/>
            <a:ext cx="7281317" cy="20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IN7_USER\Desktop\新增資料夾\服務\世界各地的志工們來到德蕾莎修女的服務地點，或許英文不是那麼流利，但志工服務便是了解彼此最簡單的方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IN7_USER\Desktop\新增資料夾\服務\團體照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4" y="1556792"/>
            <a:ext cx="38170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5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</a:t>
            </a:r>
            <a:r>
              <a:rPr lang="zh-TW" altLang="en-US" sz="2400" dirty="0" smtClean="0"/>
              <a:t>內容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國內外壯遊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6" name="Picture 2" descr="D:\WIN7_USER\Desktop\新增資料夾\壯遊\09_在溫泉之鄉重現那卡西文化，與途中青年旅舍之旅客一同於新北投捷運站外即興演唱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11" y="1556792"/>
            <a:ext cx="34416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IN7_USER\Desktop\新增資料夾\壯遊\IMG_9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58" y="1556793"/>
            <a:ext cx="3772280" cy="245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IN7_USER\Desktop\新增資料夾\壯遊\邱琦智在紐西蘭體驗高空跳傘的樂趣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82" y="4015434"/>
            <a:ext cx="3763756" cy="23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8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二、青年體驗學習</a:t>
            </a:r>
            <a:r>
              <a:rPr lang="zh-TW" altLang="en-US" sz="2400" dirty="0" smtClean="0"/>
              <a:t>內容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國內外</a:t>
            </a:r>
            <a:r>
              <a:rPr lang="zh-TW" altLang="en-US" sz="2400" dirty="0" smtClean="0"/>
              <a:t>達人見習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3074" name="Picture 2" descr="D:\WIN7_USER\Desktop\新增資料夾\達人\11954727_10152955333150836_64001376765230095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7" y="1700807"/>
            <a:ext cx="3600400" cy="490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WIN7_USER\Desktop\新增資料夾\達人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7582"/>
            <a:ext cx="3682677" cy="247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WIN7_USER\Desktop\新增資料夾\達人\花蓮吉拉米代部落每到作物收割時，族人互助農事，參加壯遊活動可體驗傳統阿美族農耕知識，親身體驗種植稻米的辛苦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1"/>
            <a:ext cx="3682677" cy="24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9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latin typeface="+mj-ea"/>
              </a:rPr>
              <a:t>申請</a:t>
            </a:r>
            <a:r>
              <a:rPr lang="zh-TW" altLang="en-US" sz="3600" dirty="0" smtClean="0">
                <a:latin typeface="+mj-ea"/>
              </a:rPr>
              <a:t>流程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217302"/>
              </p:ext>
            </p:extLst>
          </p:nvPr>
        </p:nvGraphicFramePr>
        <p:xfrm>
          <a:off x="1042988" y="1676400"/>
          <a:ext cx="727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5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dirty="0">
                <a:latin typeface="+mj-ea"/>
              </a:rPr>
              <a:t>申請</a:t>
            </a:r>
            <a:r>
              <a:rPr lang="zh-TW" altLang="en-US" dirty="0" smtClean="0">
                <a:latin typeface="+mj-ea"/>
              </a:rPr>
              <a:t>流程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企劃書格式</a:t>
            </a:r>
            <a:r>
              <a:rPr lang="en-US" altLang="zh-TW" dirty="0" smtClean="0"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企劃發想：動機、目的等。</a:t>
            </a:r>
          </a:p>
          <a:p>
            <a:pPr lvl="0"/>
            <a:r>
              <a:rPr lang="zh-TW" altLang="zh-TW" dirty="0"/>
              <a:t>體驗學習規劃主題、內容及執行方法：包含事前規劃準備、執行過程記錄、呈現方式等。</a:t>
            </a:r>
          </a:p>
          <a:p>
            <a:pPr lvl="0"/>
            <a:r>
              <a:rPr lang="zh-TW" altLang="zh-TW" dirty="0"/>
              <a:t>行（期）程。</a:t>
            </a:r>
          </a:p>
          <a:p>
            <a:pPr lvl="0"/>
            <a:r>
              <a:rPr lang="zh-TW" altLang="zh-TW" dirty="0"/>
              <a:t>預期效益：自我期許等。</a:t>
            </a:r>
          </a:p>
          <a:p>
            <a:pPr lvl="0"/>
            <a:r>
              <a:rPr lang="zh-TW" altLang="zh-TW" dirty="0"/>
              <a:t>其他：請自行延伸撰擬，如有相關附件亦可放置於企劃中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865636"/>
      </p:ext>
    </p:extLst>
  </p:cSld>
  <p:clrMapOvr>
    <a:masterClrMapping/>
  </p:clrMapOvr>
</p:sld>
</file>

<file path=ppt/theme/theme1.xml><?xml version="1.0" encoding="utf-8"?>
<a:theme xmlns:a="http://schemas.openxmlformats.org/drawingml/2006/main" name="213TGp_natural_light_v2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213TGp_natural_light_v2</Template>
  <TotalTime>28070</TotalTime>
  <Words>2811</Words>
  <Application>Microsoft Office PowerPoint</Application>
  <PresentationFormat>如螢幕大小 (4:3)</PresentationFormat>
  <Paragraphs>170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213TGp_natural_light_v2</vt:lpstr>
      <vt:lpstr>Office 佈景主題</vt:lpstr>
      <vt:lpstr>青年體驗學習計畫</vt:lpstr>
      <vt:lpstr>簡報大綱</vt:lpstr>
      <vt:lpstr>一、目的</vt:lpstr>
      <vt:lpstr>二、青年體驗學習內容</vt:lpstr>
      <vt:lpstr>二、青年體驗學習內容(國內外志願服務)</vt:lpstr>
      <vt:lpstr>二、青年體驗學習內容(國內外壯遊)</vt:lpstr>
      <vt:lpstr>二、青年體驗學習內容(國內外達人見習)</vt:lpstr>
      <vt:lpstr>三、申請流程</vt:lpstr>
      <vt:lpstr>三、申請流程(企劃書格式)</vt:lpstr>
      <vt:lpstr>三、申請流程(企劃書範本)</vt:lpstr>
      <vt:lpstr>三、申請流程(企劃書範本)</vt:lpstr>
      <vt:lpstr>三、申請流程(企劃書範本)</vt:lpstr>
      <vt:lpstr>三、申請流程(企劃書範本)</vt:lpstr>
      <vt:lpstr>三、申請流程(企劃書範本)</vt:lpstr>
      <vt:lpstr>三、申請流程(企劃書範本)</vt:lpstr>
      <vt:lpstr>三、申請流程(企劃書範本)</vt:lpstr>
      <vt:lpstr>三、申請流程(企劃書範本)</vt:lpstr>
      <vt:lpstr>四、審查作業</vt:lpstr>
      <vt:lpstr>五、配套措施</vt:lpstr>
      <vt:lpstr>六、106年重要時程</vt:lpstr>
      <vt:lpstr>PowerPoint 簡報</vt:lpstr>
      <vt:lpstr>PowerPoint 簡報</vt:lpstr>
    </vt:vector>
  </TitlesOfParts>
  <Company>MOE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103年終身教育司業務簡報</dc:title>
  <dc:creator>jiawei</dc:creator>
  <cp:lastModifiedBy>周昕蓓</cp:lastModifiedBy>
  <cp:revision>2355</cp:revision>
  <cp:lastPrinted>2017-03-28T01:32:43Z</cp:lastPrinted>
  <dcterms:created xsi:type="dcterms:W3CDTF">2014-08-01T01:56:00Z</dcterms:created>
  <dcterms:modified xsi:type="dcterms:W3CDTF">2017-03-28T01:33:29Z</dcterms:modified>
</cp:coreProperties>
</file>