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702" r:id="rId1"/>
  </p:sldMasterIdLst>
  <p:notesMasterIdLst>
    <p:notesMasterId r:id="rId4"/>
  </p:notesMasterIdLst>
  <p:handoutMasterIdLst>
    <p:handoutMasterId r:id="rId5"/>
  </p:handoutMasterIdLst>
  <p:sldIdLst>
    <p:sldId id="256" r:id="rId2"/>
    <p:sldId id="1175" r:id="rId3"/>
  </p:sldIdLst>
  <p:sldSz cx="12192000" cy="6858000"/>
  <p:notesSz cx="6807200" cy="9939338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柯博文" initials="柯博文" lastIdx="1" clrIdx="0">
    <p:extLst>
      <p:ext uri="{19B8F6BF-5375-455C-9EA6-DF929625EA0E}">
        <p15:presenceInfo xmlns:p15="http://schemas.microsoft.com/office/powerpoint/2012/main" userId="S-1-5-21-2268770548-353592699-2096778039-6265" providerId="AD"/>
      </p:ext>
    </p:extLst>
  </p:cmAuthor>
  <p:cmAuthor id="2" name="陳囿全" initials="陳囿全" lastIdx="6" clrIdx="1">
    <p:extLst>
      <p:ext uri="{19B8F6BF-5375-455C-9EA6-DF929625EA0E}">
        <p15:presenceInfo xmlns:p15="http://schemas.microsoft.com/office/powerpoint/2012/main" userId="S-1-5-21-2268770548-353592699-2096778039-947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7A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66"/>
  </p:normalViewPr>
  <p:slideViewPr>
    <p:cSldViewPr snapToGrid="0">
      <p:cViewPr varScale="1">
        <p:scale>
          <a:sx n="64" d="100"/>
          <a:sy n="64" d="100"/>
        </p:scale>
        <p:origin x="10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>
            <a:extLst>
              <a:ext uri="{FF2B5EF4-FFF2-40B4-BE49-F238E27FC236}">
                <a16:creationId xmlns:a16="http://schemas.microsoft.com/office/drawing/2014/main" id="{5D9255F1-53C7-49AB-B87B-8421C5AEEE1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2950529" cy="49903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6C1826FD-AAAD-4498-9E37-881458D8B4A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082" y="1"/>
            <a:ext cx="2950529" cy="499033"/>
          </a:xfrm>
          <a:prstGeom prst="rect">
            <a:avLst/>
          </a:prstGeom>
        </p:spPr>
        <p:txBody>
          <a:bodyPr vert="horz" lIns="91559" tIns="45779" rIns="91559" bIns="45779" rtlCol="0"/>
          <a:lstStyle>
            <a:lvl1pPr algn="r">
              <a:defRPr sz="1200"/>
            </a:lvl1pPr>
          </a:lstStyle>
          <a:p>
            <a:fld id="{5B30C6C9-ADB6-4CCB-B654-AFD925584E91}" type="datetimeFigureOut">
              <a:rPr lang="zh-TW" altLang="en-US" smtClean="0"/>
              <a:t>2025/5/19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F10F2F7B-AF4A-44FC-B134-E53B20929BE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306"/>
            <a:ext cx="2950529" cy="49903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4B7A90E4-17A8-49AF-92A2-66F4E006340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082" y="9440306"/>
            <a:ext cx="2950529" cy="499033"/>
          </a:xfrm>
          <a:prstGeom prst="rect">
            <a:avLst/>
          </a:prstGeom>
        </p:spPr>
        <p:txBody>
          <a:bodyPr vert="horz" lIns="91559" tIns="45779" rIns="91559" bIns="45779" rtlCol="0" anchor="b"/>
          <a:lstStyle>
            <a:lvl1pPr algn="r">
              <a:defRPr sz="1200"/>
            </a:lvl1pPr>
          </a:lstStyle>
          <a:p>
            <a:fld id="{672ACB65-D522-4FE1-9693-B5131315352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0881096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217488" y="814388"/>
            <a:ext cx="7134225" cy="40132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zh-TW" altLang="en-US" sz="3600" b="0" strike="noStrike" spc="-1">
                <a:solidFill>
                  <a:srgbClr val="000000"/>
                </a:solidFill>
                <a:latin typeface="Arial"/>
              </a:rPr>
              <a:t>請按這裡移動投影片</a:t>
            </a:r>
          </a:p>
        </p:txBody>
      </p:sp>
      <p:sp>
        <p:nvSpPr>
          <p:cNvPr id="191" name="PlaceHolder 2"/>
          <p:cNvSpPr>
            <a:spLocks noGrp="1"/>
          </p:cNvSpPr>
          <p:nvPr>
            <p:ph type="body"/>
          </p:nvPr>
        </p:nvSpPr>
        <p:spPr>
          <a:xfrm>
            <a:off x="757059" y="5084205"/>
            <a:ext cx="6056114" cy="481642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請按這裡編輯備註格式</a:t>
            </a:r>
          </a:p>
        </p:txBody>
      </p:sp>
      <p:sp>
        <p:nvSpPr>
          <p:cNvPr id="192" name="PlaceHolder 3"/>
          <p:cNvSpPr>
            <a:spLocks noGrp="1"/>
          </p:cNvSpPr>
          <p:nvPr>
            <p:ph type="hdr"/>
          </p:nvPr>
        </p:nvSpPr>
        <p:spPr>
          <a:xfrm>
            <a:off x="0" y="1"/>
            <a:ext cx="3285277" cy="5348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&lt;頁首&gt;</a:t>
            </a:r>
          </a:p>
        </p:txBody>
      </p:sp>
      <p:sp>
        <p:nvSpPr>
          <p:cNvPr id="193" name="PlaceHolder 4"/>
          <p:cNvSpPr>
            <a:spLocks noGrp="1"/>
          </p:cNvSpPr>
          <p:nvPr>
            <p:ph type="dt"/>
          </p:nvPr>
        </p:nvSpPr>
        <p:spPr>
          <a:xfrm>
            <a:off x="4284956" y="1"/>
            <a:ext cx="3285277" cy="534838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&lt;日期/時間&gt;</a:t>
            </a:r>
          </a:p>
        </p:txBody>
      </p:sp>
      <p:sp>
        <p:nvSpPr>
          <p:cNvPr id="194" name="PlaceHolder 5"/>
          <p:cNvSpPr>
            <a:spLocks noGrp="1"/>
          </p:cNvSpPr>
          <p:nvPr>
            <p:ph type="ftr"/>
          </p:nvPr>
        </p:nvSpPr>
        <p:spPr>
          <a:xfrm>
            <a:off x="0" y="10168770"/>
            <a:ext cx="3285277" cy="53483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&lt;頁尾&gt;</a:t>
            </a:r>
          </a:p>
        </p:txBody>
      </p:sp>
      <p:sp>
        <p:nvSpPr>
          <p:cNvPr id="195" name="PlaceHolder 6"/>
          <p:cNvSpPr>
            <a:spLocks noGrp="1"/>
          </p:cNvSpPr>
          <p:nvPr>
            <p:ph type="sldNum"/>
          </p:nvPr>
        </p:nvSpPr>
        <p:spPr>
          <a:xfrm>
            <a:off x="4284956" y="10168770"/>
            <a:ext cx="3285277" cy="534838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F8630200-C071-4161-936F-531D4C73F10A}" type="slidenum">
              <a:rPr lang="en-US" sz="1400" b="0" strike="noStrike" spc="-1">
                <a:latin typeface="Times New Roman"/>
              </a:rPr>
              <a:t>‹#›</a:t>
            </a:fld>
            <a:endParaRPr lang="en-US" sz="1400" b="0" strike="noStrike" spc="-1"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93663" y="746125"/>
            <a:ext cx="6623050" cy="3725863"/>
          </a:xfrm>
          <a:prstGeom prst="rect">
            <a:avLst/>
          </a:prstGeom>
        </p:spPr>
      </p:sp>
      <p:sp>
        <p:nvSpPr>
          <p:cNvPr id="694" name="PlaceHolder 2"/>
          <p:cNvSpPr>
            <a:spLocks noGrp="1"/>
          </p:cNvSpPr>
          <p:nvPr>
            <p:ph type="body"/>
          </p:nvPr>
        </p:nvSpPr>
        <p:spPr>
          <a:xfrm>
            <a:off x="680272" y="4720918"/>
            <a:ext cx="5446501" cy="4471159"/>
          </a:xfrm>
          <a:prstGeom prst="rect">
            <a:avLst/>
          </a:prstGeom>
        </p:spPr>
        <p:txBody>
          <a:bodyPr lIns="90838" tIns="45419" rIns="90838" bIns="45419">
            <a:noAutofit/>
          </a:bodyPr>
          <a:lstStyle/>
          <a:p>
            <a:endParaRPr lang="en-US" sz="2000" spc="-1">
              <a:latin typeface="Arial"/>
            </a:endParaRPr>
          </a:p>
        </p:txBody>
      </p:sp>
      <p:sp>
        <p:nvSpPr>
          <p:cNvPr id="695" name="TextShape 3"/>
          <p:cNvSpPr txBox="1"/>
          <p:nvPr/>
        </p:nvSpPr>
        <p:spPr>
          <a:xfrm>
            <a:off x="3855234" y="9440395"/>
            <a:ext cx="2950008" cy="496996"/>
          </a:xfrm>
          <a:prstGeom prst="rect">
            <a:avLst/>
          </a:prstGeom>
          <a:noFill/>
          <a:ln>
            <a:noFill/>
          </a:ln>
        </p:spPr>
        <p:txBody>
          <a:bodyPr lIns="90838" tIns="45419" rIns="90838" bIns="45419" anchor="b">
            <a:noAutofit/>
          </a:bodyPr>
          <a:lstStyle/>
          <a:p>
            <a:pPr algn="r">
              <a:lnSpc>
                <a:spcPct val="100000"/>
              </a:lnSpc>
            </a:pPr>
            <a:fld id="{E1F393AB-3EEC-4C6A-88F0-9AAB576F58C8}" type="slidenum">
              <a:rPr lang="en-US" sz="1200" spc="-1">
                <a:ea typeface="新細明體"/>
              </a:rPr>
              <a:t>1</a:t>
            </a:fld>
            <a:endParaRPr lang="en-US" sz="1200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投影片" type="title">
  <p:cSld name="標題投影片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>
            <a:extLst>
              <a:ext uri="{FF2B5EF4-FFF2-40B4-BE49-F238E27FC236}">
                <a16:creationId xmlns:a16="http://schemas.microsoft.com/office/drawing/2014/main" id="{C6A8004A-D888-4BB4-A580-5F75514111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43307" y="2207870"/>
            <a:ext cx="4993057" cy="4688230"/>
          </a:xfrm>
          <a:prstGeom prst="rect">
            <a:avLst/>
          </a:prstGeom>
        </p:spPr>
      </p:pic>
      <p:sp>
        <p:nvSpPr>
          <p:cNvPr id="16" name="Google Shape;16;p4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 b="1">
                <a:solidFill>
                  <a:srgbClr val="2A32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17" name="Google Shape;17;p40"/>
          <p:cNvSpPr txBox="1">
            <a:spLocks noGrp="1"/>
          </p:cNvSpPr>
          <p:nvPr>
            <p:ph type="subTitle" idx="1"/>
          </p:nvPr>
        </p:nvSpPr>
        <p:spPr>
          <a:xfrm>
            <a:off x="1524000" y="4402206"/>
            <a:ext cx="9144000" cy="15870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>
                <a:solidFill>
                  <a:srgbClr val="2A3246"/>
                </a:solidFill>
              </a:defRPr>
            </a:lvl1pPr>
            <a:lvl2pPr lvl="1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/>
            </a:lvl2pPr>
            <a:lvl3pPr lvl="2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/>
            </a:lvl3pPr>
            <a:lvl4pPr lvl="3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4pPr>
            <a:lvl5pPr lvl="4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5pPr>
            <a:lvl6pPr lvl="5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6pPr>
            <a:lvl7pPr lvl="6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7pPr>
            <a:lvl8pPr lvl="7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8pPr>
            <a:lvl9pPr lvl="8" algn="ctr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9pPr>
          </a:lstStyle>
          <a:p>
            <a:r>
              <a:rPr lang="zh-TW" altLang="en-US"/>
              <a:t>按一下以編輯母片子標題樣式</a:t>
            </a:r>
            <a:endParaRPr dirty="0"/>
          </a:p>
        </p:txBody>
      </p:sp>
      <p:sp>
        <p:nvSpPr>
          <p:cNvPr id="18" name="Google Shape;18;p4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19" name="Google Shape;19;p4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20" name="Google Shape;20;p40"/>
          <p:cNvSpPr txBox="1">
            <a:spLocks noGrp="1"/>
          </p:cNvSpPr>
          <p:nvPr>
            <p:ph type="sldNum" idx="12"/>
          </p:nvPr>
        </p:nvSpPr>
        <p:spPr>
          <a:xfrm>
            <a:off x="9448800" y="6364697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8033D88A-F1AA-4748-892D-C507238B8E06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544" y="213494"/>
            <a:ext cx="905883" cy="787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223346"/>
      </p:ext>
    </p:extLst>
  </p:cSld>
  <p:clrMapOvr>
    <a:masterClrMapping/>
  </p:clrMapOvr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PlaceHolder 1"/>
          <p:cNvSpPr>
            <a:spLocks noGrp="1"/>
          </p:cNvSpPr>
          <p:nvPr>
            <p:ph type="title"/>
          </p:nvPr>
        </p:nvSpPr>
        <p:spPr>
          <a:xfrm>
            <a:off x="990720" y="2615941"/>
            <a:ext cx="5373120" cy="49859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zh-TW" altLang="en-US" sz="3600" b="0" strike="noStrike" spc="-1">
              <a:solidFill>
                <a:srgbClr val="000000"/>
              </a:solidFill>
              <a:latin typeface="Arial"/>
            </a:endParaRPr>
          </a:p>
        </p:txBody>
      </p:sp>
      <p:sp>
        <p:nvSpPr>
          <p:cNvPr id="155" name="PlaceHolder 2"/>
          <p:cNvSpPr>
            <a:spLocks noGrp="1"/>
          </p:cNvSpPr>
          <p:nvPr>
            <p:ph type="subTitle"/>
          </p:nvPr>
        </p:nvSpPr>
        <p:spPr>
          <a:xfrm>
            <a:off x="609600" y="3307441"/>
            <a:ext cx="10972320" cy="571438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02537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章節標題" type="secHead">
  <p:cSld name="章節標題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2"/>
          <p:cNvSpPr txBox="1">
            <a:spLocks noGrp="1"/>
          </p:cNvSpPr>
          <p:nvPr>
            <p:ph type="title"/>
          </p:nvPr>
        </p:nvSpPr>
        <p:spPr>
          <a:xfrm>
            <a:off x="831851" y="1088036"/>
            <a:ext cx="10515600" cy="22869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4500" b="1">
                <a:solidFill>
                  <a:srgbClr val="2A32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29" name="Google Shape;29;p42"/>
          <p:cNvSpPr txBox="1">
            <a:spLocks noGrp="1"/>
          </p:cNvSpPr>
          <p:nvPr>
            <p:ph type="body" idx="1"/>
          </p:nvPr>
        </p:nvSpPr>
        <p:spPr>
          <a:xfrm>
            <a:off x="831851" y="3730601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1800" b="1">
                <a:solidFill>
                  <a:srgbClr val="BA8F2D"/>
                </a:solidFill>
              </a:defRPr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1500">
                <a:solidFill>
                  <a:srgbClr val="888888"/>
                </a:solidFill>
              </a:defRPr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350">
                <a:solidFill>
                  <a:srgbClr val="888888"/>
                </a:solidFill>
              </a:defRPr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200">
                <a:solidFill>
                  <a:srgbClr val="888888"/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0" name="Google Shape;30;p42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31" name="Google Shape;31;p42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32" name="Google Shape;32;p42"/>
          <p:cNvSpPr txBox="1">
            <a:spLocks noGrp="1"/>
          </p:cNvSpPr>
          <p:nvPr>
            <p:ph type="sldNum" idx="12"/>
          </p:nvPr>
        </p:nvSpPr>
        <p:spPr>
          <a:xfrm>
            <a:off x="9393936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  <p:grpSp>
        <p:nvGrpSpPr>
          <p:cNvPr id="7" name="群組 6">
            <a:extLst>
              <a:ext uri="{FF2B5EF4-FFF2-40B4-BE49-F238E27FC236}">
                <a16:creationId xmlns:a16="http://schemas.microsoft.com/office/drawing/2014/main" id="{3AC3B693-2CE9-4E21-9BD6-DB756D0C5D5B}"/>
              </a:ext>
            </a:extLst>
          </p:cNvPr>
          <p:cNvGrpSpPr/>
          <p:nvPr/>
        </p:nvGrpSpPr>
        <p:grpSpPr>
          <a:xfrm>
            <a:off x="0" y="3539319"/>
            <a:ext cx="12192000" cy="102391"/>
            <a:chOff x="0" y="1077895"/>
            <a:chExt cx="12192000" cy="102391"/>
          </a:xfrm>
        </p:grpSpPr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5FECE81B-0689-4837-B298-5D8E6AC35C6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38200" y="1077895"/>
              <a:ext cx="10515600" cy="0"/>
            </a:xfrm>
            <a:prstGeom prst="line">
              <a:avLst/>
            </a:prstGeom>
            <a:ln w="25400">
              <a:solidFill>
                <a:srgbClr val="2A3246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974AEF04-EF77-4B00-AB07-75F7A92D0AE8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166787"/>
              <a:ext cx="1444752" cy="13499"/>
            </a:xfrm>
            <a:prstGeom prst="line">
              <a:avLst/>
            </a:prstGeom>
            <a:ln w="25400">
              <a:solidFill>
                <a:srgbClr val="BA8F2D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57311B77-E467-4EE3-B9F0-C038ECC48EFC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0747248" y="1160037"/>
              <a:ext cx="1444752" cy="13499"/>
            </a:xfrm>
            <a:prstGeom prst="line">
              <a:avLst/>
            </a:prstGeom>
            <a:ln w="25400">
              <a:solidFill>
                <a:srgbClr val="BA8F2D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1" name="圖片 10">
            <a:extLst>
              <a:ext uri="{FF2B5EF4-FFF2-40B4-BE49-F238E27FC236}">
                <a16:creationId xmlns:a16="http://schemas.microsoft.com/office/drawing/2014/main" id="{96B4D355-CF80-437F-B9C7-BE2DC98DFA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522" y="222121"/>
            <a:ext cx="714823" cy="62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6131880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兩個內容" type="twoObj">
  <p:cSld name="兩個內容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43"/>
          <p:cNvSpPr txBox="1">
            <a:spLocks noGrp="1"/>
          </p:cNvSpPr>
          <p:nvPr>
            <p:ph type="title"/>
          </p:nvPr>
        </p:nvSpPr>
        <p:spPr>
          <a:xfrm>
            <a:off x="838200" y="216620"/>
            <a:ext cx="10515600" cy="928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>
                <a:solidFill>
                  <a:srgbClr val="2A3246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 dirty="0"/>
          </a:p>
        </p:txBody>
      </p:sp>
      <p:sp>
        <p:nvSpPr>
          <p:cNvPr id="35" name="Google Shape;35;p4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6" name="Google Shape;36;p4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7" name="Google Shape;37;p43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38" name="Google Shape;38;p43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39" name="Google Shape;39;p43"/>
          <p:cNvSpPr txBox="1">
            <a:spLocks noGrp="1"/>
          </p:cNvSpPr>
          <p:nvPr>
            <p:ph type="sldNum" idx="12"/>
          </p:nvPr>
        </p:nvSpPr>
        <p:spPr>
          <a:xfrm>
            <a:off x="94488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36512573"/>
      </p:ext>
    </p:extLst>
  </p:cSld>
  <p:clrMapOvr>
    <a:masterClrMapping/>
  </p:clrMapOvr>
  <p:hf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比較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44"/>
          <p:cNvSpPr txBox="1">
            <a:spLocks noGrp="1"/>
          </p:cNvSpPr>
          <p:nvPr>
            <p:ph type="title"/>
          </p:nvPr>
        </p:nvSpPr>
        <p:spPr>
          <a:xfrm>
            <a:off x="838200" y="178039"/>
            <a:ext cx="10515600" cy="98059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42" name="Google Shape;42;p44"/>
          <p:cNvSpPr txBox="1"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3" name="Google Shape;43;p44"/>
          <p:cNvSpPr txBox="1">
            <a:spLocks noGrp="1"/>
          </p:cNvSpPr>
          <p:nvPr>
            <p:ph type="body" idx="2"/>
          </p:nvPr>
        </p:nvSpPr>
        <p:spPr>
          <a:xfrm>
            <a:off x="839789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4" name="Google Shape;44;p44"/>
          <p:cNvSpPr txBox="1">
            <a:spLocks noGrp="1"/>
          </p:cNvSpPr>
          <p:nvPr>
            <p:ph type="body" idx="3"/>
          </p:nvPr>
        </p:nvSpPr>
        <p:spPr>
          <a:xfrm>
            <a:off x="6172201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1800" b="1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1500" b="1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350" b="1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5" name="Google Shape;45;p44"/>
          <p:cNvSpPr txBox="1">
            <a:spLocks noGrp="1"/>
          </p:cNvSpPr>
          <p:nvPr>
            <p:ph type="body" idx="4"/>
          </p:nvPr>
        </p:nvSpPr>
        <p:spPr>
          <a:xfrm>
            <a:off x="6172201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6" name="Google Shape;46;p44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47" name="Google Shape;47;p44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48" name="Google Shape;48;p44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062016864"/>
      </p:ext>
    </p:extLst>
  </p:cSld>
  <p:clrMapOvr>
    <a:masterClrMapping/>
  </p:clrMapOvr>
  <p:hf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空白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46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56" name="Google Shape;56;p46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57" name="Google Shape;57;p46"/>
          <p:cNvSpPr txBox="1">
            <a:spLocks noGrp="1"/>
          </p:cNvSpPr>
          <p:nvPr>
            <p:ph type="sldNum" idx="12"/>
          </p:nvPr>
        </p:nvSpPr>
        <p:spPr>
          <a:xfrm>
            <a:off x="9448800" y="6356351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3BF2DEBA-288D-49F6-BCDF-97D8C7F20465}"/>
              </a:ext>
            </a:extLst>
          </p:cNvPr>
          <p:cNvGrpSpPr/>
          <p:nvPr/>
        </p:nvGrpSpPr>
        <p:grpSpPr>
          <a:xfrm>
            <a:off x="9144" y="949713"/>
            <a:ext cx="12192000" cy="102391"/>
            <a:chOff x="0" y="1077895"/>
            <a:chExt cx="12192000" cy="102391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E06AC2CC-5395-4893-94DE-346AADC7625A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838200" y="1077895"/>
              <a:ext cx="10515600" cy="0"/>
            </a:xfrm>
            <a:prstGeom prst="line">
              <a:avLst/>
            </a:prstGeom>
            <a:ln w="25400">
              <a:solidFill>
                <a:srgbClr val="2A3246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直線接點 6">
              <a:extLst>
                <a:ext uri="{FF2B5EF4-FFF2-40B4-BE49-F238E27FC236}">
                  <a16:creationId xmlns:a16="http://schemas.microsoft.com/office/drawing/2014/main" id="{06A68A40-F1E4-4B6D-8FE5-0B5EB9A73397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0" y="1166787"/>
              <a:ext cx="1444752" cy="13499"/>
            </a:xfrm>
            <a:prstGeom prst="line">
              <a:avLst/>
            </a:prstGeom>
            <a:ln w="25400">
              <a:solidFill>
                <a:srgbClr val="BA8F2D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C7CDDE72-19B3-4610-A7FE-FE6B8A95BD66}"/>
                </a:ext>
              </a:extLst>
            </p:cNvPr>
            <p:cNvCxnSpPr>
              <a:cxnSpLocks/>
            </p:cNvCxnSpPr>
            <p:nvPr userDrawn="1"/>
          </p:nvCxnSpPr>
          <p:spPr>
            <a:xfrm flipV="1">
              <a:off x="10747248" y="1160037"/>
              <a:ext cx="1444752" cy="13499"/>
            </a:xfrm>
            <a:prstGeom prst="line">
              <a:avLst/>
            </a:prstGeom>
            <a:ln w="25400">
              <a:solidFill>
                <a:srgbClr val="BA8F2D"/>
              </a:solidFill>
              <a:headEnd type="oval"/>
              <a:tailEnd type="oval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9" name="圖片 8">
            <a:extLst>
              <a:ext uri="{FF2B5EF4-FFF2-40B4-BE49-F238E27FC236}">
                <a16:creationId xmlns:a16="http://schemas.microsoft.com/office/drawing/2014/main" id="{25D1FE4A-E28E-4BC7-A937-A1602C2C51B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2522" y="222121"/>
            <a:ext cx="714823" cy="621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2096403"/>
      </p:ext>
    </p:extLst>
  </p:cSld>
  <p:clrMapOvr>
    <a:masterClrMapping/>
  </p:clrMapOvr>
  <p:hf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含標題的內容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0" name="Google Shape;60;p47"/>
          <p:cNvSpPr txBox="1">
            <a:spLocks noGrp="1"/>
          </p:cNvSpPr>
          <p:nvPr>
            <p:ph type="body" idx="1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3238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2400"/>
            </a:lvl1pPr>
            <a:lvl2pPr marL="685800" lvl="1" indent="-3048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100"/>
            </a:lvl2pPr>
            <a:lvl3pPr marL="1028700" lvl="2" indent="-2857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1800"/>
            </a:lvl3pPr>
            <a:lvl4pPr marL="1371600" lvl="3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4pPr>
            <a:lvl5pPr marL="1714500" lvl="4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5pPr>
            <a:lvl6pPr marL="2057400" lvl="5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6pPr>
            <a:lvl7pPr marL="2400300" lvl="6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7pPr>
            <a:lvl8pPr marL="2743200" lvl="7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8pPr>
            <a:lvl9pPr marL="3086100" lvl="8" indent="-26670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15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1" name="Google Shape;61;p4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2" name="Google Shape;62;p47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63" name="Google Shape;63;p47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64" name="Google Shape;64;p47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095372944"/>
      </p:ext>
    </p:extLst>
  </p:cSld>
  <p:clrMapOvr>
    <a:masterClrMapping/>
  </p:clrMapOvr>
  <p:hf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含標題的圖片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67" name="Google Shape;67;p48"/>
          <p:cNvSpPr>
            <a:spLocks noGrp="1"/>
          </p:cNvSpPr>
          <p:nvPr>
            <p:ph type="pic" idx="2"/>
          </p:nvPr>
        </p:nvSpPr>
        <p:spPr>
          <a:xfrm>
            <a:off x="5183188" y="987427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4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171450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200"/>
            </a:lvl1pPr>
            <a:lvl2pPr marL="685800" lvl="1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050"/>
            </a:lvl2pPr>
            <a:lvl3pPr marL="1028700" lvl="2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900"/>
            </a:lvl3pPr>
            <a:lvl4pPr marL="1371600" lvl="3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4pPr>
            <a:lvl5pPr marL="1714500" lvl="4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5pPr>
            <a:lvl6pPr marL="2057400" lvl="5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6pPr>
            <a:lvl7pPr marL="2400300" lvl="6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7pPr>
            <a:lvl8pPr marL="2743200" lvl="7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8pPr>
            <a:lvl9pPr marL="3086100" lvl="8" indent="-171450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9" name="Google Shape;69;p48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70" name="Google Shape;70;p48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71" name="Google Shape;71;p48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59672143"/>
      </p:ext>
    </p:extLst>
  </p:cSld>
  <p:clrMapOvr>
    <a:masterClrMapping/>
  </p:clrMapOvr>
  <p:hf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標題及直排文字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49"/>
          <p:cNvSpPr txBox="1">
            <a:spLocks noGrp="1"/>
          </p:cNvSpPr>
          <p:nvPr>
            <p:ph type="title"/>
          </p:nvPr>
        </p:nvSpPr>
        <p:spPr>
          <a:xfrm>
            <a:off x="838200" y="136527"/>
            <a:ext cx="10515600" cy="877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74" name="Google Shape;74;p4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75" name="Google Shape;75;p4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76" name="Google Shape;76;p4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77" name="Google Shape;77;p49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336025443"/>
      </p:ext>
    </p:extLst>
  </p:cSld>
  <p:clrMapOvr>
    <a:masterClrMapping/>
  </p:clrMapOvr>
  <p:hf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直排標題及文字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50"/>
          <p:cNvSpPr txBox="1">
            <a:spLocks noGrp="1"/>
          </p:cNvSpPr>
          <p:nvPr>
            <p:ph type="title"/>
          </p:nvPr>
        </p:nvSpPr>
        <p:spPr>
          <a:xfrm rot="5400000">
            <a:off x="7133432" y="1956595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zh-TW" altLang="en-US"/>
              <a:t>按一下以編輯母片標題樣式</a:t>
            </a:r>
            <a:endParaRPr/>
          </a:p>
        </p:txBody>
      </p:sp>
      <p:sp>
        <p:nvSpPr>
          <p:cNvPr id="80" name="Google Shape;80;p50"/>
          <p:cNvSpPr txBox="1">
            <a:spLocks noGrp="1"/>
          </p:cNvSpPr>
          <p:nvPr>
            <p:ph type="body" idx="1"/>
          </p:nvPr>
        </p:nvSpPr>
        <p:spPr>
          <a:xfrm rot="5400000">
            <a:off x="1799432" y="-596105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342900" lvl="0" indent="-257175" algn="l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685800" lvl="1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028700" lvl="2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371600" lvl="3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1714500" lvl="4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057400" lvl="5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2400300" lvl="6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2743200" lvl="7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3086100" lvl="8" indent="-257175" algn="l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81" name="Google Shape;81;p50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82" name="Google Shape;82;p50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 lang="zh-TW" altLang="en-US"/>
          </a:p>
        </p:txBody>
      </p:sp>
      <p:sp>
        <p:nvSpPr>
          <p:cNvPr id="83" name="Google Shape;83;p50"/>
          <p:cNvSpPr txBox="1">
            <a:spLocks noGrp="1"/>
          </p:cNvSpPr>
          <p:nvPr>
            <p:ph type="sldNum" idx="12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944530750"/>
      </p:ext>
    </p:extLst>
  </p:cSld>
  <p:clrMapOvr>
    <a:masterClrMapping/>
  </p:clrMapOvr>
  <p:hf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9"/>
          <p:cNvSpPr txBox="1">
            <a:spLocks noGrp="1"/>
          </p:cNvSpPr>
          <p:nvPr>
            <p:ph type="title"/>
          </p:nvPr>
        </p:nvSpPr>
        <p:spPr>
          <a:xfrm>
            <a:off x="838200" y="136527"/>
            <a:ext cx="10515600" cy="87707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11" name="Google Shape;11;p3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dirty="0"/>
          </a:p>
        </p:txBody>
      </p:sp>
      <p:sp>
        <p:nvSpPr>
          <p:cNvPr id="12" name="Google Shape;12;p39"/>
          <p:cNvSpPr txBox="1">
            <a:spLocks noGrp="1"/>
          </p:cNvSpPr>
          <p:nvPr>
            <p:ph type="dt" idx="10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>
              <a:lnSpc>
                <a:spcPct val="100000"/>
              </a:lnSpc>
            </a:pPr>
            <a:endParaRPr lang="en-US" sz="1200" b="0" strike="noStrike" spc="-1">
              <a:latin typeface="Times New Roman"/>
            </a:endParaRPr>
          </a:p>
        </p:txBody>
      </p:sp>
      <p:sp>
        <p:nvSpPr>
          <p:cNvPr id="13" name="Google Shape;13;p39"/>
          <p:cNvSpPr txBox="1">
            <a:spLocks noGrp="1"/>
          </p:cNvSpPr>
          <p:nvPr>
            <p:ph type="ftr" idx="11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35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 lang="zh-TW" altLang="en-US"/>
          </a:p>
        </p:txBody>
      </p:sp>
      <p:sp>
        <p:nvSpPr>
          <p:cNvPr id="14" name="Google Shape;14;p39"/>
          <p:cNvSpPr txBox="1">
            <a:spLocks noGrp="1"/>
          </p:cNvSpPr>
          <p:nvPr>
            <p:ph type="sldNum" idx="12"/>
          </p:nvPr>
        </p:nvSpPr>
        <p:spPr>
          <a:xfrm>
            <a:off x="9448800" y="6356352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900" b="0" i="0" u="none" strike="noStrike" cap="none">
                <a:solidFill>
                  <a:srgbClr val="888888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9pPr>
          </a:lstStyle>
          <a:p>
            <a:pPr algn="ctr"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 algn="ctr"/>
              <a:t>‹#›</a:t>
            </a:fld>
            <a:r>
              <a:rPr lang="en-US" sz="1400" b="1" spc="-1">
                <a:solidFill>
                  <a:srgbClr val="000000"/>
                </a:solidFill>
                <a:latin typeface="Times New Roman"/>
                <a:ea typeface="新細明體"/>
              </a:rPr>
              <a:t>/69</a:t>
            </a:r>
            <a:endParaRPr lang="en-US" sz="1400" b="0" strike="noStrike" spc="-1" dirty="0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0210132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703" r:id="rId1"/>
    <p:sldLayoutId id="2147483705" r:id="rId2"/>
    <p:sldLayoutId id="2147483706" r:id="rId3"/>
    <p:sldLayoutId id="2147483707" r:id="rId4"/>
    <p:sldLayoutId id="2147483708" r:id="rId5"/>
    <p:sldLayoutId id="2147483709" r:id="rId6"/>
    <p:sldLayoutId id="2147483710" r:id="rId7"/>
    <p:sldLayoutId id="2147483711" r:id="rId8"/>
    <p:sldLayoutId id="2147483712" r:id="rId9"/>
    <p:sldLayoutId id="2147483713" r:id="rId10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05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CustomShape 2"/>
          <p:cNvSpPr/>
          <p:nvPr/>
        </p:nvSpPr>
        <p:spPr>
          <a:xfrm>
            <a:off x="4284393" y="3542657"/>
            <a:ext cx="3958920" cy="136764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noAutofit/>
          </a:bodyPr>
          <a:lstStyle/>
          <a:p>
            <a:pPr algn="ctr">
              <a:spcBef>
                <a:spcPts val="1199"/>
              </a:spcBef>
              <a:spcAft>
                <a:spcPts val="1199"/>
              </a:spcAft>
            </a:pPr>
            <a:endParaRPr lang="en-US" sz="2800" spc="-1" dirty="0">
              <a:latin typeface="Arial"/>
            </a:endParaRPr>
          </a:p>
          <a:p>
            <a:pPr algn="ctr">
              <a:spcBef>
                <a:spcPts val="1199"/>
              </a:spcBef>
              <a:spcAft>
                <a:spcPts val="1199"/>
              </a:spcAft>
            </a:pPr>
            <a:r>
              <a:rPr lang="en-US" sz="2000" b="1" spc="-1" dirty="0">
                <a:latin typeface="Times New Roman"/>
                <a:ea typeface="微軟正黑體" panose="020B0604030504040204" pitchFamily="34" charset="-120"/>
              </a:rPr>
              <a:t>202</a:t>
            </a:r>
            <a:r>
              <a:rPr lang="en-US" altLang="zh-TW" sz="2000" b="1" spc="-1" dirty="0">
                <a:latin typeface="Times New Roman"/>
                <a:ea typeface="微軟正黑體" panose="020B0604030504040204" pitchFamily="34" charset="-120"/>
              </a:rPr>
              <a:t>5</a:t>
            </a:r>
            <a:r>
              <a:rPr lang="en-US" sz="2000" b="1" spc="-1" dirty="0">
                <a:latin typeface="Times New Roman"/>
                <a:ea typeface="微軟正黑體" panose="020B0604030504040204" pitchFamily="34" charset="-120"/>
              </a:rPr>
              <a:t>年</a:t>
            </a:r>
            <a:r>
              <a:rPr lang="en-US" altLang="zh-TW" sz="2000" b="1" spc="-1">
                <a:latin typeface="Times New Roman"/>
                <a:ea typeface="微軟正黑體" panose="020B0604030504040204" pitchFamily="34" charset="-120"/>
              </a:rPr>
              <a:t>5</a:t>
            </a:r>
            <a:r>
              <a:rPr lang="en-US" sz="2000" b="1" spc="-1">
                <a:latin typeface="Times New Roman"/>
                <a:ea typeface="微軟正黑體" panose="020B0604030504040204" pitchFamily="34" charset="-120"/>
              </a:rPr>
              <a:t>月</a:t>
            </a:r>
            <a:endParaRPr lang="en-US" sz="2000" spc="-1" dirty="0">
              <a:latin typeface="Arial"/>
            </a:endParaRPr>
          </a:p>
        </p:txBody>
      </p:sp>
      <p:sp>
        <p:nvSpPr>
          <p:cNvPr id="6" name="Text 0">
            <a:extLst>
              <a:ext uri="{FF2B5EF4-FFF2-40B4-BE49-F238E27FC236}">
                <a16:creationId xmlns:a16="http://schemas.microsoft.com/office/drawing/2014/main" id="{61606D51-26A4-43C3-B663-399319A3E3A4}"/>
              </a:ext>
            </a:extLst>
          </p:cNvPr>
          <p:cNvSpPr/>
          <p:nvPr/>
        </p:nvSpPr>
        <p:spPr>
          <a:xfrm>
            <a:off x="1487066" y="2326163"/>
            <a:ext cx="9553575" cy="1417558"/>
          </a:xfrm>
          <a:prstGeom prst="rect">
            <a:avLst/>
          </a:prstGeom>
          <a:noFill/>
          <a:ln/>
        </p:spPr>
        <p:txBody>
          <a:bodyPr wrap="square" lIns="0" tIns="0" rIns="0" bIns="0" rtlCol="0" anchor="t"/>
          <a:lstStyle/>
          <a:p>
            <a:pPr marL="0" indent="0" algn="ctr">
              <a:lnSpc>
                <a:spcPct val="90000"/>
              </a:lnSpc>
              <a:buClr>
                <a:schemeClr val="dk1"/>
              </a:buClr>
              <a:buSzPts val="1800"/>
            </a:pPr>
            <a:r>
              <a:rPr lang="zh-TW" altLang="en-US" sz="44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電子簽章方式提起教師</a:t>
            </a:r>
            <a:r>
              <a:rPr lang="en-US" altLang="zh-TW" sz="44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(</a:t>
            </a:r>
            <a:r>
              <a:rPr lang="zh-TW" altLang="en-US" sz="44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再</a:t>
            </a:r>
            <a:r>
              <a:rPr lang="en-US" altLang="zh-TW" sz="44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)</a:t>
            </a:r>
            <a:r>
              <a:rPr lang="zh-TW" altLang="en-US" sz="44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申訴並以電子郵件接收之資訊流程圖及路徑圖</a:t>
            </a:r>
            <a:endParaRPr lang="en-US" sz="4400" b="1" spc="-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  <a:cs typeface="+mn-cs"/>
              <a:sym typeface="Calibri"/>
            </a:endParaRPr>
          </a:p>
        </p:txBody>
      </p:sp>
      <p:sp>
        <p:nvSpPr>
          <p:cNvPr id="7" name="投影片編號版面配置區 3">
            <a:extLst>
              <a:ext uri="{FF2B5EF4-FFF2-40B4-BE49-F238E27FC236}">
                <a16:creationId xmlns:a16="http://schemas.microsoft.com/office/drawing/2014/main" id="{ECD1E405-2760-45A4-8509-530A90EFF4FC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xfrm>
            <a:off x="9448800" y="6356351"/>
            <a:ext cx="2743200" cy="365125"/>
          </a:xfrm>
        </p:spPr>
        <p:txBody>
          <a:bodyPr/>
          <a:lstStyle/>
          <a:p>
            <a:pPr>
              <a:lnSpc>
                <a:spcPct val="100000"/>
              </a:lnSpc>
            </a:pPr>
            <a:fld id="{8AC679B9-9638-4CDE-A778-26F1FBB3A1F4}" type="slidenum">
              <a:rPr lang="en-US" sz="1400" b="1" spc="-1" smtClean="0">
                <a:solidFill>
                  <a:srgbClr val="000000"/>
                </a:solidFill>
                <a:latin typeface="Times New Roman"/>
                <a:ea typeface="新細明體"/>
              </a:rPr>
              <a:pPr>
                <a:lnSpc>
                  <a:spcPct val="100000"/>
                </a:lnSpc>
              </a:pPr>
              <a:t>1</a:t>
            </a:fld>
            <a:endParaRPr lang="en-US" sz="1400" b="0" strike="noStrike" spc="-1" dirty="0">
              <a:latin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矩形: 圓角 28">
            <a:extLst>
              <a:ext uri="{FF2B5EF4-FFF2-40B4-BE49-F238E27FC236}">
                <a16:creationId xmlns:a16="http://schemas.microsoft.com/office/drawing/2014/main" id="{AE9402D2-78DB-4418-AA08-F29B2719AF27}"/>
              </a:ext>
            </a:extLst>
          </p:cNvPr>
          <p:cNvSpPr/>
          <p:nvPr/>
        </p:nvSpPr>
        <p:spPr>
          <a:xfrm>
            <a:off x="2981559" y="3929884"/>
            <a:ext cx="1392478" cy="315108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文字方塊 17">
            <a:extLst>
              <a:ext uri="{FF2B5EF4-FFF2-40B4-BE49-F238E27FC236}">
                <a16:creationId xmlns:a16="http://schemas.microsoft.com/office/drawing/2014/main" id="{FCAC01CC-4D0D-4E94-A73C-3502542A0413}"/>
              </a:ext>
            </a:extLst>
          </p:cNvPr>
          <p:cNvSpPr txBox="1"/>
          <p:nvPr/>
        </p:nvSpPr>
        <p:spPr>
          <a:xfrm>
            <a:off x="1743959" y="3880708"/>
            <a:ext cx="6141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/>
              <a:t>（ </a:t>
            </a:r>
            <a:r>
              <a:rPr lang="en-US" altLang="zh-TW" sz="1800" dirty="0"/>
              <a:t>[</a:t>
            </a:r>
            <a:r>
              <a:rPr lang="zh-TW" altLang="en-US" sz="1800" b="1" dirty="0"/>
              <a:t>舉例</a:t>
            </a:r>
            <a:r>
              <a:rPr lang="en-US" altLang="zh-TW" sz="1800" dirty="0"/>
              <a:t>]</a:t>
            </a:r>
            <a:r>
              <a:rPr lang="zh-TW" altLang="en-US" sz="1800" b="1" dirty="0"/>
              <a:t>     數位簽章步驟</a:t>
            </a:r>
            <a:r>
              <a:rPr lang="zh-TW" altLang="en-US" sz="1800" dirty="0"/>
              <a:t>如右圖）</a:t>
            </a: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3FB808C5-74DB-4503-81D0-D735084F5C99}"/>
              </a:ext>
            </a:extLst>
          </p:cNvPr>
          <p:cNvSpPr/>
          <p:nvPr/>
        </p:nvSpPr>
        <p:spPr>
          <a:xfrm>
            <a:off x="5938887" y="1809949"/>
            <a:ext cx="6141552" cy="3877422"/>
          </a:xfrm>
          <a:prstGeom prst="round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2" name="TextShape 29">
            <a:extLst>
              <a:ext uri="{FF2B5EF4-FFF2-40B4-BE49-F238E27FC236}">
                <a16:creationId xmlns:a16="http://schemas.microsoft.com/office/drawing/2014/main" id="{FE030A0F-399D-4238-A947-3AE1F0289B5E}"/>
              </a:ext>
            </a:extLst>
          </p:cNvPr>
          <p:cNvSpPr txBox="1"/>
          <p:nvPr/>
        </p:nvSpPr>
        <p:spPr>
          <a:xfrm>
            <a:off x="1042861" y="498068"/>
            <a:ext cx="10106278" cy="851930"/>
          </a:xfrm>
          <a:prstGeom prst="rect">
            <a:avLst/>
          </a:prstGeom>
          <a:noFill/>
          <a:ln>
            <a:noFill/>
          </a:ln>
        </p:spPr>
        <p:txBody>
          <a:bodyPr anchor="ctr">
            <a:noAutofit/>
          </a:bodyPr>
          <a:lstStyle/>
          <a:p>
            <a:pPr algn="ctr"/>
            <a:r>
              <a:rPr lang="en-US" altLang="zh-TW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(</a:t>
            </a:r>
            <a:r>
              <a:rPr lang="zh-TW" altLang="en-US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再</a:t>
            </a:r>
            <a:r>
              <a:rPr lang="en-US" altLang="zh-TW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)</a:t>
            </a:r>
            <a:r>
              <a:rPr lang="zh-TW" altLang="en-US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申訴人電子簽章方式提起教師</a:t>
            </a:r>
            <a:r>
              <a:rPr lang="en-US" altLang="zh-TW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(</a:t>
            </a:r>
            <a:r>
              <a:rPr lang="zh-TW" altLang="en-US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再</a:t>
            </a:r>
            <a:r>
              <a:rPr lang="en-US" altLang="zh-TW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)</a:t>
            </a:r>
            <a:r>
              <a:rPr lang="zh-TW" altLang="en-US" sz="4000" b="1" spc="-1" dirty="0">
                <a:solidFill>
                  <a:srgbClr val="C0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  <a:sym typeface="Calibri"/>
              </a:rPr>
              <a:t>申訴並以電子郵件寄送之資訊流程及路徑圖</a:t>
            </a:r>
            <a:endParaRPr lang="zh-TW" altLang="en-US" sz="4000" b="1" spc="-1" dirty="0">
              <a:solidFill>
                <a:srgbClr val="C00000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2" name="文字方塊 1">
            <a:extLst>
              <a:ext uri="{FF2B5EF4-FFF2-40B4-BE49-F238E27FC236}">
                <a16:creationId xmlns:a16="http://schemas.microsoft.com/office/drawing/2014/main" id="{5F6A9083-19D1-4DEE-8052-99578561DFCA}"/>
              </a:ext>
            </a:extLst>
          </p:cNvPr>
          <p:cNvSpPr txBox="1"/>
          <p:nvPr/>
        </p:nvSpPr>
        <p:spPr>
          <a:xfrm>
            <a:off x="1150071" y="2526388"/>
            <a:ext cx="152714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800" b="1" dirty="0"/>
              <a:t>[(</a:t>
            </a:r>
            <a:r>
              <a:rPr lang="zh-TW" altLang="en-US" sz="1800" b="1" dirty="0"/>
              <a:t>再</a:t>
            </a:r>
            <a:r>
              <a:rPr lang="en-US" altLang="zh-TW" sz="1800" b="1" dirty="0"/>
              <a:t>)</a:t>
            </a:r>
            <a:r>
              <a:rPr lang="zh-TW" altLang="en-US" sz="1800" b="1"/>
              <a:t>申訴人</a:t>
            </a:r>
            <a:r>
              <a:rPr lang="en-US" altLang="zh-TW" sz="1800" b="1" dirty="0"/>
              <a:t>]</a:t>
            </a:r>
            <a:endParaRPr lang="zh-TW" altLang="en-US" sz="1800" b="1" dirty="0"/>
          </a:p>
        </p:txBody>
      </p:sp>
      <p:cxnSp>
        <p:nvCxnSpPr>
          <p:cNvPr id="5" name="直線單箭頭接點 4">
            <a:extLst>
              <a:ext uri="{FF2B5EF4-FFF2-40B4-BE49-F238E27FC236}">
                <a16:creationId xmlns:a16="http://schemas.microsoft.com/office/drawing/2014/main" id="{9C7AC240-2B4B-4D87-8FAD-7BE80B9D057E}"/>
              </a:ext>
            </a:extLst>
          </p:cNvPr>
          <p:cNvCxnSpPr>
            <a:cxnSpLocks/>
          </p:cNvCxnSpPr>
          <p:nvPr/>
        </p:nvCxnSpPr>
        <p:spPr>
          <a:xfrm>
            <a:off x="1564850" y="2895720"/>
            <a:ext cx="0" cy="33767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4023D65D-99A6-409A-B244-359A036E6D70}"/>
              </a:ext>
            </a:extLst>
          </p:cNvPr>
          <p:cNvSpPr txBox="1"/>
          <p:nvPr/>
        </p:nvSpPr>
        <p:spPr>
          <a:xfrm>
            <a:off x="1743959" y="2879894"/>
            <a:ext cx="6141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/>
              <a:t>（1. 下載並撰寫</a:t>
            </a:r>
            <a:r>
              <a:rPr lang="en-US" altLang="zh-TW" sz="1800" dirty="0"/>
              <a:t>(</a:t>
            </a:r>
            <a:r>
              <a:rPr lang="zh-TW" altLang="en-US" sz="1800" dirty="0"/>
              <a:t>再</a:t>
            </a:r>
            <a:r>
              <a:rPr lang="en-US" altLang="zh-TW" sz="1800" dirty="0"/>
              <a:t>)</a:t>
            </a:r>
            <a:r>
              <a:rPr lang="zh-TW" altLang="en-US" sz="1800" dirty="0"/>
              <a:t>申訴書電子檔）</a:t>
            </a:r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6D0FDAE6-4493-4949-96C1-793B01674F39}"/>
              </a:ext>
            </a:extLst>
          </p:cNvPr>
          <p:cNvSpPr txBox="1"/>
          <p:nvPr/>
        </p:nvSpPr>
        <p:spPr>
          <a:xfrm>
            <a:off x="1150071" y="3233399"/>
            <a:ext cx="1527142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800" b="1" dirty="0"/>
              <a:t>[</a:t>
            </a:r>
            <a:r>
              <a:rPr lang="zh-TW" altLang="en-US" sz="1800" b="1" dirty="0"/>
              <a:t>數位簽章</a:t>
            </a:r>
            <a:r>
              <a:rPr lang="en-US" altLang="zh-TW" sz="1800" b="1" dirty="0"/>
              <a:t>]</a:t>
            </a:r>
            <a:endParaRPr lang="zh-TW" altLang="en-US" sz="1800" b="1" dirty="0"/>
          </a:p>
        </p:txBody>
      </p:sp>
      <p:cxnSp>
        <p:nvCxnSpPr>
          <p:cNvPr id="15" name="直線單箭頭接點 14">
            <a:extLst>
              <a:ext uri="{FF2B5EF4-FFF2-40B4-BE49-F238E27FC236}">
                <a16:creationId xmlns:a16="http://schemas.microsoft.com/office/drawing/2014/main" id="{D0FC6C40-B382-4240-B3A0-53DFB6F0D5D2}"/>
              </a:ext>
            </a:extLst>
          </p:cNvPr>
          <p:cNvCxnSpPr>
            <a:cxnSpLocks/>
          </p:cNvCxnSpPr>
          <p:nvPr/>
        </p:nvCxnSpPr>
        <p:spPr>
          <a:xfrm>
            <a:off x="1564850" y="3602731"/>
            <a:ext cx="0" cy="6973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3871B8E3-A300-4291-AE65-8A0476281298}"/>
              </a:ext>
            </a:extLst>
          </p:cNvPr>
          <p:cNvSpPr txBox="1"/>
          <p:nvPr/>
        </p:nvSpPr>
        <p:spPr>
          <a:xfrm>
            <a:off x="1743959" y="3572765"/>
            <a:ext cx="6141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/>
              <a:t>（</a:t>
            </a:r>
            <a:r>
              <a:rPr lang="en-US" altLang="zh-TW" sz="1800" dirty="0"/>
              <a:t>2</a:t>
            </a:r>
            <a:r>
              <a:rPr lang="zh-TW" altLang="en-US" sz="1800" dirty="0"/>
              <a:t>.</a:t>
            </a:r>
            <a:r>
              <a:rPr lang="en-US" altLang="zh-TW" sz="1800" dirty="0"/>
              <a:t>(</a:t>
            </a:r>
            <a:r>
              <a:rPr lang="zh-TW" altLang="en-US" sz="1800" dirty="0"/>
              <a:t>再</a:t>
            </a:r>
            <a:r>
              <a:rPr lang="en-US" altLang="zh-TW" sz="1800" dirty="0"/>
              <a:t>)</a:t>
            </a:r>
            <a:r>
              <a:rPr lang="zh-TW" altLang="en-US" sz="1800" dirty="0"/>
              <a:t>申訴書電子檔加蓋數位簽章）</a:t>
            </a:r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E63359D3-B00D-4B43-8960-0C4A5C758774}"/>
              </a:ext>
            </a:extLst>
          </p:cNvPr>
          <p:cNvSpPr txBox="1"/>
          <p:nvPr/>
        </p:nvSpPr>
        <p:spPr>
          <a:xfrm>
            <a:off x="1150070" y="4327324"/>
            <a:ext cx="3223965" cy="646331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1800" b="1" dirty="0"/>
              <a:t>[</a:t>
            </a:r>
            <a:r>
              <a:rPr lang="zh-TW" altLang="en-US" sz="1800" b="1" dirty="0"/>
              <a:t>寄送公用電子郵件信箱</a:t>
            </a:r>
            <a:r>
              <a:rPr lang="en-US" altLang="zh-TW" sz="1800" b="1" dirty="0"/>
              <a:t>]</a:t>
            </a:r>
          </a:p>
          <a:p>
            <a:r>
              <a:rPr lang="en-US" altLang="zh-TW" sz="1800" b="1" dirty="0"/>
              <a:t>appeal@mail.moe.gov.tw</a:t>
            </a:r>
            <a:endParaRPr lang="zh-TW" altLang="en-US" sz="1800" b="1" dirty="0"/>
          </a:p>
        </p:txBody>
      </p:sp>
      <p:sp>
        <p:nvSpPr>
          <p:cNvPr id="19" name="文字方塊 18">
            <a:extLst>
              <a:ext uri="{FF2B5EF4-FFF2-40B4-BE49-F238E27FC236}">
                <a16:creationId xmlns:a16="http://schemas.microsoft.com/office/drawing/2014/main" id="{6F025FB9-014F-4CD3-ADF8-1378F50CC99E}"/>
              </a:ext>
            </a:extLst>
          </p:cNvPr>
          <p:cNvSpPr txBox="1"/>
          <p:nvPr/>
        </p:nvSpPr>
        <p:spPr>
          <a:xfrm>
            <a:off x="6096000" y="1941926"/>
            <a:ext cx="6224831" cy="37548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b="1" dirty="0"/>
              <a:t>      數位簽章步驟</a:t>
            </a:r>
            <a:r>
              <a:rPr lang="en-US" altLang="zh-TW" b="1" dirty="0"/>
              <a:t>(</a:t>
            </a:r>
            <a:r>
              <a:rPr lang="zh-TW" altLang="en-US" b="1" dirty="0"/>
              <a:t>以</a:t>
            </a:r>
            <a:r>
              <a:rPr lang="en-US" altLang="zh-TW" b="1" dirty="0"/>
              <a:t>Adobe</a:t>
            </a:r>
            <a:r>
              <a:rPr lang="zh-TW" altLang="en-US" b="1" dirty="0"/>
              <a:t>為例</a:t>
            </a:r>
            <a:r>
              <a:rPr lang="en-US" altLang="zh-TW" b="1" dirty="0"/>
              <a:t>)</a:t>
            </a:r>
            <a:r>
              <a:rPr lang="zh-TW" altLang="en-US" b="1" dirty="0"/>
              <a:t>：</a:t>
            </a:r>
          </a:p>
          <a:p>
            <a:pPr>
              <a:buFont typeface="+mj-lt"/>
              <a:buAutoNum type="arabicPeriod"/>
            </a:pPr>
            <a:r>
              <a:rPr lang="en-US" altLang="zh-TW" b="1" dirty="0"/>
              <a:t>[</a:t>
            </a:r>
            <a:r>
              <a:rPr lang="zh-TW" altLang="en-US" b="1" dirty="0"/>
              <a:t>打開 </a:t>
            </a:r>
            <a:r>
              <a:rPr lang="en-US" altLang="zh-TW" b="1" dirty="0"/>
              <a:t>PDF </a:t>
            </a:r>
            <a:r>
              <a:rPr lang="zh-TW" altLang="en-US" b="1" dirty="0"/>
              <a:t>檔案</a:t>
            </a:r>
            <a:r>
              <a:rPr lang="en-US" altLang="zh-TW" b="1" dirty="0"/>
              <a:t>]</a:t>
            </a:r>
            <a:endParaRPr lang="zh-TW" altLang="en-US" dirty="0"/>
          </a:p>
          <a:p>
            <a:pPr marL="457200" lvl="1"/>
            <a:r>
              <a:rPr lang="zh-TW" altLang="en-US" dirty="0"/>
              <a:t>     使用 </a:t>
            </a:r>
            <a:r>
              <a:rPr lang="en-US" altLang="zh-TW" dirty="0"/>
              <a:t>Adobe Acrobat Reader DC </a:t>
            </a:r>
            <a:r>
              <a:rPr lang="zh-TW" altLang="en-US" dirty="0"/>
              <a:t>或 </a:t>
            </a:r>
            <a:r>
              <a:rPr lang="en-US" altLang="zh-TW" dirty="0"/>
              <a:t>Pro</a:t>
            </a:r>
            <a:r>
              <a:rPr lang="zh-TW" altLang="en-US" dirty="0"/>
              <a:t>。</a:t>
            </a:r>
          </a:p>
          <a:p>
            <a:pPr>
              <a:buFont typeface="+mj-lt"/>
              <a:buAutoNum type="arabicPeriod"/>
            </a:pPr>
            <a:r>
              <a:rPr lang="en-US" altLang="zh-TW" b="1" dirty="0"/>
              <a:t>[</a:t>
            </a:r>
            <a:r>
              <a:rPr lang="zh-TW" altLang="en-US" b="1" dirty="0"/>
              <a:t>選擇「工具」 </a:t>
            </a:r>
            <a:r>
              <a:rPr lang="en-US" altLang="zh-TW" b="1" dirty="0"/>
              <a:t>&gt; </a:t>
            </a:r>
            <a:r>
              <a:rPr lang="zh-TW" altLang="en-US" b="1" dirty="0"/>
              <a:t>「使用認證」</a:t>
            </a:r>
            <a:r>
              <a:rPr lang="en-US" altLang="zh-TW" b="1" dirty="0"/>
              <a:t>]</a:t>
            </a:r>
            <a:endParaRPr lang="zh-TW" altLang="en-US" dirty="0"/>
          </a:p>
          <a:p>
            <a:pPr marL="457200" lvl="1"/>
            <a:r>
              <a:rPr lang="zh-TW" altLang="en-US" dirty="0"/>
              <a:t>    點選上方工具列的「工具」，使用「使用認證」 功能。</a:t>
            </a:r>
          </a:p>
          <a:p>
            <a:pPr>
              <a:buFont typeface="+mj-lt"/>
              <a:buAutoNum type="arabicPeriod"/>
            </a:pPr>
            <a:r>
              <a:rPr lang="en-US" altLang="zh-TW" b="1" dirty="0"/>
              <a:t>[</a:t>
            </a:r>
            <a:r>
              <a:rPr lang="zh-TW" altLang="en-US" b="1" dirty="0"/>
              <a:t>點選「數位簽章」</a:t>
            </a:r>
            <a:r>
              <a:rPr lang="en-US" altLang="zh-TW" b="1" dirty="0"/>
              <a:t>]</a:t>
            </a:r>
            <a:endParaRPr lang="zh-TW" altLang="en-US" dirty="0"/>
          </a:p>
          <a:p>
            <a:pPr marL="742950" lvl="1" indent="-285750">
              <a:buFont typeface="+mj-lt"/>
              <a:buAutoNum type="arabicPeriod"/>
            </a:pPr>
            <a:r>
              <a:rPr lang="zh-TW" altLang="en-US" dirty="0"/>
              <a:t>工具列會出現「數位簽章」按鈕。</a:t>
            </a:r>
          </a:p>
          <a:p>
            <a:pPr marL="742950" lvl="1" indent="-285750">
              <a:buFont typeface="+mj-lt"/>
              <a:buAutoNum type="arabicPeriod"/>
            </a:pPr>
            <a:r>
              <a:rPr lang="zh-TW" altLang="en-US" dirty="0"/>
              <a:t>點它後，用滑鼠拖曳出要簽章的位置（類似框選一個簽名區）。</a:t>
            </a:r>
          </a:p>
          <a:p>
            <a:pPr>
              <a:buFont typeface="+mj-lt"/>
              <a:buAutoNum type="arabicPeriod"/>
            </a:pPr>
            <a:r>
              <a:rPr lang="en-US" altLang="zh-TW" b="1" dirty="0"/>
              <a:t>[</a:t>
            </a:r>
            <a:r>
              <a:rPr lang="zh-TW" altLang="en-US" b="1" dirty="0"/>
              <a:t>選擇自然人憑證</a:t>
            </a:r>
            <a:r>
              <a:rPr lang="en-US" altLang="zh-TW" b="1" dirty="0"/>
              <a:t>]</a:t>
            </a:r>
            <a:endParaRPr lang="zh-TW" altLang="en-US" dirty="0"/>
          </a:p>
          <a:p>
            <a:pPr marL="457200" lvl="1"/>
            <a:r>
              <a:rPr lang="zh-TW" altLang="en-US" dirty="0"/>
              <a:t>     載入自然人憑證 </a:t>
            </a:r>
            <a:r>
              <a:rPr lang="en-US" altLang="zh-TW" dirty="0"/>
              <a:t>IC </a:t>
            </a:r>
            <a:r>
              <a:rPr lang="zh-TW" altLang="en-US" dirty="0"/>
              <a:t>卡後，選擇對應項目。</a:t>
            </a:r>
          </a:p>
          <a:p>
            <a:pPr>
              <a:buFont typeface="+mj-lt"/>
              <a:buAutoNum type="arabicPeriod"/>
            </a:pPr>
            <a:r>
              <a:rPr lang="en-US" altLang="zh-TW" b="1" dirty="0"/>
              <a:t>[</a:t>
            </a:r>
            <a:r>
              <a:rPr lang="zh-TW" altLang="en-US" b="1" dirty="0"/>
              <a:t>另存新檔（已簽名版本）</a:t>
            </a:r>
            <a:r>
              <a:rPr lang="en-US" altLang="zh-TW" b="1" dirty="0"/>
              <a:t>]</a:t>
            </a:r>
            <a:endParaRPr lang="zh-TW" altLang="en-US" dirty="0"/>
          </a:p>
          <a:p>
            <a:pPr marL="457200" lvl="1"/>
            <a:r>
              <a:rPr lang="zh-TW" altLang="en-US" dirty="0"/>
              <a:t>      </a:t>
            </a:r>
            <a:r>
              <a:rPr lang="en-US" altLang="zh-TW" dirty="0"/>
              <a:t>Acrobat </a:t>
            </a:r>
            <a:r>
              <a:rPr lang="zh-TW" altLang="en-US" dirty="0"/>
              <a:t>會提示你儲存新檔，以保留簽名。</a:t>
            </a:r>
            <a:endParaRPr lang="en-US" altLang="zh-TW" b="1" dirty="0"/>
          </a:p>
          <a:p>
            <a:pPr>
              <a:buFont typeface="+mj-lt"/>
              <a:buAutoNum type="arabicPeriod"/>
            </a:pPr>
            <a:r>
              <a:rPr lang="en-US" altLang="zh-TW" b="1" dirty="0"/>
              <a:t>[</a:t>
            </a:r>
            <a:r>
              <a:rPr lang="zh-TW" altLang="en-US" b="1" dirty="0"/>
              <a:t>輸入密碼並簽署</a:t>
            </a:r>
            <a:r>
              <a:rPr lang="en-US" altLang="zh-TW" b="1" dirty="0"/>
              <a:t>]</a:t>
            </a:r>
            <a:endParaRPr lang="zh-TW" altLang="en-US" dirty="0"/>
          </a:p>
          <a:p>
            <a:pPr marL="742950" lvl="1" indent="-285750">
              <a:buFont typeface="+mj-lt"/>
              <a:buAutoNum type="arabicPeriod"/>
            </a:pPr>
            <a:r>
              <a:rPr lang="zh-TW" altLang="en-US" dirty="0"/>
              <a:t>系統會要求你輸入憑證密碼（</a:t>
            </a:r>
            <a:r>
              <a:rPr lang="en-US" altLang="zh-TW" dirty="0"/>
              <a:t>PIN </a:t>
            </a:r>
            <a:r>
              <a:rPr lang="zh-TW" altLang="en-US" dirty="0"/>
              <a:t>碼）。</a:t>
            </a:r>
          </a:p>
          <a:p>
            <a:pPr marL="742950" lvl="1" indent="-285750">
              <a:buFont typeface="+mj-lt"/>
              <a:buAutoNum type="arabicPeriod"/>
            </a:pPr>
            <a:r>
              <a:rPr lang="zh-TW" altLang="en-US" dirty="0"/>
              <a:t>完成後 </a:t>
            </a:r>
            <a:r>
              <a:rPr lang="en-US" altLang="zh-TW" dirty="0"/>
              <a:t>PDF </a:t>
            </a:r>
            <a:r>
              <a:rPr lang="zh-TW" altLang="en-US" dirty="0"/>
              <a:t>會立即加入加密簽章，並顯示簽署資訊。</a:t>
            </a:r>
            <a:endParaRPr lang="en-US" altLang="zh-TW" dirty="0"/>
          </a:p>
          <a:p>
            <a:pPr>
              <a:buFont typeface="+mj-lt"/>
              <a:buAutoNum type="arabicPeriod"/>
            </a:pPr>
            <a:r>
              <a:rPr lang="en-US" altLang="zh-TW" b="1" dirty="0"/>
              <a:t>[</a:t>
            </a:r>
            <a:r>
              <a:rPr lang="zh-TW" altLang="en-US" b="1" dirty="0"/>
              <a:t>完成電子檔數位簽章</a:t>
            </a:r>
            <a:r>
              <a:rPr lang="en-US" altLang="zh-TW" b="1" dirty="0"/>
              <a:t>]</a:t>
            </a:r>
            <a:r>
              <a:rPr lang="zh-TW" altLang="en-US" dirty="0"/>
              <a:t>  </a:t>
            </a:r>
            <a:endParaRPr lang="en-US" altLang="zh-TW" b="1" dirty="0"/>
          </a:p>
          <a:p>
            <a:pPr marL="457200" lvl="1"/>
            <a:endParaRPr lang="zh-TW" altLang="en-US" dirty="0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4DE06335-B270-4878-9971-23DD15822F32}"/>
              </a:ext>
            </a:extLst>
          </p:cNvPr>
          <p:cNvSpPr txBox="1"/>
          <p:nvPr/>
        </p:nvSpPr>
        <p:spPr>
          <a:xfrm>
            <a:off x="1743959" y="5077840"/>
            <a:ext cx="61415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zh-TW" altLang="en-US" sz="1800" dirty="0"/>
              <a:t>（</a:t>
            </a:r>
            <a:r>
              <a:rPr lang="en-US" altLang="zh-TW" sz="1800" dirty="0"/>
              <a:t>3</a:t>
            </a:r>
            <a:r>
              <a:rPr lang="zh-TW" altLang="en-US" sz="1800" dirty="0"/>
              <a:t>.教師</a:t>
            </a:r>
            <a:r>
              <a:rPr lang="en-US" altLang="zh-TW" sz="1800" dirty="0"/>
              <a:t>(</a:t>
            </a:r>
            <a:r>
              <a:rPr lang="zh-TW" altLang="en-US" sz="1800" dirty="0"/>
              <a:t>再</a:t>
            </a:r>
            <a:r>
              <a:rPr lang="en-US" altLang="zh-TW" sz="1800" dirty="0"/>
              <a:t>)</a:t>
            </a:r>
            <a:r>
              <a:rPr lang="zh-TW" altLang="en-US" sz="1800" dirty="0"/>
              <a:t>申訴機關收件審查）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E2028C88-1C25-4AFB-A0B1-AAAC5B908655}"/>
              </a:ext>
            </a:extLst>
          </p:cNvPr>
          <p:cNvSpPr txBox="1"/>
          <p:nvPr/>
        </p:nvSpPr>
        <p:spPr>
          <a:xfrm>
            <a:off x="281296" y="1935434"/>
            <a:ext cx="25699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800" b="1" dirty="0"/>
              <a:t>訴願人作業資訊流程圖</a:t>
            </a:r>
            <a:r>
              <a:rPr lang="en-US" altLang="zh-TW" sz="1800" b="1" dirty="0"/>
              <a:t>:</a:t>
            </a:r>
            <a:endParaRPr lang="zh-TW" altLang="en-US" sz="1800" b="1" dirty="0"/>
          </a:p>
        </p:txBody>
      </p:sp>
      <p:pic>
        <p:nvPicPr>
          <p:cNvPr id="24" name="圖片 23">
            <a:extLst>
              <a:ext uri="{FF2B5EF4-FFF2-40B4-BE49-F238E27FC236}">
                <a16:creationId xmlns:a16="http://schemas.microsoft.com/office/drawing/2014/main" id="{F716C300-3DF1-4578-96A3-D7DC1A2BD88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348" y="3912952"/>
            <a:ext cx="257211" cy="304843"/>
          </a:xfrm>
          <a:prstGeom prst="rect">
            <a:avLst/>
          </a:prstGeom>
        </p:spPr>
      </p:pic>
      <p:pic>
        <p:nvPicPr>
          <p:cNvPr id="28" name="圖片 27">
            <a:extLst>
              <a:ext uri="{FF2B5EF4-FFF2-40B4-BE49-F238E27FC236}">
                <a16:creationId xmlns:a16="http://schemas.microsoft.com/office/drawing/2014/main" id="{7E25B33D-5A58-44BD-A9E5-AFD898F409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7173" y="1932497"/>
            <a:ext cx="215675" cy="255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6248278"/>
      </p:ext>
    </p:extLst>
  </p:cSld>
  <p:clrMapOvr>
    <a:masterClrMapping/>
  </p:clrMapOvr>
</p:sld>
</file>

<file path=ppt/theme/theme1.xml><?xml version="1.0" encoding="utf-8"?>
<a:theme xmlns:a="http://schemas.openxmlformats.org/drawingml/2006/main" name="1140218_部次長載具原則修正專報v4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1131206_向葉次報告OpenID介接申請v6.pptx" id="{C3DF1C86-4D49-4662-860C-D1FF8AC17650}" vid="{42033DEF-0830-43CB-B2EB-41AF4FC89A9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1140219_(主秘)DNS RPZ報告v1</Template>
  <TotalTime>14623</TotalTime>
  <Words>302</Words>
  <Application>Microsoft Office PowerPoint</Application>
  <PresentationFormat>寬螢幕</PresentationFormat>
  <Paragraphs>31</Paragraphs>
  <Slides>2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</vt:i4>
      </vt:variant>
    </vt:vector>
  </HeadingPairs>
  <TitlesOfParts>
    <vt:vector size="8" baseType="lpstr">
      <vt:lpstr>Microsoft JhengHei</vt:lpstr>
      <vt:lpstr>Microsoft JhengHei</vt:lpstr>
      <vt:lpstr>Arial</vt:lpstr>
      <vt:lpstr>Calibri</vt:lpstr>
      <vt:lpstr>Times New Roman</vt:lpstr>
      <vt:lpstr>1140218_部次長載具原則修正專報v4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電子計算機中心 業務簡報</dc:title>
  <dc:subject/>
  <dc:creator>WenXin</dc:creator>
  <dc:description/>
  <cp:lastModifiedBy>江珮瑱</cp:lastModifiedBy>
  <cp:revision>1876</cp:revision>
  <cp:lastPrinted>2025-04-23T03:12:49Z</cp:lastPrinted>
  <dcterms:created xsi:type="dcterms:W3CDTF">2012-02-06T20:37:48Z</dcterms:created>
  <dcterms:modified xsi:type="dcterms:W3CDTF">2025-05-19T03:07:52Z</dcterms:modified>
  <dc:language>zh-TW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22</vt:i4>
  </property>
  <property fmtid="{D5CDD505-2E9C-101B-9397-08002B2CF9AE}" pid="8" name="PresentationFormat">
    <vt:lpwstr>如螢幕大小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67</vt:i4>
  </property>
</Properties>
</file>