
<file path=[Content_Types].xml><?xml version="1.0" encoding="utf-8"?>
<Types xmlns="http://schemas.openxmlformats.org/package/2006/content-types">
  <Override PartName="/ppt/diagrams/colors22.xml" ContentType="application/vnd.openxmlformats-officedocument.drawingml.diagramColors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Override PartName="/ppt/diagrams/drawing29.xml" ContentType="application/vnd.ms-office.drawingml.diagramDrawing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diagrams/layout28.xml" ContentType="application/vnd.openxmlformats-officedocument.drawingml.diagramLayout+xml"/>
  <Override PartName="/docProps/custom.xml" ContentType="application/vnd.openxmlformats-officedocument.custom-properties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layout24.xml" ContentType="application/vnd.openxmlformats-officedocument.drawingml.diagramLayout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diagrams/quickStyle29.xml" ContentType="application/vnd.openxmlformats-officedocument.drawingml.diagramStyl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diagrams/layout25.xml" ContentType="application/vnd.openxmlformats-officedocument.drawingml.diagramLayout+xml"/>
  <Override PartName="/ppt/diagrams/colors28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handoutMasters/handoutMaster1.xml" ContentType="application/vnd.openxmlformats-officedocument.presentationml.handoutMaster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layout26.xml" ContentType="application/vnd.openxmlformats-officedocument.drawingml.diagramLayout+xml"/>
  <Override PartName="/ppt/diagrams/colors29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slides/slide28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27.xml" ContentType="application/vnd.openxmlformats-officedocument.drawingml.diagramStyle+xml"/>
  <Override PartName="/ppt/diagrams/drawing28.xml" ContentType="application/vnd.ms-office.drawingml.diagramDrawing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drawing6.xml" ContentType="application/vnd.ms-office.drawingml.diagramDrawing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8" r:id="rId2"/>
    <p:sldId id="268" r:id="rId3"/>
    <p:sldId id="269" r:id="rId4"/>
    <p:sldId id="270" r:id="rId5"/>
    <p:sldId id="295" r:id="rId6"/>
    <p:sldId id="271" r:id="rId7"/>
    <p:sldId id="272" r:id="rId8"/>
    <p:sldId id="273" r:id="rId9"/>
    <p:sldId id="274" r:id="rId10"/>
    <p:sldId id="275" r:id="rId11"/>
    <p:sldId id="276" r:id="rId12"/>
    <p:sldId id="299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300" r:id="rId28"/>
    <p:sldId id="298" r:id="rId29"/>
    <p:sldId id="263" r:id="rId30"/>
    <p:sldId id="296" r:id="rId31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99"/>
    <a:srgbClr val="CCFF99"/>
    <a:srgbClr val="FFCCFF"/>
    <a:srgbClr val="CC66FF"/>
    <a:srgbClr val="000000"/>
    <a:srgbClr val="3366CC"/>
    <a:srgbClr val="0066FF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AF606853-7671-496A-8E4F-DF71F8EC918B}" styleName="深色樣式 1 - 輔色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400" autoAdjust="0"/>
  </p:normalViewPr>
  <p:slideViewPr>
    <p:cSldViewPr>
      <p:cViewPr varScale="1">
        <p:scale>
          <a:sx n="89" d="100"/>
          <a:sy n="89" d="100"/>
        </p:scale>
        <p:origin x="-11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3A665D-BDE2-4502-9E47-375EA8DA464A}" type="doc">
      <dgm:prSet loTypeId="urn:microsoft.com/office/officeart/2005/8/layout/vList3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BAC9A1D8-A577-4D1B-A910-2815C6DC7A5E}">
      <dgm:prSet/>
      <dgm:spPr/>
      <dgm:t>
        <a:bodyPr/>
        <a:lstStyle/>
        <a:p>
          <a:pPr algn="l" rtl="0"/>
          <a:r>
            <a:rPr kumimoji="1" lang="zh-TW" b="1" dirty="0" smtClean="0"/>
            <a:t>壹、前言</a:t>
          </a:r>
          <a:endParaRPr lang="zh-TW" dirty="0"/>
        </a:p>
      </dgm:t>
    </dgm:pt>
    <dgm:pt modelId="{3307870D-5A39-4BAA-BEE9-A18DB1C85BB5}" type="parTrans" cxnId="{5FC43989-2B9D-478B-8D20-C8DEA5CAD2F8}">
      <dgm:prSet/>
      <dgm:spPr/>
      <dgm:t>
        <a:bodyPr/>
        <a:lstStyle/>
        <a:p>
          <a:endParaRPr lang="zh-TW" altLang="en-US"/>
        </a:p>
      </dgm:t>
    </dgm:pt>
    <dgm:pt modelId="{AFE24BE2-9AC5-4A8C-AEB3-C2668FB49D18}" type="sibTrans" cxnId="{5FC43989-2B9D-478B-8D20-C8DEA5CAD2F8}">
      <dgm:prSet/>
      <dgm:spPr/>
      <dgm:t>
        <a:bodyPr/>
        <a:lstStyle/>
        <a:p>
          <a:endParaRPr lang="zh-TW" altLang="en-US"/>
        </a:p>
      </dgm:t>
    </dgm:pt>
    <dgm:pt modelId="{0C6A3573-6D94-46E6-8DD3-E3CF1C2E36B3}">
      <dgm:prSet/>
      <dgm:spPr/>
      <dgm:t>
        <a:bodyPr/>
        <a:lstStyle/>
        <a:p>
          <a:pPr algn="l" rtl="0"/>
          <a:r>
            <a:rPr kumimoji="1" lang="zh-TW" altLang="en-US" b="1" dirty="0" smtClean="0"/>
            <a:t>參</a:t>
          </a:r>
          <a:r>
            <a:rPr kumimoji="1" lang="zh-TW" b="1" dirty="0" smtClean="0"/>
            <a:t>、</a:t>
          </a:r>
          <a:r>
            <a:rPr kumimoji="1" lang="zh-TW" altLang="en-US" b="1" dirty="0" smtClean="0"/>
            <a:t>當前教育施政藍圖</a:t>
          </a:r>
          <a:endParaRPr lang="zh-TW" dirty="0"/>
        </a:p>
      </dgm:t>
    </dgm:pt>
    <dgm:pt modelId="{7B6409E7-091F-456E-AE64-88B684DA7849}" type="parTrans" cxnId="{9B970164-89F3-4C4E-8928-3202187C76B4}">
      <dgm:prSet/>
      <dgm:spPr/>
      <dgm:t>
        <a:bodyPr/>
        <a:lstStyle/>
        <a:p>
          <a:endParaRPr lang="zh-TW" altLang="en-US"/>
        </a:p>
      </dgm:t>
    </dgm:pt>
    <dgm:pt modelId="{85670E5E-5148-4895-B8E1-35E11BA065A2}" type="sibTrans" cxnId="{9B970164-89F3-4C4E-8928-3202187C76B4}">
      <dgm:prSet/>
      <dgm:spPr/>
      <dgm:t>
        <a:bodyPr/>
        <a:lstStyle/>
        <a:p>
          <a:endParaRPr lang="zh-TW" altLang="en-US"/>
        </a:p>
      </dgm:t>
    </dgm:pt>
    <dgm:pt modelId="{E75B9CE7-15A1-4AB3-9EBA-E990740F92E7}">
      <dgm:prSet/>
      <dgm:spPr/>
      <dgm:t>
        <a:bodyPr/>
        <a:lstStyle/>
        <a:p>
          <a:pPr algn="l" rtl="0"/>
          <a:r>
            <a:rPr kumimoji="1" lang="zh-TW" altLang="en-US" b="1" dirty="0" smtClean="0"/>
            <a:t>肆</a:t>
          </a:r>
          <a:r>
            <a:rPr kumimoji="1" lang="zh-TW" b="1" dirty="0" smtClean="0"/>
            <a:t>、</a:t>
          </a:r>
          <a:r>
            <a:rPr kumimoji="1" lang="zh-TW" altLang="en-US" b="1" dirty="0" smtClean="0"/>
            <a:t>前瞻</a:t>
          </a:r>
          <a:r>
            <a:rPr kumimoji="1" lang="zh-TW" b="1" dirty="0" smtClean="0"/>
            <a:t>創新興利政策</a:t>
          </a:r>
          <a:endParaRPr lang="zh-TW" dirty="0"/>
        </a:p>
      </dgm:t>
    </dgm:pt>
    <dgm:pt modelId="{56AD0347-9F52-495F-BBD1-6580829D7A00}" type="parTrans" cxnId="{A5162CA0-0EB5-407F-9575-0F5A1737BADD}">
      <dgm:prSet/>
      <dgm:spPr/>
      <dgm:t>
        <a:bodyPr/>
        <a:lstStyle/>
        <a:p>
          <a:endParaRPr lang="zh-TW" altLang="en-US"/>
        </a:p>
      </dgm:t>
    </dgm:pt>
    <dgm:pt modelId="{426E234A-34E6-4D2E-AA6E-E1F974F5CD8F}" type="sibTrans" cxnId="{A5162CA0-0EB5-407F-9575-0F5A1737BADD}">
      <dgm:prSet/>
      <dgm:spPr/>
      <dgm:t>
        <a:bodyPr/>
        <a:lstStyle/>
        <a:p>
          <a:endParaRPr lang="zh-TW" altLang="en-US"/>
        </a:p>
      </dgm:t>
    </dgm:pt>
    <dgm:pt modelId="{5E74259E-AE2D-4F18-9277-1405D9FFAEA0}">
      <dgm:prSet/>
      <dgm:spPr/>
      <dgm:t>
        <a:bodyPr/>
        <a:lstStyle/>
        <a:p>
          <a:pPr algn="l" rtl="0"/>
          <a:r>
            <a:rPr kumimoji="1" lang="zh-TW" altLang="en-US" b="1" dirty="0" smtClean="0"/>
            <a:t>伍</a:t>
          </a:r>
          <a:r>
            <a:rPr kumimoji="1" lang="zh-TW" b="1" dirty="0" smtClean="0"/>
            <a:t>、</a:t>
          </a:r>
          <a:r>
            <a:rPr kumimoji="1" lang="zh-TW" altLang="en-US" b="1" dirty="0" smtClean="0"/>
            <a:t>結語</a:t>
          </a:r>
          <a:endParaRPr lang="zh-TW" dirty="0"/>
        </a:p>
      </dgm:t>
    </dgm:pt>
    <dgm:pt modelId="{77BEA604-CB8C-4679-AEE7-9706ADA3AD7E}" type="parTrans" cxnId="{117A6714-A2EE-49BD-B9F8-73271C00224E}">
      <dgm:prSet/>
      <dgm:spPr/>
      <dgm:t>
        <a:bodyPr/>
        <a:lstStyle/>
        <a:p>
          <a:endParaRPr lang="zh-TW" altLang="en-US"/>
        </a:p>
      </dgm:t>
    </dgm:pt>
    <dgm:pt modelId="{2EA2A9A1-CC25-4604-8236-84EA97FFA3F2}" type="sibTrans" cxnId="{117A6714-A2EE-49BD-B9F8-73271C00224E}">
      <dgm:prSet/>
      <dgm:spPr/>
      <dgm:t>
        <a:bodyPr/>
        <a:lstStyle/>
        <a:p>
          <a:endParaRPr lang="zh-TW" altLang="en-US"/>
        </a:p>
      </dgm:t>
    </dgm:pt>
    <dgm:pt modelId="{0572EB8D-D571-47F2-BCD4-F827CB7D52B4}">
      <dgm:prSet/>
      <dgm:spPr/>
      <dgm:t>
        <a:bodyPr/>
        <a:lstStyle/>
        <a:p>
          <a:pPr algn="l" rtl="0"/>
          <a:r>
            <a:rPr lang="zh-TW" altLang="en-US" b="1" dirty="0" smtClean="0"/>
            <a:t>貳、回顧教育進步軌跡</a:t>
          </a:r>
          <a:endParaRPr lang="zh-TW" b="1" dirty="0"/>
        </a:p>
      </dgm:t>
    </dgm:pt>
    <dgm:pt modelId="{772EF13E-5974-4539-B0DD-3F418965313F}" type="parTrans" cxnId="{9F252BF6-4348-4ABD-B6F7-6CD388F808A8}">
      <dgm:prSet/>
      <dgm:spPr/>
      <dgm:t>
        <a:bodyPr/>
        <a:lstStyle/>
        <a:p>
          <a:endParaRPr lang="zh-TW" altLang="en-US"/>
        </a:p>
      </dgm:t>
    </dgm:pt>
    <dgm:pt modelId="{044E2EB3-FC45-4132-8F5D-004802735CB0}" type="sibTrans" cxnId="{9F252BF6-4348-4ABD-B6F7-6CD388F808A8}">
      <dgm:prSet/>
      <dgm:spPr/>
      <dgm:t>
        <a:bodyPr/>
        <a:lstStyle/>
        <a:p>
          <a:endParaRPr lang="zh-TW" altLang="en-US"/>
        </a:p>
      </dgm:t>
    </dgm:pt>
    <dgm:pt modelId="{1B200F12-2400-40E3-B179-F42C53872C2D}" type="pres">
      <dgm:prSet presAssocID="{233A665D-BDE2-4502-9E47-375EA8DA464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57B27DD-E2B8-4BDE-8684-CDC5CA7B8367}" type="pres">
      <dgm:prSet presAssocID="{BAC9A1D8-A577-4D1B-A910-2815C6DC7A5E}" presName="composite" presStyleCnt="0"/>
      <dgm:spPr/>
      <dgm:t>
        <a:bodyPr/>
        <a:lstStyle/>
        <a:p>
          <a:endParaRPr lang="zh-TW" altLang="en-US"/>
        </a:p>
      </dgm:t>
    </dgm:pt>
    <dgm:pt modelId="{88FBB992-FD0D-45BC-8F91-A30F4AF4473C}" type="pres">
      <dgm:prSet presAssocID="{BAC9A1D8-A577-4D1B-A910-2815C6DC7A5E}" presName="imgShp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B2849169-7B6F-419C-837E-8A661C7D637D}" type="pres">
      <dgm:prSet presAssocID="{BAC9A1D8-A577-4D1B-A910-2815C6DC7A5E}" presName="txShp" presStyleLbl="node1" presStyleIdx="0" presStyleCnt="5" custLinFactNeighborX="611" custLinFactNeighborY="-22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B115BD4-89EB-41FB-ADA4-2259907CBC41}" type="pres">
      <dgm:prSet presAssocID="{AFE24BE2-9AC5-4A8C-AEB3-C2668FB49D18}" presName="spacing" presStyleCnt="0"/>
      <dgm:spPr/>
      <dgm:t>
        <a:bodyPr/>
        <a:lstStyle/>
        <a:p>
          <a:endParaRPr lang="zh-TW" altLang="en-US"/>
        </a:p>
      </dgm:t>
    </dgm:pt>
    <dgm:pt modelId="{DEC66197-B412-42CF-904A-64B31FCEDFDB}" type="pres">
      <dgm:prSet presAssocID="{0572EB8D-D571-47F2-BCD4-F827CB7D52B4}" presName="composite" presStyleCnt="0"/>
      <dgm:spPr/>
      <dgm:t>
        <a:bodyPr/>
        <a:lstStyle/>
        <a:p>
          <a:endParaRPr lang="zh-TW" altLang="en-US"/>
        </a:p>
      </dgm:t>
    </dgm:pt>
    <dgm:pt modelId="{C96E0ECE-0605-4434-A1E2-483625B33032}" type="pres">
      <dgm:prSet presAssocID="{0572EB8D-D571-47F2-BCD4-F827CB7D52B4}" presName="imgShp" presStyleLbl="fgImgPlace1" presStyleIdx="1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0D2AC677-D10E-4DD9-93E0-500110FA344A}" type="pres">
      <dgm:prSet presAssocID="{0572EB8D-D571-47F2-BCD4-F827CB7D52B4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267F61C-FF3E-4404-9441-587C3EA22897}" type="pres">
      <dgm:prSet presAssocID="{044E2EB3-FC45-4132-8F5D-004802735CB0}" presName="spacing" presStyleCnt="0"/>
      <dgm:spPr/>
      <dgm:t>
        <a:bodyPr/>
        <a:lstStyle/>
        <a:p>
          <a:endParaRPr lang="zh-TW" altLang="en-US"/>
        </a:p>
      </dgm:t>
    </dgm:pt>
    <dgm:pt modelId="{ADEFEE6C-707A-49B8-B4B8-D4C950E22351}" type="pres">
      <dgm:prSet presAssocID="{0C6A3573-6D94-46E6-8DD3-E3CF1C2E36B3}" presName="composite" presStyleCnt="0"/>
      <dgm:spPr/>
      <dgm:t>
        <a:bodyPr/>
        <a:lstStyle/>
        <a:p>
          <a:endParaRPr lang="zh-TW" altLang="en-US"/>
        </a:p>
      </dgm:t>
    </dgm:pt>
    <dgm:pt modelId="{8FA48039-26AB-41AC-9ED7-FDCA1219FF99}" type="pres">
      <dgm:prSet presAssocID="{0C6A3573-6D94-46E6-8DD3-E3CF1C2E36B3}" presName="imgShp" presStyleLbl="fgImgPlace1" presStyleIdx="2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02622FA3-FCE9-471E-8B1A-13D96E1CE0F1}" type="pres">
      <dgm:prSet presAssocID="{0C6A3573-6D94-46E6-8DD3-E3CF1C2E36B3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346264A-1AAE-4F4E-B72A-CADFB264DCE7}" type="pres">
      <dgm:prSet presAssocID="{85670E5E-5148-4895-B8E1-35E11BA065A2}" presName="spacing" presStyleCnt="0"/>
      <dgm:spPr/>
      <dgm:t>
        <a:bodyPr/>
        <a:lstStyle/>
        <a:p>
          <a:endParaRPr lang="zh-TW" altLang="en-US"/>
        </a:p>
      </dgm:t>
    </dgm:pt>
    <dgm:pt modelId="{00FE4A92-2791-4392-B635-9D7BE521FFAC}" type="pres">
      <dgm:prSet presAssocID="{E75B9CE7-15A1-4AB3-9EBA-E990740F92E7}" presName="composite" presStyleCnt="0"/>
      <dgm:spPr/>
      <dgm:t>
        <a:bodyPr/>
        <a:lstStyle/>
        <a:p>
          <a:endParaRPr lang="zh-TW" altLang="en-US"/>
        </a:p>
      </dgm:t>
    </dgm:pt>
    <dgm:pt modelId="{E3CDC147-FB5D-43D9-86E9-4072F90CCD2E}" type="pres">
      <dgm:prSet presAssocID="{E75B9CE7-15A1-4AB3-9EBA-E990740F92E7}" presName="imgShp" presStyleLbl="fgImgPlace1" presStyleIdx="3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4EBF264C-5C96-43A2-AE41-8116955F202E}" type="pres">
      <dgm:prSet presAssocID="{E75B9CE7-15A1-4AB3-9EBA-E990740F92E7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2287D24-7492-4AA0-932B-7839897E77B8}" type="pres">
      <dgm:prSet presAssocID="{426E234A-34E6-4D2E-AA6E-E1F974F5CD8F}" presName="spacing" presStyleCnt="0"/>
      <dgm:spPr/>
      <dgm:t>
        <a:bodyPr/>
        <a:lstStyle/>
        <a:p>
          <a:endParaRPr lang="zh-TW" altLang="en-US"/>
        </a:p>
      </dgm:t>
    </dgm:pt>
    <dgm:pt modelId="{052C1C73-E4F4-482A-B065-E53485968202}" type="pres">
      <dgm:prSet presAssocID="{5E74259E-AE2D-4F18-9277-1405D9FFAEA0}" presName="composite" presStyleCnt="0"/>
      <dgm:spPr/>
      <dgm:t>
        <a:bodyPr/>
        <a:lstStyle/>
        <a:p>
          <a:endParaRPr lang="zh-TW" altLang="en-US"/>
        </a:p>
      </dgm:t>
    </dgm:pt>
    <dgm:pt modelId="{99CAC94A-9DD1-4558-81EA-EDF2CFF52D0B}" type="pres">
      <dgm:prSet presAssocID="{5E74259E-AE2D-4F18-9277-1405D9FFAEA0}" presName="imgShp" presStyleLbl="fgImgPlace1" presStyleIdx="4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FF7F1383-38FA-4CBA-8BED-629700CCDB55}" type="pres">
      <dgm:prSet presAssocID="{5E74259E-AE2D-4F18-9277-1405D9FFAEA0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25A28F8-86D1-4809-B5AC-8487D2C92F75}" type="presOf" srcId="{233A665D-BDE2-4502-9E47-375EA8DA464A}" destId="{1B200F12-2400-40E3-B179-F42C53872C2D}" srcOrd="0" destOrd="0" presId="urn:microsoft.com/office/officeart/2005/8/layout/vList3"/>
    <dgm:cxn modelId="{7465F99B-8655-4D1F-8C28-ED13AC5EBBE3}" type="presOf" srcId="{0572EB8D-D571-47F2-BCD4-F827CB7D52B4}" destId="{0D2AC677-D10E-4DD9-93E0-500110FA344A}" srcOrd="0" destOrd="0" presId="urn:microsoft.com/office/officeart/2005/8/layout/vList3"/>
    <dgm:cxn modelId="{5FC43989-2B9D-478B-8D20-C8DEA5CAD2F8}" srcId="{233A665D-BDE2-4502-9E47-375EA8DA464A}" destId="{BAC9A1D8-A577-4D1B-A910-2815C6DC7A5E}" srcOrd="0" destOrd="0" parTransId="{3307870D-5A39-4BAA-BEE9-A18DB1C85BB5}" sibTransId="{AFE24BE2-9AC5-4A8C-AEB3-C2668FB49D18}"/>
    <dgm:cxn modelId="{3BAD599B-F7E8-4C13-9E3B-F30362686DE4}" type="presOf" srcId="{5E74259E-AE2D-4F18-9277-1405D9FFAEA0}" destId="{FF7F1383-38FA-4CBA-8BED-629700CCDB55}" srcOrd="0" destOrd="0" presId="urn:microsoft.com/office/officeart/2005/8/layout/vList3"/>
    <dgm:cxn modelId="{9B970164-89F3-4C4E-8928-3202187C76B4}" srcId="{233A665D-BDE2-4502-9E47-375EA8DA464A}" destId="{0C6A3573-6D94-46E6-8DD3-E3CF1C2E36B3}" srcOrd="2" destOrd="0" parTransId="{7B6409E7-091F-456E-AE64-88B684DA7849}" sibTransId="{85670E5E-5148-4895-B8E1-35E11BA065A2}"/>
    <dgm:cxn modelId="{A5162CA0-0EB5-407F-9575-0F5A1737BADD}" srcId="{233A665D-BDE2-4502-9E47-375EA8DA464A}" destId="{E75B9CE7-15A1-4AB3-9EBA-E990740F92E7}" srcOrd="3" destOrd="0" parTransId="{56AD0347-9F52-495F-BBD1-6580829D7A00}" sibTransId="{426E234A-34E6-4D2E-AA6E-E1F974F5CD8F}"/>
    <dgm:cxn modelId="{79D9C71E-D6B9-45F8-A659-4A318DEBD98B}" type="presOf" srcId="{BAC9A1D8-A577-4D1B-A910-2815C6DC7A5E}" destId="{B2849169-7B6F-419C-837E-8A661C7D637D}" srcOrd="0" destOrd="0" presId="urn:microsoft.com/office/officeart/2005/8/layout/vList3"/>
    <dgm:cxn modelId="{0791DC1D-0A79-4720-94F8-BF860F87C244}" type="presOf" srcId="{0C6A3573-6D94-46E6-8DD3-E3CF1C2E36B3}" destId="{02622FA3-FCE9-471E-8B1A-13D96E1CE0F1}" srcOrd="0" destOrd="0" presId="urn:microsoft.com/office/officeart/2005/8/layout/vList3"/>
    <dgm:cxn modelId="{9F252BF6-4348-4ABD-B6F7-6CD388F808A8}" srcId="{233A665D-BDE2-4502-9E47-375EA8DA464A}" destId="{0572EB8D-D571-47F2-BCD4-F827CB7D52B4}" srcOrd="1" destOrd="0" parTransId="{772EF13E-5974-4539-B0DD-3F418965313F}" sibTransId="{044E2EB3-FC45-4132-8F5D-004802735CB0}"/>
    <dgm:cxn modelId="{117A6714-A2EE-49BD-B9F8-73271C00224E}" srcId="{233A665D-BDE2-4502-9E47-375EA8DA464A}" destId="{5E74259E-AE2D-4F18-9277-1405D9FFAEA0}" srcOrd="4" destOrd="0" parTransId="{77BEA604-CB8C-4679-AEE7-9706ADA3AD7E}" sibTransId="{2EA2A9A1-CC25-4604-8236-84EA97FFA3F2}"/>
    <dgm:cxn modelId="{D41E495C-74E6-45C2-86F0-0BF46B4B5349}" type="presOf" srcId="{E75B9CE7-15A1-4AB3-9EBA-E990740F92E7}" destId="{4EBF264C-5C96-43A2-AE41-8116955F202E}" srcOrd="0" destOrd="0" presId="urn:microsoft.com/office/officeart/2005/8/layout/vList3"/>
    <dgm:cxn modelId="{FD7A5742-9969-4E61-8805-19B0650312A7}" type="presParOf" srcId="{1B200F12-2400-40E3-B179-F42C53872C2D}" destId="{D57B27DD-E2B8-4BDE-8684-CDC5CA7B8367}" srcOrd="0" destOrd="0" presId="urn:microsoft.com/office/officeart/2005/8/layout/vList3"/>
    <dgm:cxn modelId="{3310B237-3F5A-4633-86AB-7A61BA8A501C}" type="presParOf" srcId="{D57B27DD-E2B8-4BDE-8684-CDC5CA7B8367}" destId="{88FBB992-FD0D-45BC-8F91-A30F4AF4473C}" srcOrd="0" destOrd="0" presId="urn:microsoft.com/office/officeart/2005/8/layout/vList3"/>
    <dgm:cxn modelId="{15CA9FB0-3854-45E6-BCF5-9F981B035B1E}" type="presParOf" srcId="{D57B27DD-E2B8-4BDE-8684-CDC5CA7B8367}" destId="{B2849169-7B6F-419C-837E-8A661C7D637D}" srcOrd="1" destOrd="0" presId="urn:microsoft.com/office/officeart/2005/8/layout/vList3"/>
    <dgm:cxn modelId="{775173F3-27B1-4988-8782-9F98CE369158}" type="presParOf" srcId="{1B200F12-2400-40E3-B179-F42C53872C2D}" destId="{4B115BD4-89EB-41FB-ADA4-2259907CBC41}" srcOrd="1" destOrd="0" presId="urn:microsoft.com/office/officeart/2005/8/layout/vList3"/>
    <dgm:cxn modelId="{009FE207-0D1A-4DD0-81F8-052EDB325764}" type="presParOf" srcId="{1B200F12-2400-40E3-B179-F42C53872C2D}" destId="{DEC66197-B412-42CF-904A-64B31FCEDFDB}" srcOrd="2" destOrd="0" presId="urn:microsoft.com/office/officeart/2005/8/layout/vList3"/>
    <dgm:cxn modelId="{D579054B-9BD3-44B9-ACC8-42F4D34CA23E}" type="presParOf" srcId="{DEC66197-B412-42CF-904A-64B31FCEDFDB}" destId="{C96E0ECE-0605-4434-A1E2-483625B33032}" srcOrd="0" destOrd="0" presId="urn:microsoft.com/office/officeart/2005/8/layout/vList3"/>
    <dgm:cxn modelId="{33B7654A-16B9-4159-84FC-6CEABAAC7DBB}" type="presParOf" srcId="{DEC66197-B412-42CF-904A-64B31FCEDFDB}" destId="{0D2AC677-D10E-4DD9-93E0-500110FA344A}" srcOrd="1" destOrd="0" presId="urn:microsoft.com/office/officeart/2005/8/layout/vList3"/>
    <dgm:cxn modelId="{48E8CCDE-CED5-40F8-BB7F-EDF1FD4B7A8B}" type="presParOf" srcId="{1B200F12-2400-40E3-B179-F42C53872C2D}" destId="{4267F61C-FF3E-4404-9441-587C3EA22897}" srcOrd="3" destOrd="0" presId="urn:microsoft.com/office/officeart/2005/8/layout/vList3"/>
    <dgm:cxn modelId="{9CFAFCD4-DEA9-4258-BD0E-43025700C6D1}" type="presParOf" srcId="{1B200F12-2400-40E3-B179-F42C53872C2D}" destId="{ADEFEE6C-707A-49B8-B4B8-D4C950E22351}" srcOrd="4" destOrd="0" presId="urn:microsoft.com/office/officeart/2005/8/layout/vList3"/>
    <dgm:cxn modelId="{79D68AE8-0781-444F-98C4-52DA93C01A51}" type="presParOf" srcId="{ADEFEE6C-707A-49B8-B4B8-D4C950E22351}" destId="{8FA48039-26AB-41AC-9ED7-FDCA1219FF99}" srcOrd="0" destOrd="0" presId="urn:microsoft.com/office/officeart/2005/8/layout/vList3"/>
    <dgm:cxn modelId="{B44BF249-FD33-4AC2-A27A-ADA18FF26AFB}" type="presParOf" srcId="{ADEFEE6C-707A-49B8-B4B8-D4C950E22351}" destId="{02622FA3-FCE9-471E-8B1A-13D96E1CE0F1}" srcOrd="1" destOrd="0" presId="urn:microsoft.com/office/officeart/2005/8/layout/vList3"/>
    <dgm:cxn modelId="{3EEB539F-0BE7-46F4-857C-34FBF7A0B718}" type="presParOf" srcId="{1B200F12-2400-40E3-B179-F42C53872C2D}" destId="{9346264A-1AAE-4F4E-B72A-CADFB264DCE7}" srcOrd="5" destOrd="0" presId="urn:microsoft.com/office/officeart/2005/8/layout/vList3"/>
    <dgm:cxn modelId="{D61AD1E3-65F5-46EA-A8BF-01CDB67FADAB}" type="presParOf" srcId="{1B200F12-2400-40E3-B179-F42C53872C2D}" destId="{00FE4A92-2791-4392-B635-9D7BE521FFAC}" srcOrd="6" destOrd="0" presId="urn:microsoft.com/office/officeart/2005/8/layout/vList3"/>
    <dgm:cxn modelId="{D64E52DC-DBDC-494A-81CE-3D215A76EBD0}" type="presParOf" srcId="{00FE4A92-2791-4392-B635-9D7BE521FFAC}" destId="{E3CDC147-FB5D-43D9-86E9-4072F90CCD2E}" srcOrd="0" destOrd="0" presId="urn:microsoft.com/office/officeart/2005/8/layout/vList3"/>
    <dgm:cxn modelId="{479FDE46-DD23-4B6C-82A5-A7A339C6776C}" type="presParOf" srcId="{00FE4A92-2791-4392-B635-9D7BE521FFAC}" destId="{4EBF264C-5C96-43A2-AE41-8116955F202E}" srcOrd="1" destOrd="0" presId="urn:microsoft.com/office/officeart/2005/8/layout/vList3"/>
    <dgm:cxn modelId="{8EF4CDF9-7357-4796-8CFF-B8EC523788AC}" type="presParOf" srcId="{1B200F12-2400-40E3-B179-F42C53872C2D}" destId="{32287D24-7492-4AA0-932B-7839897E77B8}" srcOrd="7" destOrd="0" presId="urn:microsoft.com/office/officeart/2005/8/layout/vList3"/>
    <dgm:cxn modelId="{49923535-7802-4CE4-A102-197E3EBE9366}" type="presParOf" srcId="{1B200F12-2400-40E3-B179-F42C53872C2D}" destId="{052C1C73-E4F4-482A-B065-E53485968202}" srcOrd="8" destOrd="0" presId="urn:microsoft.com/office/officeart/2005/8/layout/vList3"/>
    <dgm:cxn modelId="{44F6ED23-7E88-4D57-B358-773B1FC70319}" type="presParOf" srcId="{052C1C73-E4F4-482A-B065-E53485968202}" destId="{99CAC94A-9DD1-4558-81EA-EDF2CFF52D0B}" srcOrd="0" destOrd="0" presId="urn:microsoft.com/office/officeart/2005/8/layout/vList3"/>
    <dgm:cxn modelId="{8A04787D-FCED-4589-AA25-BEBABE57F560}" type="presParOf" srcId="{052C1C73-E4F4-482A-B065-E53485968202}" destId="{FF7F1383-38FA-4CBA-8BED-629700CCDB5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AD7BE34-AEA2-41A6-9534-743B1D4E4EF2}" type="doc">
      <dgm:prSet loTypeId="urn:microsoft.com/office/officeart/2005/8/layout/vList5" loCatId="list" qsTypeId="urn:microsoft.com/office/officeart/2005/8/quickstyle/3d6" qsCatId="3D" csTypeId="urn:microsoft.com/office/officeart/2005/8/colors/accent2_5" csCatId="accent2" phldr="1"/>
      <dgm:spPr/>
      <dgm:t>
        <a:bodyPr/>
        <a:lstStyle/>
        <a:p>
          <a:endParaRPr lang="zh-TW" altLang="en-US"/>
        </a:p>
      </dgm:t>
    </dgm:pt>
    <dgm:pt modelId="{BA3E0801-0E0A-4EC1-816A-251DBFDD5922}">
      <dgm:prSet custT="1"/>
      <dgm:spPr>
        <a:sp3d extrusionH="1270000" prstMaterial="plastic">
          <a:bevelT w="50800" h="50800"/>
          <a:bevelB w="50800" h="50800"/>
        </a:sp3d>
      </dgm:spPr>
      <dgm:t>
        <a:bodyPr/>
        <a:lstStyle/>
        <a:p>
          <a:pPr algn="l" rtl="0"/>
          <a:r>
            <a:rPr lang="zh-TW" altLang="en-US" sz="4400" b="1" dirty="0" smtClean="0"/>
            <a:t>二、</a:t>
          </a:r>
          <a:r>
            <a:rPr lang="en-US" altLang="zh-TW" sz="4400" b="1" dirty="0" smtClean="0"/>
            <a:t>5</a:t>
          </a:r>
          <a:r>
            <a:rPr lang="zh-TW" altLang="en-US" sz="4400" b="1" dirty="0" smtClean="0"/>
            <a:t>歲免學費入學， 促進幼托整合</a:t>
          </a:r>
          <a:endParaRPr lang="zh-TW" altLang="en-US" sz="4400" b="1" dirty="0"/>
        </a:p>
      </dgm:t>
    </dgm:pt>
    <dgm:pt modelId="{22946015-E418-44C9-92B7-552E16193FE1}" type="parTrans" cxnId="{8F0F5C84-ECC3-426F-B4C2-AF6590D9271E}">
      <dgm:prSet/>
      <dgm:spPr/>
      <dgm:t>
        <a:bodyPr/>
        <a:lstStyle/>
        <a:p>
          <a:endParaRPr lang="zh-TW" altLang="en-US"/>
        </a:p>
      </dgm:t>
    </dgm:pt>
    <dgm:pt modelId="{1308C48F-8D01-4575-A20D-6E7AEF593C49}" type="sibTrans" cxnId="{8F0F5C84-ECC3-426F-B4C2-AF6590D9271E}">
      <dgm:prSet/>
      <dgm:spPr/>
      <dgm:t>
        <a:bodyPr/>
        <a:lstStyle/>
        <a:p>
          <a:endParaRPr lang="zh-TW" altLang="en-US"/>
        </a:p>
      </dgm:t>
    </dgm:pt>
    <dgm:pt modelId="{AE2E3AEC-36B1-4696-8A9E-A401791CFA80}">
      <dgm:prSet/>
      <dgm:spPr>
        <a:sp3d extrusionH="1016000" prstMaterial="plastic">
          <a:bevelT w="25400" h="25400"/>
          <a:bevelB w="25400" h="25400"/>
        </a:sp3d>
      </dgm:spPr>
      <dgm:t>
        <a:bodyPr/>
        <a:lstStyle/>
        <a:p>
          <a:pPr rtl="0"/>
          <a:r>
            <a:rPr lang="zh-TW" altLang="en-US" dirty="0" smtClean="0">
              <a:latin typeface="標楷體" pitchFamily="65" charset="-120"/>
            </a:rPr>
            <a:t>目標：提供幼兒充足就學機會，提升教保品質。</a:t>
          </a:r>
          <a:endParaRPr lang="en-US" altLang="zh-TW" dirty="0">
            <a:latin typeface="標楷體" pitchFamily="65" charset="-120"/>
          </a:endParaRPr>
        </a:p>
      </dgm:t>
    </dgm:pt>
    <dgm:pt modelId="{A974442F-0CB5-48EC-AE82-5BA1E90102AC}" type="parTrans" cxnId="{841963BF-4C76-4CF2-A5F5-6F6B8D25C468}">
      <dgm:prSet/>
      <dgm:spPr/>
      <dgm:t>
        <a:bodyPr/>
        <a:lstStyle/>
        <a:p>
          <a:endParaRPr lang="zh-TW" altLang="en-US"/>
        </a:p>
      </dgm:t>
    </dgm:pt>
    <dgm:pt modelId="{6FF516BE-C262-4D1D-BBAF-D9E498D2A074}" type="sibTrans" cxnId="{841963BF-4C76-4CF2-A5F5-6F6B8D25C468}">
      <dgm:prSet/>
      <dgm:spPr/>
      <dgm:t>
        <a:bodyPr/>
        <a:lstStyle/>
        <a:p>
          <a:endParaRPr lang="zh-TW" altLang="en-US"/>
        </a:p>
      </dgm:t>
    </dgm:pt>
    <dgm:pt modelId="{F42056D2-FCE4-4DBA-ADD1-666ADF5C464E}">
      <dgm:prSet/>
      <dgm:spPr>
        <a:sp3d extrusionH="1016000" prstMaterial="plastic">
          <a:bevelT w="25400" h="25400"/>
          <a:bevelB w="25400" h="25400"/>
        </a:sp3d>
      </dgm:spPr>
      <dgm:t>
        <a:bodyPr/>
        <a:lstStyle/>
        <a:p>
          <a:r>
            <a:rPr lang="zh-TW" altLang="en-US" dirty="0" smtClean="0">
              <a:latin typeface="標楷體" pitchFamily="65" charset="-120"/>
            </a:rPr>
            <a:t>策略：</a:t>
          </a:r>
          <a:endParaRPr lang="zh-TW" altLang="en-US" dirty="0">
            <a:latin typeface="標楷體" pitchFamily="65" charset="-120"/>
          </a:endParaRPr>
        </a:p>
      </dgm:t>
    </dgm:pt>
    <dgm:pt modelId="{7AC2612B-C143-4A35-9764-BA3E64C34F2A}" type="parTrans" cxnId="{E2A90582-9454-48DC-9836-CFBD4F1E50D0}">
      <dgm:prSet/>
      <dgm:spPr/>
      <dgm:t>
        <a:bodyPr/>
        <a:lstStyle/>
        <a:p>
          <a:endParaRPr lang="zh-TW" altLang="en-US"/>
        </a:p>
      </dgm:t>
    </dgm:pt>
    <dgm:pt modelId="{1E663EF5-E3F5-4588-B4BD-34C488E7C075}" type="sibTrans" cxnId="{E2A90582-9454-48DC-9836-CFBD4F1E50D0}">
      <dgm:prSet/>
      <dgm:spPr/>
      <dgm:t>
        <a:bodyPr/>
        <a:lstStyle/>
        <a:p>
          <a:endParaRPr lang="zh-TW" altLang="en-US"/>
        </a:p>
      </dgm:t>
    </dgm:pt>
    <dgm:pt modelId="{D9CD72E7-13E9-4947-B84C-DA98F62C92F9}">
      <dgm:prSet/>
      <dgm:spPr>
        <a:sp3d extrusionH="1016000" prstMaterial="plastic">
          <a:bevelT w="25400" h="25400"/>
          <a:bevelB w="25400" h="25400"/>
        </a:sp3d>
      </dgm:spPr>
      <dgm:t>
        <a:bodyPr/>
        <a:lstStyle/>
        <a:p>
          <a:r>
            <a:rPr lang="en-US" altLang="zh-TW" dirty="0" smtClean="0">
              <a:latin typeface="標楷體" pitchFamily="65" charset="-120"/>
            </a:rPr>
            <a:t>1.99</a:t>
          </a:r>
          <a:r>
            <a:rPr lang="zh-TW" altLang="en-US" dirty="0" smtClean="0">
              <a:latin typeface="標楷體" pitchFamily="65" charset="-120"/>
            </a:rPr>
            <a:t>學年度將在離島及原住民鄉鎮市全面辦理；</a:t>
          </a:r>
          <a:r>
            <a:rPr lang="en-US" altLang="zh-TW" dirty="0" smtClean="0">
              <a:latin typeface="標楷體" pitchFamily="65" charset="-120"/>
            </a:rPr>
            <a:t>100</a:t>
          </a:r>
          <a:r>
            <a:rPr lang="zh-TW" altLang="en-US" dirty="0" smtClean="0">
              <a:latin typeface="標楷體" pitchFamily="65" charset="-120"/>
            </a:rPr>
            <a:t>學年度則進一步擴大到一般地區家戶年所得</a:t>
          </a:r>
          <a:r>
            <a:rPr lang="en-US" altLang="zh-TW" dirty="0" smtClean="0">
              <a:latin typeface="標楷體" pitchFamily="65" charset="-120"/>
            </a:rPr>
            <a:t>110</a:t>
          </a:r>
          <a:r>
            <a:rPr lang="zh-TW" altLang="en-US" dirty="0" smtClean="0">
              <a:latin typeface="標楷體" pitchFamily="65" charset="-120"/>
            </a:rPr>
            <a:t>萬元以下家庭。</a:t>
          </a:r>
          <a:endParaRPr lang="zh-TW" altLang="en-US" dirty="0">
            <a:latin typeface="標楷體" pitchFamily="65" charset="-120"/>
          </a:endParaRPr>
        </a:p>
      </dgm:t>
    </dgm:pt>
    <dgm:pt modelId="{BCE4D8D5-D696-4B6C-AC99-3A57B89C36D2}" type="parTrans" cxnId="{DD8BF6AE-6C5A-4380-9241-2D17CE895085}">
      <dgm:prSet/>
      <dgm:spPr/>
      <dgm:t>
        <a:bodyPr/>
        <a:lstStyle/>
        <a:p>
          <a:endParaRPr lang="zh-TW" altLang="en-US"/>
        </a:p>
      </dgm:t>
    </dgm:pt>
    <dgm:pt modelId="{12E39670-F3D5-4485-9B45-552879BD90D8}" type="sibTrans" cxnId="{DD8BF6AE-6C5A-4380-9241-2D17CE895085}">
      <dgm:prSet/>
      <dgm:spPr/>
      <dgm:t>
        <a:bodyPr/>
        <a:lstStyle/>
        <a:p>
          <a:endParaRPr lang="zh-TW" altLang="en-US"/>
        </a:p>
      </dgm:t>
    </dgm:pt>
    <dgm:pt modelId="{C8D59D92-9C18-4C75-AF94-2FBA68FAC8B4}">
      <dgm:prSet/>
      <dgm:spPr>
        <a:sp3d extrusionH="1016000" prstMaterial="plastic">
          <a:bevelT w="25400" h="25400"/>
          <a:bevelB w="25400" h="25400"/>
        </a:sp3d>
      </dgm:spPr>
      <dgm:t>
        <a:bodyPr/>
        <a:lstStyle/>
        <a:p>
          <a:r>
            <a:rPr lang="en-US" altLang="zh-TW" dirty="0" smtClean="0">
              <a:latin typeface="標楷體" pitchFamily="65" charset="-120"/>
            </a:rPr>
            <a:t>2.</a:t>
          </a:r>
          <a:r>
            <a:rPr lang="zh-TW" altLang="en-US" dirty="0" smtClean="0">
              <a:latin typeface="標楷體" pitchFamily="65" charset="-120"/>
            </a:rPr>
            <a:t>建構優質之教保環境，確保幼兒教保品質</a:t>
          </a:r>
          <a:r>
            <a:rPr lang="zh-TW" altLang="en-US" dirty="0" smtClean="0"/>
            <a:t>。</a:t>
          </a:r>
          <a:endParaRPr lang="zh-TW" altLang="en-US" dirty="0">
            <a:latin typeface="標楷體" pitchFamily="65" charset="-120"/>
          </a:endParaRPr>
        </a:p>
      </dgm:t>
    </dgm:pt>
    <dgm:pt modelId="{63457FE1-1E00-48F4-80A3-F471C8F581E3}" type="parTrans" cxnId="{25530930-7263-4F18-B187-730EA9073D35}">
      <dgm:prSet/>
      <dgm:spPr/>
      <dgm:t>
        <a:bodyPr/>
        <a:lstStyle/>
        <a:p>
          <a:endParaRPr lang="zh-TW" altLang="en-US"/>
        </a:p>
      </dgm:t>
    </dgm:pt>
    <dgm:pt modelId="{007FCD37-507C-464D-9618-5042CA0C25F2}" type="sibTrans" cxnId="{25530930-7263-4F18-B187-730EA9073D35}">
      <dgm:prSet/>
      <dgm:spPr/>
      <dgm:t>
        <a:bodyPr/>
        <a:lstStyle/>
        <a:p>
          <a:endParaRPr lang="zh-TW" altLang="en-US"/>
        </a:p>
      </dgm:t>
    </dgm:pt>
    <dgm:pt modelId="{0EF23B79-BB64-4EDF-942C-0C1A2C450E82}" type="pres">
      <dgm:prSet presAssocID="{BAD7BE34-AEA2-41A6-9534-743B1D4E4EF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EEE2CA6-22B6-4611-8C43-DB2D145347B9}" type="pres">
      <dgm:prSet presAssocID="{BA3E0801-0E0A-4EC1-816A-251DBFDD5922}" presName="linNode" presStyleCnt="0"/>
      <dgm:spPr/>
      <dgm:t>
        <a:bodyPr/>
        <a:lstStyle/>
        <a:p>
          <a:endParaRPr lang="zh-TW" altLang="en-US"/>
        </a:p>
      </dgm:t>
    </dgm:pt>
    <dgm:pt modelId="{C22348E1-C390-45E0-B5A4-5970F2ABBEBB}" type="pres">
      <dgm:prSet presAssocID="{BA3E0801-0E0A-4EC1-816A-251DBFDD5922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0AAFBB-FE8B-4E3C-8FE9-9DAAC416A604}" type="pres">
      <dgm:prSet presAssocID="{BA3E0801-0E0A-4EC1-816A-251DBFDD5922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5530930-7263-4F18-B187-730EA9073D35}" srcId="{BA3E0801-0E0A-4EC1-816A-251DBFDD5922}" destId="{C8D59D92-9C18-4C75-AF94-2FBA68FAC8B4}" srcOrd="3" destOrd="0" parTransId="{63457FE1-1E00-48F4-80A3-F471C8F581E3}" sibTransId="{007FCD37-507C-464D-9618-5042CA0C25F2}"/>
    <dgm:cxn modelId="{B9F918C3-C6E6-42B8-B2E5-E2A9C3925E02}" type="presOf" srcId="{AE2E3AEC-36B1-4696-8A9E-A401791CFA80}" destId="{610AAFBB-FE8B-4E3C-8FE9-9DAAC416A604}" srcOrd="0" destOrd="0" presId="urn:microsoft.com/office/officeart/2005/8/layout/vList5"/>
    <dgm:cxn modelId="{34CD4DA0-AA61-4F97-895E-CC099F05293A}" type="presOf" srcId="{BAD7BE34-AEA2-41A6-9534-743B1D4E4EF2}" destId="{0EF23B79-BB64-4EDF-942C-0C1A2C450E82}" srcOrd="0" destOrd="0" presId="urn:microsoft.com/office/officeart/2005/8/layout/vList5"/>
    <dgm:cxn modelId="{3BD6C0A9-51CC-45AE-8129-CB7C1956BB81}" type="presOf" srcId="{BA3E0801-0E0A-4EC1-816A-251DBFDD5922}" destId="{C22348E1-C390-45E0-B5A4-5970F2ABBEBB}" srcOrd="0" destOrd="0" presId="urn:microsoft.com/office/officeart/2005/8/layout/vList5"/>
    <dgm:cxn modelId="{8F0F5C84-ECC3-426F-B4C2-AF6590D9271E}" srcId="{BAD7BE34-AEA2-41A6-9534-743B1D4E4EF2}" destId="{BA3E0801-0E0A-4EC1-816A-251DBFDD5922}" srcOrd="0" destOrd="0" parTransId="{22946015-E418-44C9-92B7-552E16193FE1}" sibTransId="{1308C48F-8D01-4575-A20D-6E7AEF593C49}"/>
    <dgm:cxn modelId="{DD8BF6AE-6C5A-4380-9241-2D17CE895085}" srcId="{BA3E0801-0E0A-4EC1-816A-251DBFDD5922}" destId="{D9CD72E7-13E9-4947-B84C-DA98F62C92F9}" srcOrd="2" destOrd="0" parTransId="{BCE4D8D5-D696-4B6C-AC99-3A57B89C36D2}" sibTransId="{12E39670-F3D5-4485-9B45-552879BD90D8}"/>
    <dgm:cxn modelId="{F0D8C15D-3236-419A-A91A-62E2A021D5F6}" type="presOf" srcId="{C8D59D92-9C18-4C75-AF94-2FBA68FAC8B4}" destId="{610AAFBB-FE8B-4E3C-8FE9-9DAAC416A604}" srcOrd="0" destOrd="3" presId="urn:microsoft.com/office/officeart/2005/8/layout/vList5"/>
    <dgm:cxn modelId="{E2A90582-9454-48DC-9836-CFBD4F1E50D0}" srcId="{BA3E0801-0E0A-4EC1-816A-251DBFDD5922}" destId="{F42056D2-FCE4-4DBA-ADD1-666ADF5C464E}" srcOrd="1" destOrd="0" parTransId="{7AC2612B-C143-4A35-9764-BA3E64C34F2A}" sibTransId="{1E663EF5-E3F5-4588-B4BD-34C488E7C075}"/>
    <dgm:cxn modelId="{991971C7-C065-4714-8BC1-F0298E0AD146}" type="presOf" srcId="{D9CD72E7-13E9-4947-B84C-DA98F62C92F9}" destId="{610AAFBB-FE8B-4E3C-8FE9-9DAAC416A604}" srcOrd="0" destOrd="2" presId="urn:microsoft.com/office/officeart/2005/8/layout/vList5"/>
    <dgm:cxn modelId="{B5331D3E-8D94-4308-AF42-9102FADC6FA8}" type="presOf" srcId="{F42056D2-FCE4-4DBA-ADD1-666ADF5C464E}" destId="{610AAFBB-FE8B-4E3C-8FE9-9DAAC416A604}" srcOrd="0" destOrd="1" presId="urn:microsoft.com/office/officeart/2005/8/layout/vList5"/>
    <dgm:cxn modelId="{841963BF-4C76-4CF2-A5F5-6F6B8D25C468}" srcId="{BA3E0801-0E0A-4EC1-816A-251DBFDD5922}" destId="{AE2E3AEC-36B1-4696-8A9E-A401791CFA80}" srcOrd="0" destOrd="0" parTransId="{A974442F-0CB5-48EC-AE82-5BA1E90102AC}" sibTransId="{6FF516BE-C262-4D1D-BBAF-D9E498D2A074}"/>
    <dgm:cxn modelId="{C43CAE2B-DA6B-46CD-9C21-03C878E37CE8}" type="presParOf" srcId="{0EF23B79-BB64-4EDF-942C-0C1A2C450E82}" destId="{CEEE2CA6-22B6-4611-8C43-DB2D145347B9}" srcOrd="0" destOrd="0" presId="urn:microsoft.com/office/officeart/2005/8/layout/vList5"/>
    <dgm:cxn modelId="{A5BC3ED4-09B5-435C-9591-A0E55D0DF031}" type="presParOf" srcId="{CEEE2CA6-22B6-4611-8C43-DB2D145347B9}" destId="{C22348E1-C390-45E0-B5A4-5970F2ABBEBB}" srcOrd="0" destOrd="0" presId="urn:microsoft.com/office/officeart/2005/8/layout/vList5"/>
    <dgm:cxn modelId="{5F3B8A76-7436-4C12-A851-77F656C8D3E3}" type="presParOf" srcId="{CEEE2CA6-22B6-4611-8C43-DB2D145347B9}" destId="{610AAFBB-FE8B-4E3C-8FE9-9DAAC416A60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AD7BE34-AEA2-41A6-9534-743B1D4E4EF2}" type="doc">
      <dgm:prSet loTypeId="urn:microsoft.com/office/officeart/2005/8/layout/vList5" loCatId="list" qsTypeId="urn:microsoft.com/office/officeart/2005/8/quickstyle/3d6" qsCatId="3D" csTypeId="urn:microsoft.com/office/officeart/2005/8/colors/accent2_5" csCatId="accent2" phldr="1"/>
      <dgm:spPr/>
      <dgm:t>
        <a:bodyPr/>
        <a:lstStyle/>
        <a:p>
          <a:endParaRPr lang="zh-TW" altLang="en-US"/>
        </a:p>
      </dgm:t>
    </dgm:pt>
    <dgm:pt modelId="{BA3E0801-0E0A-4EC1-816A-251DBFDD5922}">
      <dgm:prSet custT="1"/>
      <dgm:spPr>
        <a:sp3d extrusionH="1270000" prstMaterial="plastic">
          <a:bevelT w="50800" h="50800"/>
          <a:bevelB w="50800" h="50800"/>
        </a:sp3d>
      </dgm:spPr>
      <dgm:t>
        <a:bodyPr/>
        <a:lstStyle/>
        <a:p>
          <a:pPr algn="l" rtl="0"/>
          <a:r>
            <a:rPr lang="zh-TW" altLang="en-US" sz="4400" b="1" dirty="0" smtClean="0"/>
            <a:t>三、推動中小學國際教育，培育世界公民</a:t>
          </a:r>
          <a:endParaRPr lang="zh-TW" altLang="en-US" sz="4400" b="1" dirty="0"/>
        </a:p>
      </dgm:t>
    </dgm:pt>
    <dgm:pt modelId="{22946015-E418-44C9-92B7-552E16193FE1}" type="parTrans" cxnId="{8F0F5C84-ECC3-426F-B4C2-AF6590D9271E}">
      <dgm:prSet/>
      <dgm:spPr/>
      <dgm:t>
        <a:bodyPr/>
        <a:lstStyle/>
        <a:p>
          <a:endParaRPr lang="zh-TW" altLang="en-US"/>
        </a:p>
      </dgm:t>
    </dgm:pt>
    <dgm:pt modelId="{1308C48F-8D01-4575-A20D-6E7AEF593C49}" type="sibTrans" cxnId="{8F0F5C84-ECC3-426F-B4C2-AF6590D9271E}">
      <dgm:prSet/>
      <dgm:spPr/>
      <dgm:t>
        <a:bodyPr/>
        <a:lstStyle/>
        <a:p>
          <a:endParaRPr lang="zh-TW" altLang="en-US"/>
        </a:p>
      </dgm:t>
    </dgm:pt>
    <dgm:pt modelId="{AE2E3AEC-36B1-4696-8A9E-A401791CFA80}">
      <dgm:prSet/>
      <dgm:spPr>
        <a:sp3d extrusionH="1016000" prstMaterial="plastic">
          <a:bevelT w="25400" h="25400"/>
          <a:bevelB w="25400" h="25400"/>
        </a:sp3d>
      </dgm:spPr>
      <dgm:t>
        <a:bodyPr/>
        <a:lstStyle/>
        <a:p>
          <a:pPr rtl="0"/>
          <a:r>
            <a:rPr lang="zh-TW" altLang="en-US" dirty="0" smtClean="0">
              <a:latin typeface="標楷體" pitchFamily="65" charset="-120"/>
            </a:rPr>
            <a:t>目標：增進國際視野、提升國際素養、強化國際競爭力。 </a:t>
          </a:r>
          <a:endParaRPr lang="en-US" altLang="en-US" dirty="0">
            <a:latin typeface="標楷體" pitchFamily="65" charset="-120"/>
          </a:endParaRPr>
        </a:p>
      </dgm:t>
    </dgm:pt>
    <dgm:pt modelId="{A974442F-0CB5-48EC-AE82-5BA1E90102AC}" type="parTrans" cxnId="{841963BF-4C76-4CF2-A5F5-6F6B8D25C468}">
      <dgm:prSet/>
      <dgm:spPr/>
      <dgm:t>
        <a:bodyPr/>
        <a:lstStyle/>
        <a:p>
          <a:endParaRPr lang="zh-TW" altLang="en-US"/>
        </a:p>
      </dgm:t>
    </dgm:pt>
    <dgm:pt modelId="{6FF516BE-C262-4D1D-BBAF-D9E498D2A074}" type="sibTrans" cxnId="{841963BF-4C76-4CF2-A5F5-6F6B8D25C468}">
      <dgm:prSet/>
      <dgm:spPr/>
      <dgm:t>
        <a:bodyPr/>
        <a:lstStyle/>
        <a:p>
          <a:endParaRPr lang="zh-TW" altLang="en-US"/>
        </a:p>
      </dgm:t>
    </dgm:pt>
    <dgm:pt modelId="{FFF9D7FB-CED6-4321-A7B5-E0EEEC9A8022}">
      <dgm:prSet/>
      <dgm:spPr>
        <a:sp3d extrusionH="1016000" prstMaterial="plastic">
          <a:bevelT w="25400" h="25400"/>
          <a:bevelB w="25400" h="25400"/>
        </a:sp3d>
      </dgm:spPr>
      <dgm:t>
        <a:bodyPr/>
        <a:lstStyle/>
        <a:p>
          <a:r>
            <a:rPr lang="zh-TW" altLang="en-US" dirty="0" smtClean="0">
              <a:latin typeface="標楷體" pitchFamily="65" charset="-120"/>
            </a:rPr>
            <a:t>策略：民國</a:t>
          </a:r>
          <a:r>
            <a:rPr lang="en-US" altLang="zh-TW" dirty="0" smtClean="0">
              <a:latin typeface="標楷體" pitchFamily="65" charset="-120"/>
            </a:rPr>
            <a:t>100-109</a:t>
          </a:r>
          <a:r>
            <a:rPr lang="zh-TW" altLang="en-US" dirty="0" smtClean="0">
              <a:latin typeface="標楷體" pitchFamily="65" charset="-120"/>
            </a:rPr>
            <a:t>年</a:t>
          </a:r>
        </a:p>
      </dgm:t>
    </dgm:pt>
    <dgm:pt modelId="{F3A5F0D5-84DB-491A-9EC6-3AB4F2AC0CAF}" type="parTrans" cxnId="{5C7FCE57-6309-4EA8-942B-9A5146C7B97D}">
      <dgm:prSet/>
      <dgm:spPr/>
      <dgm:t>
        <a:bodyPr/>
        <a:lstStyle/>
        <a:p>
          <a:endParaRPr lang="zh-TW" altLang="en-US"/>
        </a:p>
      </dgm:t>
    </dgm:pt>
    <dgm:pt modelId="{037DD28D-D7AE-4521-8B18-1AE77B061FF3}" type="sibTrans" cxnId="{5C7FCE57-6309-4EA8-942B-9A5146C7B97D}">
      <dgm:prSet/>
      <dgm:spPr/>
      <dgm:t>
        <a:bodyPr/>
        <a:lstStyle/>
        <a:p>
          <a:endParaRPr lang="zh-TW" altLang="en-US"/>
        </a:p>
      </dgm:t>
    </dgm:pt>
    <dgm:pt modelId="{EE0DA96F-0BDD-4470-BF71-CF466EFAF583}">
      <dgm:prSet/>
      <dgm:spPr>
        <a:sp3d extrusionH="1016000" prstMaterial="plastic">
          <a:bevelT w="25400" h="25400"/>
          <a:bevelB w="25400" h="25400"/>
        </a:sp3d>
      </dgm:spPr>
      <dgm:t>
        <a:bodyPr/>
        <a:lstStyle/>
        <a:p>
          <a:r>
            <a:rPr lang="en-US" altLang="zh-TW" smtClean="0">
              <a:latin typeface="標楷體" pitchFamily="65" charset="-120"/>
            </a:rPr>
            <a:t>1.</a:t>
          </a:r>
          <a:r>
            <a:rPr lang="zh-TW" altLang="en-US" smtClean="0">
              <a:latin typeface="標楷體" pitchFamily="65" charset="-120"/>
            </a:rPr>
            <a:t>四軌併進：國際交流、教師專業、課程融入、學校國際化。</a:t>
          </a:r>
          <a:endParaRPr lang="zh-TW" altLang="en-US" dirty="0">
            <a:latin typeface="標楷體" pitchFamily="65" charset="-120"/>
          </a:endParaRPr>
        </a:p>
      </dgm:t>
    </dgm:pt>
    <dgm:pt modelId="{89C7061A-AA44-48A0-8969-C87EDAF2ED7B}" type="parTrans" cxnId="{F628F820-4FFC-4AF3-83D8-677573477682}">
      <dgm:prSet/>
      <dgm:spPr/>
      <dgm:t>
        <a:bodyPr/>
        <a:lstStyle/>
        <a:p>
          <a:endParaRPr lang="zh-TW" altLang="en-US"/>
        </a:p>
      </dgm:t>
    </dgm:pt>
    <dgm:pt modelId="{F3A10A36-44C8-4F02-9167-B6606E53DD74}" type="sibTrans" cxnId="{F628F820-4FFC-4AF3-83D8-677573477682}">
      <dgm:prSet/>
      <dgm:spPr/>
      <dgm:t>
        <a:bodyPr/>
        <a:lstStyle/>
        <a:p>
          <a:endParaRPr lang="zh-TW" altLang="en-US"/>
        </a:p>
      </dgm:t>
    </dgm:pt>
    <dgm:pt modelId="{1DBC9E8E-8A39-467E-B489-E6F3BE09B456}">
      <dgm:prSet/>
      <dgm:spPr>
        <a:sp3d extrusionH="1016000" prstMaterial="plastic">
          <a:bevelT w="25400" h="25400"/>
          <a:bevelB w="25400" h="25400"/>
        </a:sp3d>
      </dgm:spPr>
      <dgm:t>
        <a:bodyPr/>
        <a:lstStyle/>
        <a:p>
          <a:r>
            <a:rPr lang="en-US" altLang="zh-TW" dirty="0" smtClean="0">
              <a:latin typeface="標楷體" pitchFamily="65" charset="-120"/>
            </a:rPr>
            <a:t>2.</a:t>
          </a:r>
          <a:r>
            <a:rPr lang="zh-TW" altLang="en-US" dirty="0" smtClean="0">
              <a:latin typeface="標楷體" pitchFamily="65" charset="-120"/>
            </a:rPr>
            <a:t>優先重點：選擇「優先國際區域」及「優先國際議題」，鼓勵學校進行學習或交流。</a:t>
          </a:r>
          <a:endParaRPr lang="zh-TW" altLang="en-US" dirty="0">
            <a:latin typeface="標楷體" pitchFamily="65" charset="-120"/>
          </a:endParaRPr>
        </a:p>
      </dgm:t>
    </dgm:pt>
    <dgm:pt modelId="{C9619A05-BCC0-4467-A189-EA84727645A6}" type="parTrans" cxnId="{731F0E21-3457-42A5-9037-78F658C2F1D4}">
      <dgm:prSet/>
      <dgm:spPr/>
      <dgm:t>
        <a:bodyPr/>
        <a:lstStyle/>
        <a:p>
          <a:endParaRPr lang="zh-TW" altLang="en-US"/>
        </a:p>
      </dgm:t>
    </dgm:pt>
    <dgm:pt modelId="{15F80353-6C29-4EA3-9159-BA52C37A89A3}" type="sibTrans" cxnId="{731F0E21-3457-42A5-9037-78F658C2F1D4}">
      <dgm:prSet/>
      <dgm:spPr/>
      <dgm:t>
        <a:bodyPr/>
        <a:lstStyle/>
        <a:p>
          <a:endParaRPr lang="zh-TW" altLang="en-US"/>
        </a:p>
      </dgm:t>
    </dgm:pt>
    <dgm:pt modelId="{0EF23B79-BB64-4EDF-942C-0C1A2C450E82}" type="pres">
      <dgm:prSet presAssocID="{BAD7BE34-AEA2-41A6-9534-743B1D4E4EF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EEE2CA6-22B6-4611-8C43-DB2D145347B9}" type="pres">
      <dgm:prSet presAssocID="{BA3E0801-0E0A-4EC1-816A-251DBFDD5922}" presName="linNode" presStyleCnt="0"/>
      <dgm:spPr/>
      <dgm:t>
        <a:bodyPr/>
        <a:lstStyle/>
        <a:p>
          <a:endParaRPr lang="zh-TW" altLang="en-US"/>
        </a:p>
      </dgm:t>
    </dgm:pt>
    <dgm:pt modelId="{C22348E1-C390-45E0-B5A4-5970F2ABBEBB}" type="pres">
      <dgm:prSet presAssocID="{BA3E0801-0E0A-4EC1-816A-251DBFDD5922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0AAFBB-FE8B-4E3C-8FE9-9DAAC416A604}" type="pres">
      <dgm:prSet presAssocID="{BA3E0801-0E0A-4EC1-816A-251DBFDD5922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3BEFA5C-AC3D-49C9-A06C-9135819573B4}" type="presOf" srcId="{FFF9D7FB-CED6-4321-A7B5-E0EEEC9A8022}" destId="{610AAFBB-FE8B-4E3C-8FE9-9DAAC416A604}" srcOrd="0" destOrd="1" presId="urn:microsoft.com/office/officeart/2005/8/layout/vList5"/>
    <dgm:cxn modelId="{F628F820-4FFC-4AF3-83D8-677573477682}" srcId="{BA3E0801-0E0A-4EC1-816A-251DBFDD5922}" destId="{EE0DA96F-0BDD-4470-BF71-CF466EFAF583}" srcOrd="2" destOrd="0" parTransId="{89C7061A-AA44-48A0-8969-C87EDAF2ED7B}" sibTransId="{F3A10A36-44C8-4F02-9167-B6606E53DD74}"/>
    <dgm:cxn modelId="{FE675EAE-5B89-409E-935E-B7753471D9D9}" type="presOf" srcId="{EE0DA96F-0BDD-4470-BF71-CF466EFAF583}" destId="{610AAFBB-FE8B-4E3C-8FE9-9DAAC416A604}" srcOrd="0" destOrd="2" presId="urn:microsoft.com/office/officeart/2005/8/layout/vList5"/>
    <dgm:cxn modelId="{D693D42D-B02D-4821-A73E-17ADFBF5500A}" type="presOf" srcId="{AE2E3AEC-36B1-4696-8A9E-A401791CFA80}" destId="{610AAFBB-FE8B-4E3C-8FE9-9DAAC416A604}" srcOrd="0" destOrd="0" presId="urn:microsoft.com/office/officeart/2005/8/layout/vList5"/>
    <dgm:cxn modelId="{1B8559FD-9042-4198-9F5B-37774EE1D476}" type="presOf" srcId="{BA3E0801-0E0A-4EC1-816A-251DBFDD5922}" destId="{C22348E1-C390-45E0-B5A4-5970F2ABBEBB}" srcOrd="0" destOrd="0" presId="urn:microsoft.com/office/officeart/2005/8/layout/vList5"/>
    <dgm:cxn modelId="{5C7FCE57-6309-4EA8-942B-9A5146C7B97D}" srcId="{BA3E0801-0E0A-4EC1-816A-251DBFDD5922}" destId="{FFF9D7FB-CED6-4321-A7B5-E0EEEC9A8022}" srcOrd="1" destOrd="0" parTransId="{F3A5F0D5-84DB-491A-9EC6-3AB4F2AC0CAF}" sibTransId="{037DD28D-D7AE-4521-8B18-1AE77B061FF3}"/>
    <dgm:cxn modelId="{731F0E21-3457-42A5-9037-78F658C2F1D4}" srcId="{BA3E0801-0E0A-4EC1-816A-251DBFDD5922}" destId="{1DBC9E8E-8A39-467E-B489-E6F3BE09B456}" srcOrd="3" destOrd="0" parTransId="{C9619A05-BCC0-4467-A189-EA84727645A6}" sibTransId="{15F80353-6C29-4EA3-9159-BA52C37A89A3}"/>
    <dgm:cxn modelId="{8F0F5C84-ECC3-426F-B4C2-AF6590D9271E}" srcId="{BAD7BE34-AEA2-41A6-9534-743B1D4E4EF2}" destId="{BA3E0801-0E0A-4EC1-816A-251DBFDD5922}" srcOrd="0" destOrd="0" parTransId="{22946015-E418-44C9-92B7-552E16193FE1}" sibTransId="{1308C48F-8D01-4575-A20D-6E7AEF593C49}"/>
    <dgm:cxn modelId="{B57E237C-C3BD-4916-B2AC-17E23B18F2C9}" type="presOf" srcId="{1DBC9E8E-8A39-467E-B489-E6F3BE09B456}" destId="{610AAFBB-FE8B-4E3C-8FE9-9DAAC416A604}" srcOrd="0" destOrd="3" presId="urn:microsoft.com/office/officeart/2005/8/layout/vList5"/>
    <dgm:cxn modelId="{5C4C1480-C994-41ED-8150-552907BB9FA2}" type="presOf" srcId="{BAD7BE34-AEA2-41A6-9534-743B1D4E4EF2}" destId="{0EF23B79-BB64-4EDF-942C-0C1A2C450E82}" srcOrd="0" destOrd="0" presId="urn:microsoft.com/office/officeart/2005/8/layout/vList5"/>
    <dgm:cxn modelId="{841963BF-4C76-4CF2-A5F5-6F6B8D25C468}" srcId="{BA3E0801-0E0A-4EC1-816A-251DBFDD5922}" destId="{AE2E3AEC-36B1-4696-8A9E-A401791CFA80}" srcOrd="0" destOrd="0" parTransId="{A974442F-0CB5-48EC-AE82-5BA1E90102AC}" sibTransId="{6FF516BE-C262-4D1D-BBAF-D9E498D2A074}"/>
    <dgm:cxn modelId="{AC1867CC-E0EF-4B13-9D0A-D2DE10CF4CA9}" type="presParOf" srcId="{0EF23B79-BB64-4EDF-942C-0C1A2C450E82}" destId="{CEEE2CA6-22B6-4611-8C43-DB2D145347B9}" srcOrd="0" destOrd="0" presId="urn:microsoft.com/office/officeart/2005/8/layout/vList5"/>
    <dgm:cxn modelId="{5132522F-FB31-46E7-96F0-774DA6EFFAE7}" type="presParOf" srcId="{CEEE2CA6-22B6-4611-8C43-DB2D145347B9}" destId="{C22348E1-C390-45E0-B5A4-5970F2ABBEBB}" srcOrd="0" destOrd="0" presId="urn:microsoft.com/office/officeart/2005/8/layout/vList5"/>
    <dgm:cxn modelId="{D609807D-857C-4B66-836F-E3FA8D840525}" type="presParOf" srcId="{CEEE2CA6-22B6-4611-8C43-DB2D145347B9}" destId="{610AAFBB-FE8B-4E3C-8FE9-9DAAC416A60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AD7BE34-AEA2-41A6-9534-743B1D4E4EF2}" type="doc">
      <dgm:prSet loTypeId="urn:microsoft.com/office/officeart/2005/8/layout/vList5" loCatId="list" qsTypeId="urn:microsoft.com/office/officeart/2005/8/quickstyle/3d6" qsCatId="3D" csTypeId="urn:microsoft.com/office/officeart/2005/8/colors/accent2_5" csCatId="accent2" phldr="1"/>
      <dgm:spPr/>
      <dgm:t>
        <a:bodyPr/>
        <a:lstStyle/>
        <a:p>
          <a:endParaRPr lang="zh-TW" altLang="en-US"/>
        </a:p>
      </dgm:t>
    </dgm:pt>
    <dgm:pt modelId="{BA3E0801-0E0A-4EC1-816A-251DBFDD5922}">
      <dgm:prSet custT="1"/>
      <dgm:spPr>
        <a:sp3d extrusionH="1270000" prstMaterial="plastic">
          <a:bevelT w="50800" h="50800"/>
          <a:bevelB w="50800" h="50800"/>
        </a:sp3d>
      </dgm:spPr>
      <dgm:t>
        <a:bodyPr/>
        <a:lstStyle/>
        <a:p>
          <a:pPr algn="l" rtl="0"/>
          <a:r>
            <a:rPr lang="zh-TW" altLang="en-US" sz="3800" b="1" dirty="0" smtClean="0"/>
            <a:t>四、齊一公私立高中職學費方案，奠定十二年國民基本教育基礎</a:t>
          </a:r>
          <a:endParaRPr lang="zh-TW" altLang="en-US" sz="3800" b="1" dirty="0"/>
        </a:p>
      </dgm:t>
    </dgm:pt>
    <dgm:pt modelId="{22946015-E418-44C9-92B7-552E16193FE1}" type="parTrans" cxnId="{8F0F5C84-ECC3-426F-B4C2-AF6590D9271E}">
      <dgm:prSet/>
      <dgm:spPr/>
      <dgm:t>
        <a:bodyPr/>
        <a:lstStyle/>
        <a:p>
          <a:endParaRPr lang="zh-TW" altLang="en-US"/>
        </a:p>
      </dgm:t>
    </dgm:pt>
    <dgm:pt modelId="{1308C48F-8D01-4575-A20D-6E7AEF593C49}" type="sibTrans" cxnId="{8F0F5C84-ECC3-426F-B4C2-AF6590D9271E}">
      <dgm:prSet/>
      <dgm:spPr/>
      <dgm:t>
        <a:bodyPr/>
        <a:lstStyle/>
        <a:p>
          <a:endParaRPr lang="zh-TW" altLang="en-US"/>
        </a:p>
      </dgm:t>
    </dgm:pt>
    <dgm:pt modelId="{AE2E3AEC-36B1-4696-8A9E-A401791CFA80}">
      <dgm:prSet/>
      <dgm:spPr>
        <a:sp3d extrusionH="1016000" prstMaterial="plastic">
          <a:bevelT w="25400" h="25400"/>
          <a:bevelB w="25400" h="25400"/>
        </a:sp3d>
      </dgm:spPr>
      <dgm:t>
        <a:bodyPr/>
        <a:lstStyle/>
        <a:p>
          <a:pPr rtl="0"/>
          <a:r>
            <a:rPr lang="zh-TW" altLang="en-US" dirty="0" smtClean="0">
              <a:latin typeface="標楷體" pitchFamily="65" charset="-120"/>
            </a:rPr>
            <a:t>目標</a:t>
          </a:r>
          <a:r>
            <a:rPr lang="en-US" altLang="zh-TW" dirty="0" smtClean="0">
              <a:latin typeface="標楷體" pitchFamily="65" charset="-120"/>
            </a:rPr>
            <a:t>:</a:t>
          </a:r>
          <a:r>
            <a:rPr lang="zh-TW" altLang="en-US" dirty="0" smtClean="0">
              <a:latin typeface="標楷體" pitchFamily="65" charset="-120"/>
            </a:rPr>
            <a:t>弭平高中職學費差距、輔助經濟弱勢學生</a:t>
          </a:r>
          <a:endParaRPr lang="en-US" altLang="en-US" dirty="0">
            <a:latin typeface="標楷體" pitchFamily="65" charset="-120"/>
          </a:endParaRPr>
        </a:p>
      </dgm:t>
    </dgm:pt>
    <dgm:pt modelId="{A974442F-0CB5-48EC-AE82-5BA1E90102AC}" type="parTrans" cxnId="{841963BF-4C76-4CF2-A5F5-6F6B8D25C468}">
      <dgm:prSet/>
      <dgm:spPr/>
      <dgm:t>
        <a:bodyPr/>
        <a:lstStyle/>
        <a:p>
          <a:endParaRPr lang="zh-TW" altLang="en-US"/>
        </a:p>
      </dgm:t>
    </dgm:pt>
    <dgm:pt modelId="{6FF516BE-C262-4D1D-BBAF-D9E498D2A074}" type="sibTrans" cxnId="{841963BF-4C76-4CF2-A5F5-6F6B8D25C468}">
      <dgm:prSet/>
      <dgm:spPr/>
      <dgm:t>
        <a:bodyPr/>
        <a:lstStyle/>
        <a:p>
          <a:endParaRPr lang="zh-TW" altLang="en-US"/>
        </a:p>
      </dgm:t>
    </dgm:pt>
    <dgm:pt modelId="{27F4B38C-BE1A-440C-8DC2-E4235F9DD070}">
      <dgm:prSet/>
      <dgm:spPr>
        <a:sp3d extrusionH="1016000" prstMaterial="plastic">
          <a:bevelT w="25400" h="25400"/>
          <a:bevelB w="25400" h="25400"/>
        </a:sp3d>
      </dgm:spPr>
      <dgm:t>
        <a:bodyPr/>
        <a:lstStyle/>
        <a:p>
          <a:r>
            <a:rPr lang="zh-TW" altLang="en-US" dirty="0" smtClean="0">
              <a:latin typeface="標楷體" pitchFamily="65" charset="-120"/>
            </a:rPr>
            <a:t>策略：</a:t>
          </a:r>
        </a:p>
      </dgm:t>
    </dgm:pt>
    <dgm:pt modelId="{AB92CBAC-4999-435D-A42A-444EDA684811}" type="parTrans" cxnId="{FFCF4326-FA3C-402D-AA95-944E261CE160}">
      <dgm:prSet/>
      <dgm:spPr/>
      <dgm:t>
        <a:bodyPr/>
        <a:lstStyle/>
        <a:p>
          <a:endParaRPr lang="zh-TW" altLang="en-US"/>
        </a:p>
      </dgm:t>
    </dgm:pt>
    <dgm:pt modelId="{DAECEAD2-7B0D-4052-A8F3-D855804C2BF8}" type="sibTrans" cxnId="{FFCF4326-FA3C-402D-AA95-944E261CE160}">
      <dgm:prSet/>
      <dgm:spPr/>
      <dgm:t>
        <a:bodyPr/>
        <a:lstStyle/>
        <a:p>
          <a:endParaRPr lang="zh-TW" altLang="en-US"/>
        </a:p>
      </dgm:t>
    </dgm:pt>
    <dgm:pt modelId="{1FC483F2-3B6D-46C8-B05A-A48E4A8E123C}">
      <dgm:prSet/>
      <dgm:spPr>
        <a:sp3d extrusionH="1016000" prstMaterial="plastic">
          <a:bevelT w="25400" h="25400"/>
          <a:bevelB w="25400" h="25400"/>
        </a:sp3d>
      </dgm:spPr>
      <dgm:t>
        <a:bodyPr/>
        <a:lstStyle/>
        <a:p>
          <a:r>
            <a:rPr lang="en-US" altLang="zh-TW" dirty="0" smtClean="0">
              <a:latin typeface="標楷體" pitchFamily="65" charset="-120"/>
            </a:rPr>
            <a:t>1.</a:t>
          </a:r>
          <a:r>
            <a:rPr lang="zh-TW" altLang="en-US" dirty="0" smtClean="0">
              <a:latin typeface="標楷體" pitchFamily="65" charset="-120"/>
            </a:rPr>
            <a:t>經濟弱勢優先，</a:t>
          </a:r>
          <a:r>
            <a:rPr lang="en-US" altLang="zh-TW" dirty="0" smtClean="0">
              <a:latin typeface="標楷體" pitchFamily="65" charset="-120"/>
            </a:rPr>
            <a:t>3</a:t>
          </a:r>
          <a:r>
            <a:rPr lang="zh-TW" altLang="en-US" dirty="0" smtClean="0">
              <a:latin typeface="標楷體" pitchFamily="65" charset="-120"/>
            </a:rPr>
            <a:t>個年級同步，逐年擴大辦理原則。</a:t>
          </a:r>
        </a:p>
      </dgm:t>
    </dgm:pt>
    <dgm:pt modelId="{E125CA86-B9D4-4C3A-B3F5-D09F7510F5B4}" type="parTrans" cxnId="{B3A07639-4C79-4441-AFEC-FE768E72DAC5}">
      <dgm:prSet/>
      <dgm:spPr/>
    </dgm:pt>
    <dgm:pt modelId="{522C7722-E5F3-49BB-A36E-9E313BF42464}" type="sibTrans" cxnId="{B3A07639-4C79-4441-AFEC-FE768E72DAC5}">
      <dgm:prSet/>
      <dgm:spPr/>
    </dgm:pt>
    <dgm:pt modelId="{81506203-A057-4BC2-9A91-5A0EC5F011DB}">
      <dgm:prSet/>
      <dgm:spPr>
        <a:sp3d extrusionH="1016000" prstMaterial="plastic">
          <a:bevelT w="25400" h="25400"/>
          <a:bevelB w="25400" h="25400"/>
        </a:sp3d>
      </dgm:spPr>
      <dgm:t>
        <a:bodyPr/>
        <a:lstStyle/>
        <a:p>
          <a:r>
            <a:rPr lang="en-US" altLang="zh-TW" dirty="0" smtClean="0">
              <a:latin typeface="標楷體" pitchFamily="65" charset="-120"/>
            </a:rPr>
            <a:t>2.99</a:t>
          </a:r>
          <a:r>
            <a:rPr lang="zh-TW" altLang="en-US" dirty="0" smtClean="0">
              <a:latin typeface="標楷體" pitchFamily="65" charset="-120"/>
            </a:rPr>
            <a:t>學年起家戶年所得</a:t>
          </a:r>
          <a:r>
            <a:rPr lang="en-US" altLang="zh-TW" dirty="0" smtClean="0">
              <a:latin typeface="標楷體" pitchFamily="65" charset="-120"/>
            </a:rPr>
            <a:t>90</a:t>
          </a:r>
          <a:r>
            <a:rPr lang="zh-TW" altLang="en-US" dirty="0" smtClean="0">
              <a:latin typeface="標楷體" pitchFamily="65" charset="-120"/>
            </a:rPr>
            <a:t>萬以下、年利息所得低於</a:t>
          </a:r>
          <a:r>
            <a:rPr lang="en-US" altLang="zh-TW" dirty="0" smtClean="0">
              <a:latin typeface="標楷體" pitchFamily="65" charset="-120"/>
            </a:rPr>
            <a:t>10</a:t>
          </a:r>
          <a:r>
            <a:rPr lang="zh-TW" altLang="en-US" dirty="0" smtClean="0">
              <a:latin typeface="標楷體" pitchFamily="65" charset="-120"/>
            </a:rPr>
            <a:t>萬、不動產</a:t>
          </a:r>
          <a:r>
            <a:rPr lang="en-US" altLang="zh-TW" dirty="0" smtClean="0">
              <a:latin typeface="標楷體" pitchFamily="65" charset="-120"/>
            </a:rPr>
            <a:t>2</a:t>
          </a:r>
          <a:r>
            <a:rPr lang="zh-TW" altLang="en-US" dirty="0" smtClean="0">
              <a:latin typeface="標楷體" pitchFamily="65" charset="-120"/>
            </a:rPr>
            <a:t>筆以下或</a:t>
          </a:r>
          <a:r>
            <a:rPr lang="en-US" altLang="zh-TW" dirty="0" smtClean="0">
              <a:latin typeface="標楷體" pitchFamily="65" charset="-120"/>
            </a:rPr>
            <a:t>3</a:t>
          </a:r>
          <a:r>
            <a:rPr lang="zh-TW" altLang="en-US" dirty="0" smtClean="0">
              <a:latin typeface="標楷體" pitchFamily="65" charset="-120"/>
            </a:rPr>
            <a:t>筆以上公告現值不超過</a:t>
          </a:r>
          <a:r>
            <a:rPr lang="en-US" altLang="zh-TW" dirty="0" smtClean="0">
              <a:latin typeface="標楷體" pitchFamily="65" charset="-120"/>
            </a:rPr>
            <a:t>650</a:t>
          </a:r>
          <a:r>
            <a:rPr lang="zh-TW" altLang="en-US" dirty="0" smtClean="0">
              <a:latin typeface="標楷體" pitchFamily="65" charset="-120"/>
            </a:rPr>
            <a:t>萬之私立高中職及五專</a:t>
          </a:r>
          <a:r>
            <a:rPr lang="en-US" altLang="zh-TW" dirty="0" smtClean="0">
              <a:latin typeface="標楷體" pitchFamily="65" charset="-120"/>
            </a:rPr>
            <a:t>1-3</a:t>
          </a:r>
          <a:r>
            <a:rPr lang="zh-TW" altLang="en-US" dirty="0" smtClean="0">
              <a:latin typeface="標楷體" pitchFamily="65" charset="-120"/>
            </a:rPr>
            <a:t>年級學生，比照公立學費。</a:t>
          </a:r>
        </a:p>
      </dgm:t>
    </dgm:pt>
    <dgm:pt modelId="{484C8A82-387D-4CC0-8116-5D5716E2A958}" type="parTrans" cxnId="{13221BB1-8A9B-43A6-A89A-7482E16CB0E0}">
      <dgm:prSet/>
      <dgm:spPr/>
    </dgm:pt>
    <dgm:pt modelId="{E742D1CF-393F-4ABD-AD41-A22BAF6D8BDA}" type="sibTrans" cxnId="{13221BB1-8A9B-43A6-A89A-7482E16CB0E0}">
      <dgm:prSet/>
      <dgm:spPr/>
    </dgm:pt>
    <dgm:pt modelId="{0EF23B79-BB64-4EDF-942C-0C1A2C450E82}" type="pres">
      <dgm:prSet presAssocID="{BAD7BE34-AEA2-41A6-9534-743B1D4E4EF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EEE2CA6-22B6-4611-8C43-DB2D145347B9}" type="pres">
      <dgm:prSet presAssocID="{BA3E0801-0E0A-4EC1-816A-251DBFDD5922}" presName="linNode" presStyleCnt="0"/>
      <dgm:spPr/>
      <dgm:t>
        <a:bodyPr/>
        <a:lstStyle/>
        <a:p>
          <a:endParaRPr lang="zh-TW" altLang="en-US"/>
        </a:p>
      </dgm:t>
    </dgm:pt>
    <dgm:pt modelId="{C22348E1-C390-45E0-B5A4-5970F2ABBEBB}" type="pres">
      <dgm:prSet presAssocID="{BA3E0801-0E0A-4EC1-816A-251DBFDD5922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0AAFBB-FE8B-4E3C-8FE9-9DAAC416A604}" type="pres">
      <dgm:prSet presAssocID="{BA3E0801-0E0A-4EC1-816A-251DBFDD5922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AA5D69E-C0DA-4DE9-A42D-698A679CC01F}" type="presOf" srcId="{BA3E0801-0E0A-4EC1-816A-251DBFDD5922}" destId="{C22348E1-C390-45E0-B5A4-5970F2ABBEBB}" srcOrd="0" destOrd="0" presId="urn:microsoft.com/office/officeart/2005/8/layout/vList5"/>
    <dgm:cxn modelId="{D5AF3DCA-D75D-4146-AFD2-FEF1609F78ED}" type="presOf" srcId="{AE2E3AEC-36B1-4696-8A9E-A401791CFA80}" destId="{610AAFBB-FE8B-4E3C-8FE9-9DAAC416A604}" srcOrd="0" destOrd="0" presId="urn:microsoft.com/office/officeart/2005/8/layout/vList5"/>
    <dgm:cxn modelId="{C23EBF36-00AD-4CBE-B863-00AC35A7E52A}" type="presOf" srcId="{81506203-A057-4BC2-9A91-5A0EC5F011DB}" destId="{610AAFBB-FE8B-4E3C-8FE9-9DAAC416A604}" srcOrd="0" destOrd="3" presId="urn:microsoft.com/office/officeart/2005/8/layout/vList5"/>
    <dgm:cxn modelId="{3FFE898F-243B-4B95-8350-9E82320BD006}" type="presOf" srcId="{1FC483F2-3B6D-46C8-B05A-A48E4A8E123C}" destId="{610AAFBB-FE8B-4E3C-8FE9-9DAAC416A604}" srcOrd="0" destOrd="2" presId="urn:microsoft.com/office/officeart/2005/8/layout/vList5"/>
    <dgm:cxn modelId="{8F0F5C84-ECC3-426F-B4C2-AF6590D9271E}" srcId="{BAD7BE34-AEA2-41A6-9534-743B1D4E4EF2}" destId="{BA3E0801-0E0A-4EC1-816A-251DBFDD5922}" srcOrd="0" destOrd="0" parTransId="{22946015-E418-44C9-92B7-552E16193FE1}" sibTransId="{1308C48F-8D01-4575-A20D-6E7AEF593C49}"/>
    <dgm:cxn modelId="{7D232940-1EAF-4B1F-B9EA-7A436403773D}" type="presOf" srcId="{27F4B38C-BE1A-440C-8DC2-E4235F9DD070}" destId="{610AAFBB-FE8B-4E3C-8FE9-9DAAC416A604}" srcOrd="0" destOrd="1" presId="urn:microsoft.com/office/officeart/2005/8/layout/vList5"/>
    <dgm:cxn modelId="{B3A07639-4C79-4441-AFEC-FE768E72DAC5}" srcId="{BA3E0801-0E0A-4EC1-816A-251DBFDD5922}" destId="{1FC483F2-3B6D-46C8-B05A-A48E4A8E123C}" srcOrd="2" destOrd="0" parTransId="{E125CA86-B9D4-4C3A-B3F5-D09F7510F5B4}" sibTransId="{522C7722-E5F3-49BB-A36E-9E313BF42464}"/>
    <dgm:cxn modelId="{FFCF4326-FA3C-402D-AA95-944E261CE160}" srcId="{BA3E0801-0E0A-4EC1-816A-251DBFDD5922}" destId="{27F4B38C-BE1A-440C-8DC2-E4235F9DD070}" srcOrd="1" destOrd="0" parTransId="{AB92CBAC-4999-435D-A42A-444EDA684811}" sibTransId="{DAECEAD2-7B0D-4052-A8F3-D855804C2BF8}"/>
    <dgm:cxn modelId="{010BB4B5-97ED-42E2-B90F-65ACD461204C}" type="presOf" srcId="{BAD7BE34-AEA2-41A6-9534-743B1D4E4EF2}" destId="{0EF23B79-BB64-4EDF-942C-0C1A2C450E82}" srcOrd="0" destOrd="0" presId="urn:microsoft.com/office/officeart/2005/8/layout/vList5"/>
    <dgm:cxn modelId="{13221BB1-8A9B-43A6-A89A-7482E16CB0E0}" srcId="{BA3E0801-0E0A-4EC1-816A-251DBFDD5922}" destId="{81506203-A057-4BC2-9A91-5A0EC5F011DB}" srcOrd="3" destOrd="0" parTransId="{484C8A82-387D-4CC0-8116-5D5716E2A958}" sibTransId="{E742D1CF-393F-4ABD-AD41-A22BAF6D8BDA}"/>
    <dgm:cxn modelId="{841963BF-4C76-4CF2-A5F5-6F6B8D25C468}" srcId="{BA3E0801-0E0A-4EC1-816A-251DBFDD5922}" destId="{AE2E3AEC-36B1-4696-8A9E-A401791CFA80}" srcOrd="0" destOrd="0" parTransId="{A974442F-0CB5-48EC-AE82-5BA1E90102AC}" sibTransId="{6FF516BE-C262-4D1D-BBAF-D9E498D2A074}"/>
    <dgm:cxn modelId="{AE5A27D0-E180-4513-A9F2-B642410B12D4}" type="presParOf" srcId="{0EF23B79-BB64-4EDF-942C-0C1A2C450E82}" destId="{CEEE2CA6-22B6-4611-8C43-DB2D145347B9}" srcOrd="0" destOrd="0" presId="urn:microsoft.com/office/officeart/2005/8/layout/vList5"/>
    <dgm:cxn modelId="{E9AE1C23-3C33-4399-B622-D06CDC6E1A68}" type="presParOf" srcId="{CEEE2CA6-22B6-4611-8C43-DB2D145347B9}" destId="{C22348E1-C390-45E0-B5A4-5970F2ABBEBB}" srcOrd="0" destOrd="0" presId="urn:microsoft.com/office/officeart/2005/8/layout/vList5"/>
    <dgm:cxn modelId="{CDF49A0D-5802-4651-9A63-25FE97DC826E}" type="presParOf" srcId="{CEEE2CA6-22B6-4611-8C43-DB2D145347B9}" destId="{610AAFBB-FE8B-4E3C-8FE9-9DAAC416A60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AD7BE34-AEA2-41A6-9534-743B1D4E4EF2}" type="doc">
      <dgm:prSet loTypeId="urn:microsoft.com/office/officeart/2005/8/layout/vList5" loCatId="list" qsTypeId="urn:microsoft.com/office/officeart/2005/8/quickstyle/3d6" qsCatId="3D" csTypeId="urn:microsoft.com/office/officeart/2005/8/colors/accent2_5" csCatId="accent2" phldr="1"/>
      <dgm:spPr/>
      <dgm:t>
        <a:bodyPr/>
        <a:lstStyle/>
        <a:p>
          <a:endParaRPr lang="zh-TW" altLang="en-US"/>
        </a:p>
      </dgm:t>
    </dgm:pt>
    <dgm:pt modelId="{BA3E0801-0E0A-4EC1-816A-251DBFDD5922}">
      <dgm:prSet custT="1"/>
      <dgm:spPr>
        <a:sp3d extrusionH="1270000" prstMaterial="plastic">
          <a:bevelT w="50800" h="50800"/>
          <a:bevelB w="50800" h="50800"/>
        </a:sp3d>
      </dgm:spPr>
      <dgm:t>
        <a:bodyPr/>
        <a:lstStyle/>
        <a:p>
          <a:pPr algn="l" rtl="0"/>
          <a:r>
            <a:rPr lang="zh-TW" altLang="en-US" sz="4400" b="1" dirty="0" smtClean="0"/>
            <a:t>五、強化天然災害因應，協助校園重建</a:t>
          </a:r>
          <a:endParaRPr lang="zh-TW" altLang="en-US" sz="4400" b="1" dirty="0"/>
        </a:p>
      </dgm:t>
    </dgm:pt>
    <dgm:pt modelId="{22946015-E418-44C9-92B7-552E16193FE1}" type="parTrans" cxnId="{8F0F5C84-ECC3-426F-B4C2-AF6590D9271E}">
      <dgm:prSet/>
      <dgm:spPr/>
      <dgm:t>
        <a:bodyPr/>
        <a:lstStyle/>
        <a:p>
          <a:endParaRPr lang="zh-TW" altLang="en-US"/>
        </a:p>
      </dgm:t>
    </dgm:pt>
    <dgm:pt modelId="{1308C48F-8D01-4575-A20D-6E7AEF593C49}" type="sibTrans" cxnId="{8F0F5C84-ECC3-426F-B4C2-AF6590D9271E}">
      <dgm:prSet/>
      <dgm:spPr/>
      <dgm:t>
        <a:bodyPr/>
        <a:lstStyle/>
        <a:p>
          <a:endParaRPr lang="zh-TW" altLang="en-US"/>
        </a:p>
      </dgm:t>
    </dgm:pt>
    <dgm:pt modelId="{AE2E3AEC-36B1-4696-8A9E-A401791CFA80}">
      <dgm:prSet/>
      <dgm:spPr>
        <a:sp3d extrusionH="1016000" prstMaterial="plastic">
          <a:bevelT w="25400" h="25400"/>
          <a:bevelB w="25400" h="25400"/>
        </a:sp3d>
      </dgm:spPr>
      <dgm:t>
        <a:bodyPr/>
        <a:lstStyle/>
        <a:p>
          <a:pPr rtl="0"/>
          <a:r>
            <a:rPr lang="zh-TW" altLang="en-US" smtClean="0">
              <a:latin typeface="標楷體" pitchFamily="65" charset="-120"/>
            </a:rPr>
            <a:t>目標：協助災後復建，恢復正常作息並進行輔導。</a:t>
          </a:r>
          <a:endParaRPr lang="en-US" altLang="zh-TW" dirty="0">
            <a:latin typeface="標楷體" pitchFamily="65" charset="-120"/>
          </a:endParaRPr>
        </a:p>
      </dgm:t>
    </dgm:pt>
    <dgm:pt modelId="{A974442F-0CB5-48EC-AE82-5BA1E90102AC}" type="parTrans" cxnId="{841963BF-4C76-4CF2-A5F5-6F6B8D25C468}">
      <dgm:prSet/>
      <dgm:spPr/>
      <dgm:t>
        <a:bodyPr/>
        <a:lstStyle/>
        <a:p>
          <a:endParaRPr lang="zh-TW" altLang="en-US"/>
        </a:p>
      </dgm:t>
    </dgm:pt>
    <dgm:pt modelId="{6FF516BE-C262-4D1D-BBAF-D9E498D2A074}" type="sibTrans" cxnId="{841963BF-4C76-4CF2-A5F5-6F6B8D25C468}">
      <dgm:prSet/>
      <dgm:spPr/>
      <dgm:t>
        <a:bodyPr/>
        <a:lstStyle/>
        <a:p>
          <a:endParaRPr lang="zh-TW" altLang="en-US"/>
        </a:p>
      </dgm:t>
    </dgm:pt>
    <dgm:pt modelId="{14C7AE63-EF43-41AB-8BAF-C7E8C58F880F}">
      <dgm:prSet/>
      <dgm:spPr>
        <a:sp3d extrusionH="1016000" prstMaterial="plastic">
          <a:bevelT w="25400" h="25400"/>
          <a:bevelB w="25400" h="25400"/>
        </a:sp3d>
      </dgm:spPr>
      <dgm:t>
        <a:bodyPr/>
        <a:lstStyle/>
        <a:p>
          <a:r>
            <a:rPr lang="zh-TW" altLang="en-US" smtClean="0">
              <a:latin typeface="標楷體" pitchFamily="65" charset="-120"/>
            </a:rPr>
            <a:t>策略：</a:t>
          </a:r>
          <a:endParaRPr lang="zh-TW" altLang="en-US" dirty="0" smtClean="0">
            <a:latin typeface="標楷體" pitchFamily="65" charset="-120"/>
          </a:endParaRPr>
        </a:p>
      </dgm:t>
    </dgm:pt>
    <dgm:pt modelId="{7E065683-69C2-4077-8E0F-B4613049399A}" type="parTrans" cxnId="{38FE5804-C814-48A3-BD08-C376339BBC9E}">
      <dgm:prSet/>
      <dgm:spPr/>
      <dgm:t>
        <a:bodyPr/>
        <a:lstStyle/>
        <a:p>
          <a:endParaRPr lang="zh-TW" altLang="en-US"/>
        </a:p>
      </dgm:t>
    </dgm:pt>
    <dgm:pt modelId="{DB241680-B3BA-46D1-BA97-3F71AC4B1F3E}" type="sibTrans" cxnId="{38FE5804-C814-48A3-BD08-C376339BBC9E}">
      <dgm:prSet/>
      <dgm:spPr/>
      <dgm:t>
        <a:bodyPr/>
        <a:lstStyle/>
        <a:p>
          <a:endParaRPr lang="zh-TW" altLang="en-US"/>
        </a:p>
      </dgm:t>
    </dgm:pt>
    <dgm:pt modelId="{DD471CAA-8181-4881-8FB1-8450E4CEF46D}">
      <dgm:prSet/>
      <dgm:spPr>
        <a:sp3d extrusionH="1016000" prstMaterial="plastic">
          <a:bevelT w="25400" h="25400"/>
          <a:bevelB w="25400" h="25400"/>
        </a:sp3d>
      </dgm:spPr>
      <dgm:t>
        <a:bodyPr/>
        <a:lstStyle/>
        <a:p>
          <a:r>
            <a:rPr lang="en-US" altLang="zh-TW" smtClean="0">
              <a:latin typeface="標楷體" pitchFamily="65" charset="-120"/>
            </a:rPr>
            <a:t>1.</a:t>
          </a:r>
          <a:r>
            <a:rPr lang="zh-TW" altLang="en-US" smtClean="0">
              <a:latin typeface="標楷體" pitchFamily="65" charset="-120"/>
            </a:rPr>
            <a:t>師生安置：補助學校復課、教科書、就學安置、課業及心理輔導、協助受災學生減輕經濟負擔。</a:t>
          </a:r>
          <a:endParaRPr lang="zh-TW" altLang="en-US" dirty="0" smtClean="0">
            <a:latin typeface="標楷體" pitchFamily="65" charset="-120"/>
          </a:endParaRPr>
        </a:p>
      </dgm:t>
    </dgm:pt>
    <dgm:pt modelId="{50F163F4-7E2F-4EE9-95C6-9254F8C1DD2C}" type="parTrans" cxnId="{B6621509-763D-4B81-BA3B-174AF3B7DA1B}">
      <dgm:prSet/>
      <dgm:spPr/>
      <dgm:t>
        <a:bodyPr/>
        <a:lstStyle/>
        <a:p>
          <a:endParaRPr lang="zh-TW" altLang="en-US"/>
        </a:p>
      </dgm:t>
    </dgm:pt>
    <dgm:pt modelId="{98C2F539-8811-46F5-ABC5-14481D8C4C75}" type="sibTrans" cxnId="{B6621509-763D-4B81-BA3B-174AF3B7DA1B}">
      <dgm:prSet/>
      <dgm:spPr/>
      <dgm:t>
        <a:bodyPr/>
        <a:lstStyle/>
        <a:p>
          <a:endParaRPr lang="zh-TW" altLang="en-US"/>
        </a:p>
      </dgm:t>
    </dgm:pt>
    <dgm:pt modelId="{339FEB54-F986-4503-B11B-03C2DEF51B36}">
      <dgm:prSet/>
      <dgm:spPr>
        <a:sp3d extrusionH="1016000" prstMaterial="plastic">
          <a:bevelT w="25400" h="25400"/>
          <a:bevelB w="25400" h="25400"/>
        </a:sp3d>
      </dgm:spPr>
      <dgm:t>
        <a:bodyPr/>
        <a:lstStyle/>
        <a:p>
          <a:r>
            <a:rPr lang="en-US" altLang="zh-TW" dirty="0" smtClean="0">
              <a:latin typeface="標楷體" pitchFamily="65" charset="-120"/>
            </a:rPr>
            <a:t>2.</a:t>
          </a:r>
          <a:r>
            <a:rPr lang="zh-TW" altLang="en-US" dirty="0" smtClean="0">
              <a:latin typeface="標楷體" pitchFamily="65" charset="-120"/>
            </a:rPr>
            <a:t>校園復建：提供緊急經費協助；協助校園復重建；強化校園安全。</a:t>
          </a:r>
        </a:p>
      </dgm:t>
    </dgm:pt>
    <dgm:pt modelId="{46DB64E8-B2EE-4CB2-B4A5-CDBFA74FC9B6}" type="parTrans" cxnId="{2EB6D696-CCFA-4391-8184-CAEA6C246AB9}">
      <dgm:prSet/>
      <dgm:spPr/>
      <dgm:t>
        <a:bodyPr/>
        <a:lstStyle/>
        <a:p>
          <a:endParaRPr lang="zh-TW" altLang="en-US"/>
        </a:p>
      </dgm:t>
    </dgm:pt>
    <dgm:pt modelId="{0AA36273-9EA0-4B18-B930-6602166D2B3C}" type="sibTrans" cxnId="{2EB6D696-CCFA-4391-8184-CAEA6C246AB9}">
      <dgm:prSet/>
      <dgm:spPr/>
      <dgm:t>
        <a:bodyPr/>
        <a:lstStyle/>
        <a:p>
          <a:endParaRPr lang="zh-TW" altLang="en-US"/>
        </a:p>
      </dgm:t>
    </dgm:pt>
    <dgm:pt modelId="{0EF23B79-BB64-4EDF-942C-0C1A2C450E82}" type="pres">
      <dgm:prSet presAssocID="{BAD7BE34-AEA2-41A6-9534-743B1D4E4EF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EEE2CA6-22B6-4611-8C43-DB2D145347B9}" type="pres">
      <dgm:prSet presAssocID="{BA3E0801-0E0A-4EC1-816A-251DBFDD5922}" presName="linNode" presStyleCnt="0"/>
      <dgm:spPr/>
      <dgm:t>
        <a:bodyPr/>
        <a:lstStyle/>
        <a:p>
          <a:endParaRPr lang="zh-TW" altLang="en-US"/>
        </a:p>
      </dgm:t>
    </dgm:pt>
    <dgm:pt modelId="{C22348E1-C390-45E0-B5A4-5970F2ABBEBB}" type="pres">
      <dgm:prSet presAssocID="{BA3E0801-0E0A-4EC1-816A-251DBFDD5922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0AAFBB-FE8B-4E3C-8FE9-9DAAC416A604}" type="pres">
      <dgm:prSet presAssocID="{BA3E0801-0E0A-4EC1-816A-251DBFDD5922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072A2A6-E30E-4DF7-A753-81AE8E57D647}" type="presOf" srcId="{BA3E0801-0E0A-4EC1-816A-251DBFDD5922}" destId="{C22348E1-C390-45E0-B5A4-5970F2ABBEBB}" srcOrd="0" destOrd="0" presId="urn:microsoft.com/office/officeart/2005/8/layout/vList5"/>
    <dgm:cxn modelId="{EF5D1F5F-6388-40CA-8139-D8BC20BD4744}" type="presOf" srcId="{DD471CAA-8181-4881-8FB1-8450E4CEF46D}" destId="{610AAFBB-FE8B-4E3C-8FE9-9DAAC416A604}" srcOrd="0" destOrd="2" presId="urn:microsoft.com/office/officeart/2005/8/layout/vList5"/>
    <dgm:cxn modelId="{13BD9F76-31E0-45DA-9273-68F3224651AD}" type="presOf" srcId="{14C7AE63-EF43-41AB-8BAF-C7E8C58F880F}" destId="{610AAFBB-FE8B-4E3C-8FE9-9DAAC416A604}" srcOrd="0" destOrd="1" presId="urn:microsoft.com/office/officeart/2005/8/layout/vList5"/>
    <dgm:cxn modelId="{B6621509-763D-4B81-BA3B-174AF3B7DA1B}" srcId="{BA3E0801-0E0A-4EC1-816A-251DBFDD5922}" destId="{DD471CAA-8181-4881-8FB1-8450E4CEF46D}" srcOrd="2" destOrd="0" parTransId="{50F163F4-7E2F-4EE9-95C6-9254F8C1DD2C}" sibTransId="{98C2F539-8811-46F5-ABC5-14481D8C4C75}"/>
    <dgm:cxn modelId="{8F0F5C84-ECC3-426F-B4C2-AF6590D9271E}" srcId="{BAD7BE34-AEA2-41A6-9534-743B1D4E4EF2}" destId="{BA3E0801-0E0A-4EC1-816A-251DBFDD5922}" srcOrd="0" destOrd="0" parTransId="{22946015-E418-44C9-92B7-552E16193FE1}" sibTransId="{1308C48F-8D01-4575-A20D-6E7AEF593C49}"/>
    <dgm:cxn modelId="{E212233B-4183-43EC-90FF-8275E707E922}" type="presOf" srcId="{BAD7BE34-AEA2-41A6-9534-743B1D4E4EF2}" destId="{0EF23B79-BB64-4EDF-942C-0C1A2C450E82}" srcOrd="0" destOrd="0" presId="urn:microsoft.com/office/officeart/2005/8/layout/vList5"/>
    <dgm:cxn modelId="{E6037C05-3D8A-4447-AF0A-ECAF82FF008A}" type="presOf" srcId="{339FEB54-F986-4503-B11B-03C2DEF51B36}" destId="{610AAFBB-FE8B-4E3C-8FE9-9DAAC416A604}" srcOrd="0" destOrd="3" presId="urn:microsoft.com/office/officeart/2005/8/layout/vList5"/>
    <dgm:cxn modelId="{2EB6D696-CCFA-4391-8184-CAEA6C246AB9}" srcId="{BA3E0801-0E0A-4EC1-816A-251DBFDD5922}" destId="{339FEB54-F986-4503-B11B-03C2DEF51B36}" srcOrd="3" destOrd="0" parTransId="{46DB64E8-B2EE-4CB2-B4A5-CDBFA74FC9B6}" sibTransId="{0AA36273-9EA0-4B18-B930-6602166D2B3C}"/>
    <dgm:cxn modelId="{38FE5804-C814-48A3-BD08-C376339BBC9E}" srcId="{BA3E0801-0E0A-4EC1-816A-251DBFDD5922}" destId="{14C7AE63-EF43-41AB-8BAF-C7E8C58F880F}" srcOrd="1" destOrd="0" parTransId="{7E065683-69C2-4077-8E0F-B4613049399A}" sibTransId="{DB241680-B3BA-46D1-BA97-3F71AC4B1F3E}"/>
    <dgm:cxn modelId="{112BABB1-9D9E-4D88-A069-7F6E37D7B4B9}" type="presOf" srcId="{AE2E3AEC-36B1-4696-8A9E-A401791CFA80}" destId="{610AAFBB-FE8B-4E3C-8FE9-9DAAC416A604}" srcOrd="0" destOrd="0" presId="urn:microsoft.com/office/officeart/2005/8/layout/vList5"/>
    <dgm:cxn modelId="{841963BF-4C76-4CF2-A5F5-6F6B8D25C468}" srcId="{BA3E0801-0E0A-4EC1-816A-251DBFDD5922}" destId="{AE2E3AEC-36B1-4696-8A9E-A401791CFA80}" srcOrd="0" destOrd="0" parTransId="{A974442F-0CB5-48EC-AE82-5BA1E90102AC}" sibTransId="{6FF516BE-C262-4D1D-BBAF-D9E498D2A074}"/>
    <dgm:cxn modelId="{68C31A77-AFB3-4690-B48B-48A71A5EE3E7}" type="presParOf" srcId="{0EF23B79-BB64-4EDF-942C-0C1A2C450E82}" destId="{CEEE2CA6-22B6-4611-8C43-DB2D145347B9}" srcOrd="0" destOrd="0" presId="urn:microsoft.com/office/officeart/2005/8/layout/vList5"/>
    <dgm:cxn modelId="{92778666-FB86-4C57-8FAB-D2519325E045}" type="presParOf" srcId="{CEEE2CA6-22B6-4611-8C43-DB2D145347B9}" destId="{C22348E1-C390-45E0-B5A4-5970F2ABBEBB}" srcOrd="0" destOrd="0" presId="urn:microsoft.com/office/officeart/2005/8/layout/vList5"/>
    <dgm:cxn modelId="{C220129E-1E28-4485-95B0-6A08E7915D9C}" type="presParOf" srcId="{CEEE2CA6-22B6-4611-8C43-DB2D145347B9}" destId="{610AAFBB-FE8B-4E3C-8FE9-9DAAC416A60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AD7BE34-AEA2-41A6-9534-743B1D4E4EF2}" type="doc">
      <dgm:prSet loTypeId="urn:microsoft.com/office/officeart/2005/8/layout/vList5" loCatId="list" qsTypeId="urn:microsoft.com/office/officeart/2005/8/quickstyle/3d6" qsCatId="3D" csTypeId="urn:microsoft.com/office/officeart/2005/8/colors/accent2_5" csCatId="accent2" phldr="1"/>
      <dgm:spPr/>
      <dgm:t>
        <a:bodyPr/>
        <a:lstStyle/>
        <a:p>
          <a:endParaRPr lang="zh-TW" altLang="en-US"/>
        </a:p>
      </dgm:t>
    </dgm:pt>
    <dgm:pt modelId="{BA3E0801-0E0A-4EC1-816A-251DBFDD5922}">
      <dgm:prSet custT="1"/>
      <dgm:spPr>
        <a:sp3d extrusionH="1270000" prstMaterial="plastic">
          <a:bevelT w="50800" h="50800"/>
          <a:bevelB w="50800" h="50800"/>
        </a:sp3d>
      </dgm:spPr>
      <dgm:t>
        <a:bodyPr/>
        <a:lstStyle/>
        <a:p>
          <a:pPr algn="l" rtl="0"/>
          <a:r>
            <a:rPr lang="zh-TW" altLang="en-US" sz="4400" b="1" dirty="0" smtClean="0"/>
            <a:t>六、推動游泳教學，提升游泳能力</a:t>
          </a:r>
          <a:endParaRPr lang="zh-TW" altLang="en-US" sz="4400" b="1" dirty="0"/>
        </a:p>
      </dgm:t>
    </dgm:pt>
    <dgm:pt modelId="{22946015-E418-44C9-92B7-552E16193FE1}" type="parTrans" cxnId="{8F0F5C84-ECC3-426F-B4C2-AF6590D9271E}">
      <dgm:prSet/>
      <dgm:spPr/>
      <dgm:t>
        <a:bodyPr/>
        <a:lstStyle/>
        <a:p>
          <a:endParaRPr lang="zh-TW" altLang="en-US"/>
        </a:p>
      </dgm:t>
    </dgm:pt>
    <dgm:pt modelId="{1308C48F-8D01-4575-A20D-6E7AEF593C49}" type="sibTrans" cxnId="{8F0F5C84-ECC3-426F-B4C2-AF6590D9271E}">
      <dgm:prSet/>
      <dgm:spPr/>
      <dgm:t>
        <a:bodyPr/>
        <a:lstStyle/>
        <a:p>
          <a:endParaRPr lang="zh-TW" altLang="en-US"/>
        </a:p>
      </dgm:t>
    </dgm:pt>
    <dgm:pt modelId="{AE2E3AEC-36B1-4696-8A9E-A401791CFA80}">
      <dgm:prSet/>
      <dgm:spPr>
        <a:sp3d extrusionH="1016000" prstMaterial="plastic">
          <a:bevelT w="25400" h="25400"/>
          <a:bevelB w="25400" h="25400"/>
        </a:sp3d>
      </dgm:spPr>
      <dgm:t>
        <a:bodyPr/>
        <a:lstStyle/>
        <a:p>
          <a:pPr rtl="0"/>
          <a:r>
            <a:rPr lang="zh-TW" altLang="en-US" dirty="0" smtClean="0">
              <a:latin typeface="標楷體" pitchFamily="65" charset="-120"/>
            </a:rPr>
            <a:t>目標：縮短游泳資源差距，提升游泳能力。</a:t>
          </a:r>
          <a:endParaRPr lang="en-US" altLang="zh-TW" dirty="0">
            <a:latin typeface="標楷體" pitchFamily="65" charset="-120"/>
          </a:endParaRPr>
        </a:p>
      </dgm:t>
    </dgm:pt>
    <dgm:pt modelId="{A974442F-0CB5-48EC-AE82-5BA1E90102AC}" type="parTrans" cxnId="{841963BF-4C76-4CF2-A5F5-6F6B8D25C468}">
      <dgm:prSet/>
      <dgm:spPr/>
      <dgm:t>
        <a:bodyPr/>
        <a:lstStyle/>
        <a:p>
          <a:endParaRPr lang="zh-TW" altLang="en-US"/>
        </a:p>
      </dgm:t>
    </dgm:pt>
    <dgm:pt modelId="{6FF516BE-C262-4D1D-BBAF-D9E498D2A074}" type="sibTrans" cxnId="{841963BF-4C76-4CF2-A5F5-6F6B8D25C468}">
      <dgm:prSet/>
      <dgm:spPr/>
      <dgm:t>
        <a:bodyPr/>
        <a:lstStyle/>
        <a:p>
          <a:endParaRPr lang="zh-TW" altLang="en-US"/>
        </a:p>
      </dgm:t>
    </dgm:pt>
    <dgm:pt modelId="{042E566F-A61F-4400-A302-167F0AF353FA}">
      <dgm:prSet/>
      <dgm:spPr>
        <a:sp3d extrusionH="1016000" prstMaterial="plastic">
          <a:bevelT w="25400" h="25400"/>
          <a:bevelB w="25400" h="25400"/>
        </a:sp3d>
      </dgm:spPr>
      <dgm:t>
        <a:bodyPr/>
        <a:lstStyle/>
        <a:p>
          <a:r>
            <a:rPr lang="zh-TW" altLang="en-US" dirty="0" smtClean="0">
              <a:latin typeface="標楷體" pitchFamily="65" charset="-120"/>
            </a:rPr>
            <a:t>策略：</a:t>
          </a:r>
          <a:endParaRPr lang="zh-TW" altLang="en-US" dirty="0">
            <a:latin typeface="標楷體" pitchFamily="65" charset="-120"/>
          </a:endParaRPr>
        </a:p>
      </dgm:t>
    </dgm:pt>
    <dgm:pt modelId="{37D5932A-B734-4E04-9051-C9A8836ABDBC}" type="parTrans" cxnId="{9C3251E5-772E-425C-A5D2-D03A6E18AC07}">
      <dgm:prSet/>
      <dgm:spPr/>
      <dgm:t>
        <a:bodyPr/>
        <a:lstStyle/>
        <a:p>
          <a:endParaRPr lang="zh-TW" altLang="en-US"/>
        </a:p>
      </dgm:t>
    </dgm:pt>
    <dgm:pt modelId="{66BE54D4-AC75-42B3-A9FA-23C09771BA78}" type="sibTrans" cxnId="{9C3251E5-772E-425C-A5D2-D03A6E18AC07}">
      <dgm:prSet/>
      <dgm:spPr/>
      <dgm:t>
        <a:bodyPr/>
        <a:lstStyle/>
        <a:p>
          <a:endParaRPr lang="zh-TW" altLang="en-US"/>
        </a:p>
      </dgm:t>
    </dgm:pt>
    <dgm:pt modelId="{40AA52F5-3960-4B5A-9FB9-359361938BB6}">
      <dgm:prSet/>
      <dgm:spPr>
        <a:sp3d extrusionH="1016000" prstMaterial="plastic">
          <a:bevelT w="25400" h="25400"/>
          <a:bevelB w="25400" h="25400"/>
        </a:sp3d>
      </dgm:spPr>
      <dgm:t>
        <a:bodyPr/>
        <a:lstStyle/>
        <a:p>
          <a:r>
            <a:rPr lang="en-US" altLang="zh-TW" dirty="0" smtClean="0">
              <a:latin typeface="標楷體" pitchFamily="65" charset="-120"/>
            </a:rPr>
            <a:t>1.</a:t>
          </a:r>
          <a:r>
            <a:rPr lang="zh-TW" altLang="en-US" dirty="0" smtClean="0">
              <a:latin typeface="標楷體" pitchFamily="65" charset="-120"/>
            </a:rPr>
            <a:t>配合地方實際需求；</a:t>
          </a:r>
          <a:r>
            <a:rPr lang="en-US" altLang="zh-TW" dirty="0" smtClean="0">
              <a:latin typeface="標楷體" pitchFamily="65" charset="-120"/>
            </a:rPr>
            <a:t>2.</a:t>
          </a:r>
          <a:r>
            <a:rPr lang="zh-TW" altLang="en-US" dirty="0" smtClean="0">
              <a:latin typeface="標楷體" pitchFamily="65" charset="-120"/>
            </a:rPr>
            <a:t>泳池用水循環使用；</a:t>
          </a:r>
          <a:r>
            <a:rPr lang="en-US" altLang="zh-TW" dirty="0" smtClean="0">
              <a:latin typeface="標楷體" pitchFamily="65" charset="-120"/>
            </a:rPr>
            <a:t>3.</a:t>
          </a:r>
          <a:r>
            <a:rPr lang="zh-TW" altLang="en-US" dirty="0" smtClean="0">
              <a:latin typeface="標楷體" pitchFamily="65" charset="-120"/>
            </a:rPr>
            <a:t>輔導無泳池學校與合法業者合作；</a:t>
          </a:r>
          <a:r>
            <a:rPr lang="en-US" altLang="zh-TW" dirty="0" smtClean="0">
              <a:latin typeface="標楷體" pitchFamily="65" charset="-120"/>
            </a:rPr>
            <a:t>4.</a:t>
          </a:r>
          <a:r>
            <a:rPr lang="zh-TW" altLang="en-US" dirty="0" smtClean="0">
              <a:latin typeface="標楷體" pitchFamily="65" charset="-120"/>
            </a:rPr>
            <a:t>建立專業輔導機制：</a:t>
          </a:r>
          <a:r>
            <a:rPr lang="en-US" altLang="zh-TW" dirty="0" smtClean="0">
              <a:latin typeface="標楷體" pitchFamily="65" charset="-120"/>
            </a:rPr>
            <a:t>5.</a:t>
          </a:r>
          <a:r>
            <a:rPr lang="zh-TW" altLang="en-US" dirty="0" smtClean="0">
              <a:latin typeface="標楷體" pitchFamily="65" charset="-120"/>
            </a:rPr>
            <a:t>強化游泳池效益；</a:t>
          </a:r>
          <a:r>
            <a:rPr lang="en-US" altLang="zh-TW" dirty="0" smtClean="0">
              <a:latin typeface="標楷體" pitchFamily="65" charset="-120"/>
            </a:rPr>
            <a:t>6.</a:t>
          </a:r>
          <a:r>
            <a:rPr lang="zh-TW" altLang="en-US" dirty="0" smtClean="0">
              <a:latin typeface="標楷體" pitchFamily="65" charset="-120"/>
            </a:rPr>
            <a:t>提升教學人力質與量。</a:t>
          </a:r>
          <a:endParaRPr lang="zh-TW" altLang="en-US" dirty="0">
            <a:latin typeface="標楷體" pitchFamily="65" charset="-120"/>
          </a:endParaRPr>
        </a:p>
      </dgm:t>
    </dgm:pt>
    <dgm:pt modelId="{1B5DA6DC-89FC-4D60-805B-E07B21E353D0}" type="parTrans" cxnId="{45978BA7-5646-4612-B45C-9A53C70FACEA}">
      <dgm:prSet/>
      <dgm:spPr/>
    </dgm:pt>
    <dgm:pt modelId="{E31C05BF-B6AE-41EF-96EF-F4FF5BE11DDD}" type="sibTrans" cxnId="{45978BA7-5646-4612-B45C-9A53C70FACEA}">
      <dgm:prSet/>
      <dgm:spPr/>
    </dgm:pt>
    <dgm:pt modelId="{0EF23B79-BB64-4EDF-942C-0C1A2C450E82}" type="pres">
      <dgm:prSet presAssocID="{BAD7BE34-AEA2-41A6-9534-743B1D4E4EF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EEE2CA6-22B6-4611-8C43-DB2D145347B9}" type="pres">
      <dgm:prSet presAssocID="{BA3E0801-0E0A-4EC1-816A-251DBFDD5922}" presName="linNode" presStyleCnt="0"/>
      <dgm:spPr/>
      <dgm:t>
        <a:bodyPr/>
        <a:lstStyle/>
        <a:p>
          <a:endParaRPr lang="zh-TW" altLang="en-US"/>
        </a:p>
      </dgm:t>
    </dgm:pt>
    <dgm:pt modelId="{C22348E1-C390-45E0-B5A4-5970F2ABBEBB}" type="pres">
      <dgm:prSet presAssocID="{BA3E0801-0E0A-4EC1-816A-251DBFDD5922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0AAFBB-FE8B-4E3C-8FE9-9DAAC416A604}" type="pres">
      <dgm:prSet presAssocID="{BA3E0801-0E0A-4EC1-816A-251DBFDD5922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52B6CF4-82C1-4F4D-8D9C-76963F65648F}" type="presOf" srcId="{AE2E3AEC-36B1-4696-8A9E-A401791CFA80}" destId="{610AAFBB-FE8B-4E3C-8FE9-9DAAC416A604}" srcOrd="0" destOrd="0" presId="urn:microsoft.com/office/officeart/2005/8/layout/vList5"/>
    <dgm:cxn modelId="{60D56B78-871D-450F-9EA1-58819AE66A11}" type="presOf" srcId="{BA3E0801-0E0A-4EC1-816A-251DBFDD5922}" destId="{C22348E1-C390-45E0-B5A4-5970F2ABBEBB}" srcOrd="0" destOrd="0" presId="urn:microsoft.com/office/officeart/2005/8/layout/vList5"/>
    <dgm:cxn modelId="{9C3251E5-772E-425C-A5D2-D03A6E18AC07}" srcId="{BA3E0801-0E0A-4EC1-816A-251DBFDD5922}" destId="{042E566F-A61F-4400-A302-167F0AF353FA}" srcOrd="1" destOrd="0" parTransId="{37D5932A-B734-4E04-9051-C9A8836ABDBC}" sibTransId="{66BE54D4-AC75-42B3-A9FA-23C09771BA78}"/>
    <dgm:cxn modelId="{E8015620-2AD7-4615-A581-AA49138FFE1D}" type="presOf" srcId="{042E566F-A61F-4400-A302-167F0AF353FA}" destId="{610AAFBB-FE8B-4E3C-8FE9-9DAAC416A604}" srcOrd="0" destOrd="1" presId="urn:microsoft.com/office/officeart/2005/8/layout/vList5"/>
    <dgm:cxn modelId="{8F0F5C84-ECC3-426F-B4C2-AF6590D9271E}" srcId="{BAD7BE34-AEA2-41A6-9534-743B1D4E4EF2}" destId="{BA3E0801-0E0A-4EC1-816A-251DBFDD5922}" srcOrd="0" destOrd="0" parTransId="{22946015-E418-44C9-92B7-552E16193FE1}" sibTransId="{1308C48F-8D01-4575-A20D-6E7AEF593C49}"/>
    <dgm:cxn modelId="{45978BA7-5646-4612-B45C-9A53C70FACEA}" srcId="{BA3E0801-0E0A-4EC1-816A-251DBFDD5922}" destId="{40AA52F5-3960-4B5A-9FB9-359361938BB6}" srcOrd="2" destOrd="0" parTransId="{1B5DA6DC-89FC-4D60-805B-E07B21E353D0}" sibTransId="{E31C05BF-B6AE-41EF-96EF-F4FF5BE11DDD}"/>
    <dgm:cxn modelId="{61245E21-4CB7-4496-AAE4-B0A2664C135F}" type="presOf" srcId="{40AA52F5-3960-4B5A-9FB9-359361938BB6}" destId="{610AAFBB-FE8B-4E3C-8FE9-9DAAC416A604}" srcOrd="0" destOrd="2" presId="urn:microsoft.com/office/officeart/2005/8/layout/vList5"/>
    <dgm:cxn modelId="{0A5A3302-2198-40AB-865F-BB4B1D633668}" type="presOf" srcId="{BAD7BE34-AEA2-41A6-9534-743B1D4E4EF2}" destId="{0EF23B79-BB64-4EDF-942C-0C1A2C450E82}" srcOrd="0" destOrd="0" presId="urn:microsoft.com/office/officeart/2005/8/layout/vList5"/>
    <dgm:cxn modelId="{841963BF-4C76-4CF2-A5F5-6F6B8D25C468}" srcId="{BA3E0801-0E0A-4EC1-816A-251DBFDD5922}" destId="{AE2E3AEC-36B1-4696-8A9E-A401791CFA80}" srcOrd="0" destOrd="0" parTransId="{A974442F-0CB5-48EC-AE82-5BA1E90102AC}" sibTransId="{6FF516BE-C262-4D1D-BBAF-D9E498D2A074}"/>
    <dgm:cxn modelId="{8562BE43-817C-431B-A36E-1C09798964E8}" type="presParOf" srcId="{0EF23B79-BB64-4EDF-942C-0C1A2C450E82}" destId="{CEEE2CA6-22B6-4611-8C43-DB2D145347B9}" srcOrd="0" destOrd="0" presId="urn:microsoft.com/office/officeart/2005/8/layout/vList5"/>
    <dgm:cxn modelId="{40F8BD22-537C-491C-AE32-E658FA428964}" type="presParOf" srcId="{CEEE2CA6-22B6-4611-8C43-DB2D145347B9}" destId="{C22348E1-C390-45E0-B5A4-5970F2ABBEBB}" srcOrd="0" destOrd="0" presId="urn:microsoft.com/office/officeart/2005/8/layout/vList5"/>
    <dgm:cxn modelId="{1E41FE7C-F206-4BFF-9CC5-D04BED10176D}" type="presParOf" srcId="{CEEE2CA6-22B6-4611-8C43-DB2D145347B9}" destId="{610AAFBB-FE8B-4E3C-8FE9-9DAAC416A60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AD7BE34-AEA2-41A6-9534-743B1D4E4EF2}" type="doc">
      <dgm:prSet loTypeId="urn:microsoft.com/office/officeart/2005/8/layout/vList5" loCatId="list" qsTypeId="urn:microsoft.com/office/officeart/2005/8/quickstyle/3d6" qsCatId="3D" csTypeId="urn:microsoft.com/office/officeart/2005/8/colors/accent2_5" csCatId="accent2" phldr="1"/>
      <dgm:spPr/>
      <dgm:t>
        <a:bodyPr/>
        <a:lstStyle/>
        <a:p>
          <a:endParaRPr lang="zh-TW" altLang="en-US"/>
        </a:p>
      </dgm:t>
    </dgm:pt>
    <dgm:pt modelId="{BA3E0801-0E0A-4EC1-816A-251DBFDD5922}">
      <dgm:prSet custT="1"/>
      <dgm:spPr>
        <a:sp3d extrusionH="1270000" prstMaterial="plastic">
          <a:bevelT w="50800" h="50800"/>
          <a:bevelB w="50800" h="50800"/>
        </a:sp3d>
      </dgm:spPr>
      <dgm:t>
        <a:bodyPr/>
        <a:lstStyle/>
        <a:p>
          <a:pPr algn="l" rtl="0"/>
          <a:r>
            <a:rPr lang="zh-TW" altLang="en-US" sz="4400" b="1" dirty="0" smtClean="0"/>
            <a:t>七、落實技職再造方案，促進技職優質化</a:t>
          </a:r>
          <a:endParaRPr lang="zh-TW" altLang="en-US" sz="4400" b="1" dirty="0"/>
        </a:p>
      </dgm:t>
    </dgm:pt>
    <dgm:pt modelId="{22946015-E418-44C9-92B7-552E16193FE1}" type="parTrans" cxnId="{8F0F5C84-ECC3-426F-B4C2-AF6590D9271E}">
      <dgm:prSet/>
      <dgm:spPr/>
      <dgm:t>
        <a:bodyPr/>
        <a:lstStyle/>
        <a:p>
          <a:endParaRPr lang="zh-TW" altLang="en-US"/>
        </a:p>
      </dgm:t>
    </dgm:pt>
    <dgm:pt modelId="{1308C48F-8D01-4575-A20D-6E7AEF593C49}" type="sibTrans" cxnId="{8F0F5C84-ECC3-426F-B4C2-AF6590D9271E}">
      <dgm:prSet/>
      <dgm:spPr/>
      <dgm:t>
        <a:bodyPr/>
        <a:lstStyle/>
        <a:p>
          <a:endParaRPr lang="zh-TW" altLang="en-US"/>
        </a:p>
      </dgm:t>
    </dgm:pt>
    <dgm:pt modelId="{AE2E3AEC-36B1-4696-8A9E-A401791CFA80}">
      <dgm:prSet/>
      <dgm:spPr>
        <a:sp3d extrusionH="1016000" prstMaterial="plastic">
          <a:bevelT w="25400" h="25400"/>
          <a:bevelB w="25400" h="25400"/>
        </a:sp3d>
      </dgm:spPr>
      <dgm:t>
        <a:bodyPr/>
        <a:lstStyle/>
        <a:p>
          <a:pPr rtl="0"/>
          <a:r>
            <a:rPr lang="zh-TW" altLang="en-US" dirty="0" smtClean="0">
              <a:latin typeface="標楷體" pitchFamily="65" charset="-120"/>
            </a:rPr>
            <a:t>目標：改善技職教學環境；強化產學實務連結。</a:t>
          </a:r>
          <a:endParaRPr lang="en-US" altLang="zh-TW" dirty="0">
            <a:latin typeface="標楷體" pitchFamily="65" charset="-120"/>
          </a:endParaRPr>
        </a:p>
      </dgm:t>
    </dgm:pt>
    <dgm:pt modelId="{A974442F-0CB5-48EC-AE82-5BA1E90102AC}" type="parTrans" cxnId="{841963BF-4C76-4CF2-A5F5-6F6B8D25C468}">
      <dgm:prSet/>
      <dgm:spPr/>
      <dgm:t>
        <a:bodyPr/>
        <a:lstStyle/>
        <a:p>
          <a:endParaRPr lang="zh-TW" altLang="en-US"/>
        </a:p>
      </dgm:t>
    </dgm:pt>
    <dgm:pt modelId="{6FF516BE-C262-4D1D-BBAF-D9E498D2A074}" type="sibTrans" cxnId="{841963BF-4C76-4CF2-A5F5-6F6B8D25C468}">
      <dgm:prSet/>
      <dgm:spPr/>
      <dgm:t>
        <a:bodyPr/>
        <a:lstStyle/>
        <a:p>
          <a:endParaRPr lang="zh-TW" altLang="en-US"/>
        </a:p>
      </dgm:t>
    </dgm:pt>
    <dgm:pt modelId="{B8D61BCC-36CD-4073-B3CA-74F3A7679289}">
      <dgm:prSet/>
      <dgm:spPr>
        <a:sp3d extrusionH="1016000" prstMaterial="plastic">
          <a:bevelT w="25400" h="25400"/>
          <a:bevelB w="25400" h="25400"/>
        </a:sp3d>
      </dgm:spPr>
      <dgm:t>
        <a:bodyPr/>
        <a:lstStyle/>
        <a:p>
          <a:r>
            <a:rPr lang="zh-TW" altLang="en-US" smtClean="0">
              <a:latin typeface="標楷體" pitchFamily="65" charset="-120"/>
            </a:rPr>
            <a:t>策略：</a:t>
          </a:r>
          <a:endParaRPr lang="zh-TW" altLang="en-US" dirty="0">
            <a:latin typeface="標楷體" pitchFamily="65" charset="-120"/>
          </a:endParaRPr>
        </a:p>
      </dgm:t>
    </dgm:pt>
    <dgm:pt modelId="{CA3FECAE-78CC-4216-BDD5-B1CA676BC445}" type="parTrans" cxnId="{B088E1A3-F27C-4473-8FCB-89AF06355BF0}">
      <dgm:prSet/>
      <dgm:spPr/>
      <dgm:t>
        <a:bodyPr/>
        <a:lstStyle/>
        <a:p>
          <a:endParaRPr lang="zh-TW" altLang="en-US"/>
        </a:p>
      </dgm:t>
    </dgm:pt>
    <dgm:pt modelId="{2B70EB8E-2E1E-4F66-9449-276D19B0C61E}" type="sibTrans" cxnId="{B088E1A3-F27C-4473-8FCB-89AF06355BF0}">
      <dgm:prSet/>
      <dgm:spPr/>
      <dgm:t>
        <a:bodyPr/>
        <a:lstStyle/>
        <a:p>
          <a:endParaRPr lang="zh-TW" altLang="en-US"/>
        </a:p>
      </dgm:t>
    </dgm:pt>
    <dgm:pt modelId="{A4A025DD-0524-4FC6-BE79-18E7264548EC}">
      <dgm:prSet/>
      <dgm:spPr>
        <a:sp3d extrusionH="1016000" prstMaterial="plastic">
          <a:bevelT w="25400" h="25400"/>
          <a:bevelB w="25400" h="25400"/>
        </a:sp3d>
      </dgm:spPr>
      <dgm:t>
        <a:bodyPr/>
        <a:lstStyle/>
        <a:p>
          <a:r>
            <a:rPr lang="en-US" altLang="zh-TW" smtClean="0">
              <a:latin typeface="標楷體" pitchFamily="65" charset="-120"/>
            </a:rPr>
            <a:t>1.</a:t>
          </a:r>
          <a:r>
            <a:rPr lang="zh-TW" altLang="en-US" smtClean="0">
              <a:latin typeface="標楷體" pitchFamily="65" charset="-120"/>
            </a:rPr>
            <a:t>強化教師實務教學能力。</a:t>
          </a:r>
          <a:r>
            <a:rPr lang="en-US" altLang="zh-TW" smtClean="0">
              <a:latin typeface="標楷體" pitchFamily="65" charset="-120"/>
            </a:rPr>
            <a:t>2.</a:t>
          </a:r>
          <a:r>
            <a:rPr lang="zh-TW" altLang="en-US" smtClean="0">
              <a:latin typeface="標楷體" pitchFamily="65" charset="-120"/>
            </a:rPr>
            <a:t>引進產業資源協同教學。</a:t>
          </a:r>
          <a:endParaRPr lang="zh-TW" altLang="en-US" dirty="0">
            <a:latin typeface="標楷體" pitchFamily="65" charset="-120"/>
          </a:endParaRPr>
        </a:p>
      </dgm:t>
    </dgm:pt>
    <dgm:pt modelId="{688E96EA-5A3B-4A3E-AFDD-579064848A3D}" type="parTrans" cxnId="{9350785D-7D3D-4609-ABE0-5153A072D186}">
      <dgm:prSet/>
      <dgm:spPr/>
      <dgm:t>
        <a:bodyPr/>
        <a:lstStyle/>
        <a:p>
          <a:endParaRPr lang="zh-TW" altLang="en-US"/>
        </a:p>
      </dgm:t>
    </dgm:pt>
    <dgm:pt modelId="{E4C3A456-EBA9-4C89-A175-0C651C5D15B2}" type="sibTrans" cxnId="{9350785D-7D3D-4609-ABE0-5153A072D186}">
      <dgm:prSet/>
      <dgm:spPr/>
      <dgm:t>
        <a:bodyPr/>
        <a:lstStyle/>
        <a:p>
          <a:endParaRPr lang="zh-TW" altLang="en-US"/>
        </a:p>
      </dgm:t>
    </dgm:pt>
    <dgm:pt modelId="{BD214094-413D-4FAB-A7DF-D799836AFBE5}">
      <dgm:prSet/>
      <dgm:spPr>
        <a:sp3d extrusionH="1016000" prstMaterial="plastic">
          <a:bevelT w="25400" h="25400"/>
          <a:bevelB w="25400" h="25400"/>
        </a:sp3d>
      </dgm:spPr>
      <dgm:t>
        <a:bodyPr/>
        <a:lstStyle/>
        <a:p>
          <a:r>
            <a:rPr lang="en-US" altLang="zh-TW" smtClean="0">
              <a:latin typeface="標楷體" pitchFamily="65" charset="-120"/>
            </a:rPr>
            <a:t>3.</a:t>
          </a:r>
          <a:r>
            <a:rPr lang="zh-TW" altLang="en-US" smtClean="0">
              <a:latin typeface="標楷體" pitchFamily="65" charset="-120"/>
            </a:rPr>
            <a:t>落實學生校外實習課程。</a:t>
          </a:r>
          <a:r>
            <a:rPr lang="en-US" altLang="zh-TW" smtClean="0">
              <a:latin typeface="標楷體" pitchFamily="65" charset="-120"/>
            </a:rPr>
            <a:t>4.</a:t>
          </a:r>
          <a:r>
            <a:rPr lang="zh-TW" altLang="en-US" smtClean="0">
              <a:latin typeface="標楷體" pitchFamily="65" charset="-120"/>
            </a:rPr>
            <a:t>改善高職設備提升品質。</a:t>
          </a:r>
          <a:endParaRPr lang="zh-TW" altLang="en-US" dirty="0">
            <a:latin typeface="標楷體" pitchFamily="65" charset="-120"/>
          </a:endParaRPr>
        </a:p>
      </dgm:t>
    </dgm:pt>
    <dgm:pt modelId="{4B410B31-3C82-4C21-8C13-007BCF06239B}" type="parTrans" cxnId="{8842988C-C6B9-45C4-BE47-1A128E7494D7}">
      <dgm:prSet/>
      <dgm:spPr/>
      <dgm:t>
        <a:bodyPr/>
        <a:lstStyle/>
        <a:p>
          <a:endParaRPr lang="zh-TW" altLang="en-US"/>
        </a:p>
      </dgm:t>
    </dgm:pt>
    <dgm:pt modelId="{712AA47A-7A26-4D98-BEF4-26B1CF0ED638}" type="sibTrans" cxnId="{8842988C-C6B9-45C4-BE47-1A128E7494D7}">
      <dgm:prSet/>
      <dgm:spPr/>
      <dgm:t>
        <a:bodyPr/>
        <a:lstStyle/>
        <a:p>
          <a:endParaRPr lang="zh-TW" altLang="en-US"/>
        </a:p>
      </dgm:t>
    </dgm:pt>
    <dgm:pt modelId="{44DF3998-DB9E-49BC-A6A5-7E46475A7525}">
      <dgm:prSet/>
      <dgm:spPr>
        <a:sp3d extrusionH="1016000" prstMaterial="plastic">
          <a:bevelT w="25400" h="25400"/>
          <a:bevelB w="25400" h="25400"/>
        </a:sp3d>
      </dgm:spPr>
      <dgm:t>
        <a:bodyPr/>
        <a:lstStyle/>
        <a:p>
          <a:r>
            <a:rPr lang="en-US" altLang="zh-TW" smtClean="0">
              <a:latin typeface="標楷體" pitchFamily="65" charset="-120"/>
            </a:rPr>
            <a:t>5.</a:t>
          </a:r>
          <a:r>
            <a:rPr lang="zh-TW" altLang="en-US" smtClean="0">
              <a:latin typeface="標楷體" pitchFamily="65" charset="-120"/>
            </a:rPr>
            <a:t>建立技專特色發展領域。</a:t>
          </a:r>
          <a:r>
            <a:rPr lang="en-US" altLang="zh-TW" smtClean="0">
              <a:latin typeface="標楷體" pitchFamily="65" charset="-120"/>
            </a:rPr>
            <a:t>6.</a:t>
          </a:r>
          <a:r>
            <a:rPr lang="zh-TW" altLang="en-US" smtClean="0">
              <a:latin typeface="標楷體" pitchFamily="65" charset="-120"/>
            </a:rPr>
            <a:t>建立技專特色評鑑機制。</a:t>
          </a:r>
          <a:endParaRPr lang="zh-TW" altLang="en-US" dirty="0">
            <a:latin typeface="標楷體" pitchFamily="65" charset="-120"/>
          </a:endParaRPr>
        </a:p>
      </dgm:t>
    </dgm:pt>
    <dgm:pt modelId="{4462588E-CABD-4E84-A383-AB3555105701}" type="parTrans" cxnId="{87BC0AD8-8D14-4ABA-8D54-EE27395A7916}">
      <dgm:prSet/>
      <dgm:spPr/>
      <dgm:t>
        <a:bodyPr/>
        <a:lstStyle/>
        <a:p>
          <a:endParaRPr lang="zh-TW" altLang="en-US"/>
        </a:p>
      </dgm:t>
    </dgm:pt>
    <dgm:pt modelId="{6CBEEB41-0952-4B6A-91FD-6A7784EFD693}" type="sibTrans" cxnId="{87BC0AD8-8D14-4ABA-8D54-EE27395A7916}">
      <dgm:prSet/>
      <dgm:spPr/>
      <dgm:t>
        <a:bodyPr/>
        <a:lstStyle/>
        <a:p>
          <a:endParaRPr lang="zh-TW" altLang="en-US"/>
        </a:p>
      </dgm:t>
    </dgm:pt>
    <dgm:pt modelId="{22E5113E-5FBA-440A-87FF-55B30506B0F2}">
      <dgm:prSet/>
      <dgm:spPr>
        <a:sp3d extrusionH="1016000" prstMaterial="plastic">
          <a:bevelT w="25400" h="25400"/>
          <a:bevelB w="25400" h="25400"/>
        </a:sp3d>
      </dgm:spPr>
      <dgm:t>
        <a:bodyPr/>
        <a:lstStyle/>
        <a:p>
          <a:r>
            <a:rPr lang="en-US" altLang="zh-TW" smtClean="0">
              <a:latin typeface="標楷體" pitchFamily="65" charset="-120"/>
            </a:rPr>
            <a:t>7.</a:t>
          </a:r>
          <a:r>
            <a:rPr lang="zh-TW" altLang="en-US" smtClean="0">
              <a:latin typeface="標楷體" pitchFamily="65" charset="-120"/>
            </a:rPr>
            <a:t>擴展產學結合培育模式。</a:t>
          </a:r>
          <a:r>
            <a:rPr lang="en-US" altLang="zh-TW" smtClean="0">
              <a:latin typeface="標楷體" pitchFamily="65" charset="-120"/>
            </a:rPr>
            <a:t>8.</a:t>
          </a:r>
          <a:r>
            <a:rPr lang="zh-TW" altLang="en-US" smtClean="0">
              <a:latin typeface="標楷體" pitchFamily="65" charset="-120"/>
            </a:rPr>
            <a:t>強化實務能力選才機制。</a:t>
          </a:r>
          <a:endParaRPr lang="zh-TW" altLang="en-US" dirty="0">
            <a:latin typeface="標楷體" pitchFamily="65" charset="-120"/>
          </a:endParaRPr>
        </a:p>
      </dgm:t>
    </dgm:pt>
    <dgm:pt modelId="{9B8192F1-2B2E-4BC8-B59B-AFB41B5B5635}" type="parTrans" cxnId="{D621EF12-7D8A-4A5A-A92A-FA7441C35C3F}">
      <dgm:prSet/>
      <dgm:spPr/>
      <dgm:t>
        <a:bodyPr/>
        <a:lstStyle/>
        <a:p>
          <a:endParaRPr lang="zh-TW" altLang="en-US"/>
        </a:p>
      </dgm:t>
    </dgm:pt>
    <dgm:pt modelId="{16293566-D87C-41E6-84BD-B0368EC79330}" type="sibTrans" cxnId="{D621EF12-7D8A-4A5A-A92A-FA7441C35C3F}">
      <dgm:prSet/>
      <dgm:spPr/>
      <dgm:t>
        <a:bodyPr/>
        <a:lstStyle/>
        <a:p>
          <a:endParaRPr lang="zh-TW" altLang="en-US"/>
        </a:p>
      </dgm:t>
    </dgm:pt>
    <dgm:pt modelId="{DFC07C26-A352-4A76-AF2B-83CABD0129D0}">
      <dgm:prSet/>
      <dgm:spPr>
        <a:sp3d extrusionH="1016000" prstMaterial="plastic">
          <a:bevelT w="25400" h="25400"/>
          <a:bevelB w="25400" h="25400"/>
        </a:sp3d>
      </dgm:spPr>
      <dgm:t>
        <a:bodyPr/>
        <a:lstStyle/>
        <a:p>
          <a:r>
            <a:rPr lang="en-US" altLang="zh-TW" dirty="0" smtClean="0">
              <a:latin typeface="標楷體" pitchFamily="65" charset="-120"/>
            </a:rPr>
            <a:t>9.</a:t>
          </a:r>
          <a:r>
            <a:rPr lang="zh-TW" altLang="en-US" dirty="0" smtClean="0">
              <a:latin typeface="標楷體" pitchFamily="65" charset="-120"/>
            </a:rPr>
            <a:t>試辦五專菁英班紮實人力。</a:t>
          </a:r>
          <a:r>
            <a:rPr lang="en-US" altLang="zh-TW" dirty="0" smtClean="0">
              <a:latin typeface="標楷體" pitchFamily="65" charset="-120"/>
            </a:rPr>
            <a:t>10.</a:t>
          </a:r>
          <a:r>
            <a:rPr lang="zh-TW" altLang="en-US" dirty="0" smtClean="0">
              <a:latin typeface="標楷體" pitchFamily="65" charset="-120"/>
            </a:rPr>
            <a:t>落實專業證照制度。</a:t>
          </a:r>
          <a:endParaRPr lang="zh-TW" altLang="en-US" dirty="0">
            <a:latin typeface="標楷體" pitchFamily="65" charset="-120"/>
          </a:endParaRPr>
        </a:p>
      </dgm:t>
    </dgm:pt>
    <dgm:pt modelId="{9586701D-80A8-414A-BAD8-AA002B75F3C1}" type="parTrans" cxnId="{999BD9E0-AEEB-4ACA-8F3E-3332B219272C}">
      <dgm:prSet/>
      <dgm:spPr/>
      <dgm:t>
        <a:bodyPr/>
        <a:lstStyle/>
        <a:p>
          <a:endParaRPr lang="zh-TW" altLang="en-US"/>
        </a:p>
      </dgm:t>
    </dgm:pt>
    <dgm:pt modelId="{E2384E35-66F7-412A-B5DE-286906599426}" type="sibTrans" cxnId="{999BD9E0-AEEB-4ACA-8F3E-3332B219272C}">
      <dgm:prSet/>
      <dgm:spPr/>
      <dgm:t>
        <a:bodyPr/>
        <a:lstStyle/>
        <a:p>
          <a:endParaRPr lang="zh-TW" altLang="en-US"/>
        </a:p>
      </dgm:t>
    </dgm:pt>
    <dgm:pt modelId="{0EF23B79-BB64-4EDF-942C-0C1A2C450E82}" type="pres">
      <dgm:prSet presAssocID="{BAD7BE34-AEA2-41A6-9534-743B1D4E4EF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EEE2CA6-22B6-4611-8C43-DB2D145347B9}" type="pres">
      <dgm:prSet presAssocID="{BA3E0801-0E0A-4EC1-816A-251DBFDD5922}" presName="linNode" presStyleCnt="0"/>
      <dgm:spPr/>
      <dgm:t>
        <a:bodyPr/>
        <a:lstStyle/>
        <a:p>
          <a:endParaRPr lang="zh-TW" altLang="en-US"/>
        </a:p>
      </dgm:t>
    </dgm:pt>
    <dgm:pt modelId="{C22348E1-C390-45E0-B5A4-5970F2ABBEBB}" type="pres">
      <dgm:prSet presAssocID="{BA3E0801-0E0A-4EC1-816A-251DBFDD5922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0AAFBB-FE8B-4E3C-8FE9-9DAAC416A604}" type="pres">
      <dgm:prSet presAssocID="{BA3E0801-0E0A-4EC1-816A-251DBFDD5922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621EF12-7D8A-4A5A-A92A-FA7441C35C3F}" srcId="{BA3E0801-0E0A-4EC1-816A-251DBFDD5922}" destId="{22E5113E-5FBA-440A-87FF-55B30506B0F2}" srcOrd="5" destOrd="0" parTransId="{9B8192F1-2B2E-4BC8-B59B-AFB41B5B5635}" sibTransId="{16293566-D87C-41E6-84BD-B0368EC79330}"/>
    <dgm:cxn modelId="{D73D9959-3A6B-405C-968C-0869A0798D7F}" type="presOf" srcId="{22E5113E-5FBA-440A-87FF-55B30506B0F2}" destId="{610AAFBB-FE8B-4E3C-8FE9-9DAAC416A604}" srcOrd="0" destOrd="5" presId="urn:microsoft.com/office/officeart/2005/8/layout/vList5"/>
    <dgm:cxn modelId="{D3AF9049-BCCB-4D56-BD2A-C6B97919DC3E}" type="presOf" srcId="{BA3E0801-0E0A-4EC1-816A-251DBFDD5922}" destId="{C22348E1-C390-45E0-B5A4-5970F2ABBEBB}" srcOrd="0" destOrd="0" presId="urn:microsoft.com/office/officeart/2005/8/layout/vList5"/>
    <dgm:cxn modelId="{B088E1A3-F27C-4473-8FCB-89AF06355BF0}" srcId="{BA3E0801-0E0A-4EC1-816A-251DBFDD5922}" destId="{B8D61BCC-36CD-4073-B3CA-74F3A7679289}" srcOrd="1" destOrd="0" parTransId="{CA3FECAE-78CC-4216-BDD5-B1CA676BC445}" sibTransId="{2B70EB8E-2E1E-4F66-9449-276D19B0C61E}"/>
    <dgm:cxn modelId="{999BD9E0-AEEB-4ACA-8F3E-3332B219272C}" srcId="{BA3E0801-0E0A-4EC1-816A-251DBFDD5922}" destId="{DFC07C26-A352-4A76-AF2B-83CABD0129D0}" srcOrd="6" destOrd="0" parTransId="{9586701D-80A8-414A-BAD8-AA002B75F3C1}" sibTransId="{E2384E35-66F7-412A-B5DE-286906599426}"/>
    <dgm:cxn modelId="{C8F71337-7F40-4B5C-81AF-1AB6E55C1807}" type="presOf" srcId="{BD214094-413D-4FAB-A7DF-D799836AFBE5}" destId="{610AAFBB-FE8B-4E3C-8FE9-9DAAC416A604}" srcOrd="0" destOrd="3" presId="urn:microsoft.com/office/officeart/2005/8/layout/vList5"/>
    <dgm:cxn modelId="{308460F8-540D-4250-9131-E9AE5960CAF0}" type="presOf" srcId="{B8D61BCC-36CD-4073-B3CA-74F3A7679289}" destId="{610AAFBB-FE8B-4E3C-8FE9-9DAAC416A604}" srcOrd="0" destOrd="1" presId="urn:microsoft.com/office/officeart/2005/8/layout/vList5"/>
    <dgm:cxn modelId="{8842988C-C6B9-45C4-BE47-1A128E7494D7}" srcId="{BA3E0801-0E0A-4EC1-816A-251DBFDD5922}" destId="{BD214094-413D-4FAB-A7DF-D799836AFBE5}" srcOrd="3" destOrd="0" parTransId="{4B410B31-3C82-4C21-8C13-007BCF06239B}" sibTransId="{712AA47A-7A26-4D98-BEF4-26B1CF0ED638}"/>
    <dgm:cxn modelId="{8F333890-0580-4373-BA02-480658269077}" type="presOf" srcId="{44DF3998-DB9E-49BC-A6A5-7E46475A7525}" destId="{610AAFBB-FE8B-4E3C-8FE9-9DAAC416A604}" srcOrd="0" destOrd="4" presId="urn:microsoft.com/office/officeart/2005/8/layout/vList5"/>
    <dgm:cxn modelId="{485A8DBF-EE97-469A-B9E8-A17A7A4CC299}" type="presOf" srcId="{AE2E3AEC-36B1-4696-8A9E-A401791CFA80}" destId="{610AAFBB-FE8B-4E3C-8FE9-9DAAC416A604}" srcOrd="0" destOrd="0" presId="urn:microsoft.com/office/officeart/2005/8/layout/vList5"/>
    <dgm:cxn modelId="{8F0F5C84-ECC3-426F-B4C2-AF6590D9271E}" srcId="{BAD7BE34-AEA2-41A6-9534-743B1D4E4EF2}" destId="{BA3E0801-0E0A-4EC1-816A-251DBFDD5922}" srcOrd="0" destOrd="0" parTransId="{22946015-E418-44C9-92B7-552E16193FE1}" sibTransId="{1308C48F-8D01-4575-A20D-6E7AEF593C49}"/>
    <dgm:cxn modelId="{9350785D-7D3D-4609-ABE0-5153A072D186}" srcId="{BA3E0801-0E0A-4EC1-816A-251DBFDD5922}" destId="{A4A025DD-0524-4FC6-BE79-18E7264548EC}" srcOrd="2" destOrd="0" parTransId="{688E96EA-5A3B-4A3E-AFDD-579064848A3D}" sibTransId="{E4C3A456-EBA9-4C89-A175-0C651C5D15B2}"/>
    <dgm:cxn modelId="{87BC0AD8-8D14-4ABA-8D54-EE27395A7916}" srcId="{BA3E0801-0E0A-4EC1-816A-251DBFDD5922}" destId="{44DF3998-DB9E-49BC-A6A5-7E46475A7525}" srcOrd="4" destOrd="0" parTransId="{4462588E-CABD-4E84-A383-AB3555105701}" sibTransId="{6CBEEB41-0952-4B6A-91FD-6A7784EFD693}"/>
    <dgm:cxn modelId="{44509A0C-9F98-4A33-BD54-5215729C0EF9}" type="presOf" srcId="{A4A025DD-0524-4FC6-BE79-18E7264548EC}" destId="{610AAFBB-FE8B-4E3C-8FE9-9DAAC416A604}" srcOrd="0" destOrd="2" presId="urn:microsoft.com/office/officeart/2005/8/layout/vList5"/>
    <dgm:cxn modelId="{8E8D7036-86FF-47CA-8F9F-7C346828CCBB}" type="presOf" srcId="{DFC07C26-A352-4A76-AF2B-83CABD0129D0}" destId="{610AAFBB-FE8B-4E3C-8FE9-9DAAC416A604}" srcOrd="0" destOrd="6" presId="urn:microsoft.com/office/officeart/2005/8/layout/vList5"/>
    <dgm:cxn modelId="{F2742637-47E2-4CBC-A170-CAEAB47B6457}" type="presOf" srcId="{BAD7BE34-AEA2-41A6-9534-743B1D4E4EF2}" destId="{0EF23B79-BB64-4EDF-942C-0C1A2C450E82}" srcOrd="0" destOrd="0" presId="urn:microsoft.com/office/officeart/2005/8/layout/vList5"/>
    <dgm:cxn modelId="{841963BF-4C76-4CF2-A5F5-6F6B8D25C468}" srcId="{BA3E0801-0E0A-4EC1-816A-251DBFDD5922}" destId="{AE2E3AEC-36B1-4696-8A9E-A401791CFA80}" srcOrd="0" destOrd="0" parTransId="{A974442F-0CB5-48EC-AE82-5BA1E90102AC}" sibTransId="{6FF516BE-C262-4D1D-BBAF-D9E498D2A074}"/>
    <dgm:cxn modelId="{2FDE581F-4456-41BB-A80C-B6E04CADB05D}" type="presParOf" srcId="{0EF23B79-BB64-4EDF-942C-0C1A2C450E82}" destId="{CEEE2CA6-22B6-4611-8C43-DB2D145347B9}" srcOrd="0" destOrd="0" presId="urn:microsoft.com/office/officeart/2005/8/layout/vList5"/>
    <dgm:cxn modelId="{63E70D1A-312A-4AF4-990E-FC980EC6ADD8}" type="presParOf" srcId="{CEEE2CA6-22B6-4611-8C43-DB2D145347B9}" destId="{C22348E1-C390-45E0-B5A4-5970F2ABBEBB}" srcOrd="0" destOrd="0" presId="urn:microsoft.com/office/officeart/2005/8/layout/vList5"/>
    <dgm:cxn modelId="{B65D5B62-2E0C-4EE4-9B79-E5A2FA54B290}" type="presParOf" srcId="{CEEE2CA6-22B6-4611-8C43-DB2D145347B9}" destId="{610AAFBB-FE8B-4E3C-8FE9-9DAAC416A60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AD7BE34-AEA2-41A6-9534-743B1D4E4EF2}" type="doc">
      <dgm:prSet loTypeId="urn:microsoft.com/office/officeart/2005/8/layout/vList5" loCatId="list" qsTypeId="urn:microsoft.com/office/officeart/2005/8/quickstyle/3d6" qsCatId="3D" csTypeId="urn:microsoft.com/office/officeart/2005/8/colors/accent2_5" csCatId="accent2" phldr="1"/>
      <dgm:spPr/>
      <dgm:t>
        <a:bodyPr/>
        <a:lstStyle/>
        <a:p>
          <a:endParaRPr lang="zh-TW" altLang="en-US"/>
        </a:p>
      </dgm:t>
    </dgm:pt>
    <dgm:pt modelId="{BA3E0801-0E0A-4EC1-816A-251DBFDD5922}">
      <dgm:prSet custT="1"/>
      <dgm:spPr>
        <a:sp3d extrusionH="1270000" prstMaterial="plastic">
          <a:bevelT w="50800" h="50800"/>
          <a:bevelB w="50800" h="50800"/>
        </a:sp3d>
      </dgm:spPr>
      <dgm:t>
        <a:bodyPr/>
        <a:lstStyle/>
        <a:p>
          <a:pPr algn="l" rtl="0"/>
          <a:r>
            <a:rPr lang="zh-TW" altLang="en-US" sz="4400" b="1" dirty="0" smtClean="0"/>
            <a:t>八、執行邁向頂尖大學計畫， 提升高教競爭力</a:t>
          </a:r>
          <a:endParaRPr lang="zh-TW" altLang="en-US" sz="4400" b="1" dirty="0"/>
        </a:p>
      </dgm:t>
    </dgm:pt>
    <dgm:pt modelId="{22946015-E418-44C9-92B7-552E16193FE1}" type="parTrans" cxnId="{8F0F5C84-ECC3-426F-B4C2-AF6590D9271E}">
      <dgm:prSet/>
      <dgm:spPr/>
      <dgm:t>
        <a:bodyPr/>
        <a:lstStyle/>
        <a:p>
          <a:endParaRPr lang="zh-TW" altLang="en-US"/>
        </a:p>
      </dgm:t>
    </dgm:pt>
    <dgm:pt modelId="{1308C48F-8D01-4575-A20D-6E7AEF593C49}" type="sibTrans" cxnId="{8F0F5C84-ECC3-426F-B4C2-AF6590D9271E}">
      <dgm:prSet/>
      <dgm:spPr/>
      <dgm:t>
        <a:bodyPr/>
        <a:lstStyle/>
        <a:p>
          <a:endParaRPr lang="zh-TW" altLang="en-US"/>
        </a:p>
      </dgm:t>
    </dgm:pt>
    <dgm:pt modelId="{AE2E3AEC-36B1-4696-8A9E-A401791CFA80}">
      <dgm:prSet/>
      <dgm:spPr>
        <a:sp3d extrusionH="1016000" prstMaterial="plastic">
          <a:bevelT w="25400" h="25400"/>
          <a:bevelB w="25400" h="25400"/>
        </a:sp3d>
      </dgm:spPr>
      <dgm:t>
        <a:bodyPr/>
        <a:lstStyle/>
        <a:p>
          <a:pPr rtl="0"/>
          <a:r>
            <a:rPr lang="zh-TW" altLang="en-US" smtClean="0">
              <a:latin typeface="標楷體" pitchFamily="65" charset="-120"/>
            </a:rPr>
            <a:t>目標：厚植大學頂尖研究中心能量，帶動高教水準提升。</a:t>
          </a:r>
          <a:endParaRPr lang="en-US" altLang="zh-TW" dirty="0">
            <a:latin typeface="標楷體" pitchFamily="65" charset="-120"/>
          </a:endParaRPr>
        </a:p>
      </dgm:t>
    </dgm:pt>
    <dgm:pt modelId="{A974442F-0CB5-48EC-AE82-5BA1E90102AC}" type="parTrans" cxnId="{841963BF-4C76-4CF2-A5F5-6F6B8D25C468}">
      <dgm:prSet/>
      <dgm:spPr/>
      <dgm:t>
        <a:bodyPr/>
        <a:lstStyle/>
        <a:p>
          <a:endParaRPr lang="zh-TW" altLang="en-US"/>
        </a:p>
      </dgm:t>
    </dgm:pt>
    <dgm:pt modelId="{6FF516BE-C262-4D1D-BBAF-D9E498D2A074}" type="sibTrans" cxnId="{841963BF-4C76-4CF2-A5F5-6F6B8D25C468}">
      <dgm:prSet/>
      <dgm:spPr/>
      <dgm:t>
        <a:bodyPr/>
        <a:lstStyle/>
        <a:p>
          <a:endParaRPr lang="zh-TW" altLang="en-US"/>
        </a:p>
      </dgm:t>
    </dgm:pt>
    <dgm:pt modelId="{3CA3F2C2-3CCF-442A-8587-CC6E6A1450D6}">
      <dgm:prSet/>
      <dgm:spPr>
        <a:sp3d extrusionH="1016000" prstMaterial="plastic">
          <a:bevelT w="25400" h="25400"/>
          <a:bevelB w="25400" h="25400"/>
        </a:sp3d>
      </dgm:spPr>
      <dgm:t>
        <a:bodyPr/>
        <a:lstStyle/>
        <a:p>
          <a:r>
            <a:rPr lang="zh-TW" altLang="en-US" smtClean="0">
              <a:latin typeface="標楷體" pitchFamily="65" charset="-120"/>
            </a:rPr>
            <a:t>策略：</a:t>
          </a:r>
          <a:endParaRPr lang="zh-TW" altLang="en-US" dirty="0">
            <a:latin typeface="標楷體" pitchFamily="65" charset="-120"/>
          </a:endParaRPr>
        </a:p>
      </dgm:t>
    </dgm:pt>
    <dgm:pt modelId="{41FA7049-6826-4B9B-A6AE-3DD1D4024520}" type="parTrans" cxnId="{3787B0A3-6DAF-4F56-A374-6453FF8756CE}">
      <dgm:prSet/>
      <dgm:spPr/>
      <dgm:t>
        <a:bodyPr/>
        <a:lstStyle/>
        <a:p>
          <a:endParaRPr lang="zh-TW" altLang="en-US"/>
        </a:p>
      </dgm:t>
    </dgm:pt>
    <dgm:pt modelId="{6A6158AD-D084-40BA-AE41-4ECC5D9F7F59}" type="sibTrans" cxnId="{3787B0A3-6DAF-4F56-A374-6453FF8756CE}">
      <dgm:prSet/>
      <dgm:spPr/>
      <dgm:t>
        <a:bodyPr/>
        <a:lstStyle/>
        <a:p>
          <a:endParaRPr lang="zh-TW" altLang="en-US"/>
        </a:p>
      </dgm:t>
    </dgm:pt>
    <dgm:pt modelId="{8AAD18D9-67B6-4CB4-AB23-3C05D52C46AF}">
      <dgm:prSet/>
      <dgm:spPr>
        <a:sp3d extrusionH="1016000" prstMaterial="plastic">
          <a:bevelT w="25400" h="25400"/>
          <a:bevelB w="25400" h="25400"/>
        </a:sp3d>
      </dgm:spPr>
      <dgm:t>
        <a:bodyPr/>
        <a:lstStyle/>
        <a:p>
          <a:r>
            <a:rPr lang="en-US" altLang="zh-TW" dirty="0" smtClean="0">
              <a:latin typeface="標楷體" pitchFamily="65" charset="-120"/>
            </a:rPr>
            <a:t>1.</a:t>
          </a:r>
          <a:r>
            <a:rPr lang="zh-TW" altLang="en-US" dirty="0" smtClean="0">
              <a:latin typeface="標楷體" pitchFamily="65" charset="-120"/>
            </a:rPr>
            <a:t>第</a:t>
          </a:r>
          <a:r>
            <a:rPr lang="en-US" altLang="zh-TW" dirty="0" smtClean="0">
              <a:latin typeface="標楷體" pitchFamily="65" charset="-120"/>
            </a:rPr>
            <a:t>1</a:t>
          </a:r>
          <a:r>
            <a:rPr lang="zh-TW" altLang="en-US" dirty="0" smtClean="0">
              <a:latin typeface="標楷體" pitchFamily="65" charset="-120"/>
            </a:rPr>
            <a:t>期</a:t>
          </a:r>
          <a:r>
            <a:rPr lang="en-US" altLang="zh-TW" dirty="0" smtClean="0">
              <a:latin typeface="標楷體" pitchFamily="65" charset="-120"/>
            </a:rPr>
            <a:t>95</a:t>
          </a:r>
          <a:r>
            <a:rPr lang="zh-TW" altLang="en-US" dirty="0" smtClean="0">
              <a:latin typeface="標楷體" pitchFamily="65" charset="-120"/>
            </a:rPr>
            <a:t>至</a:t>
          </a:r>
          <a:r>
            <a:rPr lang="en-US" altLang="zh-TW" dirty="0" smtClean="0">
              <a:latin typeface="標楷體" pitchFamily="65" charset="-120"/>
            </a:rPr>
            <a:t>99</a:t>
          </a:r>
          <a:r>
            <a:rPr lang="zh-TW" altLang="en-US" dirty="0" smtClean="0">
              <a:latin typeface="標楷體" pitchFamily="65" charset="-120"/>
            </a:rPr>
            <a:t>年發展國際一流大學計畫與發展頂尖研究中心計畫，加速一流大學國際化。</a:t>
          </a:r>
          <a:endParaRPr lang="zh-TW" altLang="en-US" dirty="0">
            <a:latin typeface="標楷體" pitchFamily="65" charset="-120"/>
          </a:endParaRPr>
        </a:p>
      </dgm:t>
    </dgm:pt>
    <dgm:pt modelId="{BD544094-4D6E-452B-998C-E6ADABBDD60A}" type="parTrans" cxnId="{2BD3C2F6-8296-4572-A5E5-7805699EC6F4}">
      <dgm:prSet/>
      <dgm:spPr/>
      <dgm:t>
        <a:bodyPr/>
        <a:lstStyle/>
        <a:p>
          <a:endParaRPr lang="zh-TW" altLang="en-US"/>
        </a:p>
      </dgm:t>
    </dgm:pt>
    <dgm:pt modelId="{C8286408-6467-427B-AAB1-BF5277209A4D}" type="sibTrans" cxnId="{2BD3C2F6-8296-4572-A5E5-7805699EC6F4}">
      <dgm:prSet/>
      <dgm:spPr/>
      <dgm:t>
        <a:bodyPr/>
        <a:lstStyle/>
        <a:p>
          <a:endParaRPr lang="zh-TW" altLang="en-US"/>
        </a:p>
      </dgm:t>
    </dgm:pt>
    <dgm:pt modelId="{F44E82AA-0722-4E56-BF1B-9B1E903EE2C0}">
      <dgm:prSet/>
      <dgm:spPr>
        <a:sp3d extrusionH="1016000" prstMaterial="plastic">
          <a:bevelT w="25400" h="25400"/>
          <a:bevelB w="25400" h="25400"/>
        </a:sp3d>
      </dgm:spPr>
      <dgm:t>
        <a:bodyPr/>
        <a:lstStyle/>
        <a:p>
          <a:r>
            <a:rPr lang="en-US" altLang="zh-TW" dirty="0" smtClean="0">
              <a:latin typeface="標楷體" pitchFamily="65" charset="-120"/>
            </a:rPr>
            <a:t>2.</a:t>
          </a:r>
          <a:r>
            <a:rPr lang="zh-TW" altLang="en-US" dirty="0" smtClean="0">
              <a:latin typeface="標楷體" pitchFamily="65" charset="-120"/>
            </a:rPr>
            <a:t>第</a:t>
          </a:r>
          <a:r>
            <a:rPr lang="en-US" altLang="zh-TW" dirty="0" smtClean="0">
              <a:latin typeface="標楷體" pitchFamily="65" charset="-120"/>
            </a:rPr>
            <a:t>2</a:t>
          </a:r>
          <a:r>
            <a:rPr lang="zh-TW" altLang="en-US" dirty="0" smtClean="0">
              <a:latin typeface="標楷體" pitchFamily="65" charset="-120"/>
            </a:rPr>
            <a:t>期</a:t>
          </a:r>
          <a:r>
            <a:rPr lang="en-US" altLang="zh-TW" dirty="0" smtClean="0">
              <a:latin typeface="標楷體" pitchFamily="65" charset="-120"/>
            </a:rPr>
            <a:t>100</a:t>
          </a:r>
          <a:r>
            <a:rPr lang="zh-TW" altLang="en-US" dirty="0" smtClean="0">
              <a:latin typeface="標楷體" pitchFamily="65" charset="-120"/>
            </a:rPr>
            <a:t>年至</a:t>
          </a:r>
          <a:r>
            <a:rPr lang="en-US" altLang="zh-TW" dirty="0" smtClean="0">
              <a:latin typeface="標楷體" pitchFamily="65" charset="-120"/>
            </a:rPr>
            <a:t>104</a:t>
          </a:r>
          <a:r>
            <a:rPr lang="zh-TW" altLang="en-US" dirty="0" smtClean="0">
              <a:latin typeface="標楷體" pitchFamily="65" charset="-120"/>
            </a:rPr>
            <a:t>年執行邁向頂尖大學計畫 ，強化大學頂尖研究中心或重點領域，與國外頂尖大學建立海外研發基地，</a:t>
          </a:r>
          <a:r>
            <a:rPr lang="zh-TW" altLang="fr-FR" dirty="0" smtClean="0">
              <a:latin typeface="標楷體" pitchFamily="65" charset="-120"/>
            </a:rPr>
            <a:t>提升國家競爭力。</a:t>
          </a:r>
          <a:r>
            <a:rPr lang="zh-TW" altLang="en-US" dirty="0" smtClean="0">
              <a:latin typeface="標楷體" pitchFamily="65" charset="-120"/>
            </a:rPr>
            <a:t> </a:t>
          </a:r>
          <a:endParaRPr lang="zh-TW" altLang="en-US" dirty="0">
            <a:latin typeface="標楷體" pitchFamily="65" charset="-120"/>
          </a:endParaRPr>
        </a:p>
      </dgm:t>
    </dgm:pt>
    <dgm:pt modelId="{EB55689C-7EC8-4D3B-A3D4-087030C39FCA}" type="parTrans" cxnId="{02D634BA-4F73-40D4-BC27-DF15B26D7587}">
      <dgm:prSet/>
      <dgm:spPr/>
      <dgm:t>
        <a:bodyPr/>
        <a:lstStyle/>
        <a:p>
          <a:endParaRPr lang="zh-TW" altLang="en-US"/>
        </a:p>
      </dgm:t>
    </dgm:pt>
    <dgm:pt modelId="{50043385-43D1-4022-BE0B-38E5F467BF8C}" type="sibTrans" cxnId="{02D634BA-4F73-40D4-BC27-DF15B26D7587}">
      <dgm:prSet/>
      <dgm:spPr/>
      <dgm:t>
        <a:bodyPr/>
        <a:lstStyle/>
        <a:p>
          <a:endParaRPr lang="zh-TW" altLang="en-US"/>
        </a:p>
      </dgm:t>
    </dgm:pt>
    <dgm:pt modelId="{0EF23B79-BB64-4EDF-942C-0C1A2C450E82}" type="pres">
      <dgm:prSet presAssocID="{BAD7BE34-AEA2-41A6-9534-743B1D4E4EF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EEE2CA6-22B6-4611-8C43-DB2D145347B9}" type="pres">
      <dgm:prSet presAssocID="{BA3E0801-0E0A-4EC1-816A-251DBFDD5922}" presName="linNode" presStyleCnt="0"/>
      <dgm:spPr/>
      <dgm:t>
        <a:bodyPr/>
        <a:lstStyle/>
        <a:p>
          <a:endParaRPr lang="zh-TW" altLang="en-US"/>
        </a:p>
      </dgm:t>
    </dgm:pt>
    <dgm:pt modelId="{C22348E1-C390-45E0-B5A4-5970F2ABBEBB}" type="pres">
      <dgm:prSet presAssocID="{BA3E0801-0E0A-4EC1-816A-251DBFDD5922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0AAFBB-FE8B-4E3C-8FE9-9DAAC416A604}" type="pres">
      <dgm:prSet presAssocID="{BA3E0801-0E0A-4EC1-816A-251DBFDD5922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BD3C2F6-8296-4572-A5E5-7805699EC6F4}" srcId="{BA3E0801-0E0A-4EC1-816A-251DBFDD5922}" destId="{8AAD18D9-67B6-4CB4-AB23-3C05D52C46AF}" srcOrd="2" destOrd="0" parTransId="{BD544094-4D6E-452B-998C-E6ADABBDD60A}" sibTransId="{C8286408-6467-427B-AAB1-BF5277209A4D}"/>
    <dgm:cxn modelId="{4C6B15BE-C73E-471F-84CC-8A47429B85C1}" type="presOf" srcId="{AE2E3AEC-36B1-4696-8A9E-A401791CFA80}" destId="{610AAFBB-FE8B-4E3C-8FE9-9DAAC416A604}" srcOrd="0" destOrd="0" presId="urn:microsoft.com/office/officeart/2005/8/layout/vList5"/>
    <dgm:cxn modelId="{7DD6DEF7-0BBD-47FF-B1A2-4F9E9D04917E}" type="presOf" srcId="{F44E82AA-0722-4E56-BF1B-9B1E903EE2C0}" destId="{610AAFBB-FE8B-4E3C-8FE9-9DAAC416A604}" srcOrd="0" destOrd="3" presId="urn:microsoft.com/office/officeart/2005/8/layout/vList5"/>
    <dgm:cxn modelId="{9CEF2821-190B-4D52-926E-A87ED1F9615D}" type="presOf" srcId="{BA3E0801-0E0A-4EC1-816A-251DBFDD5922}" destId="{C22348E1-C390-45E0-B5A4-5970F2ABBEBB}" srcOrd="0" destOrd="0" presId="urn:microsoft.com/office/officeart/2005/8/layout/vList5"/>
    <dgm:cxn modelId="{923A47CF-31BC-4C6B-8F9E-2B341C8C4D74}" type="presOf" srcId="{BAD7BE34-AEA2-41A6-9534-743B1D4E4EF2}" destId="{0EF23B79-BB64-4EDF-942C-0C1A2C450E82}" srcOrd="0" destOrd="0" presId="urn:microsoft.com/office/officeart/2005/8/layout/vList5"/>
    <dgm:cxn modelId="{3787B0A3-6DAF-4F56-A374-6453FF8756CE}" srcId="{BA3E0801-0E0A-4EC1-816A-251DBFDD5922}" destId="{3CA3F2C2-3CCF-442A-8587-CC6E6A1450D6}" srcOrd="1" destOrd="0" parTransId="{41FA7049-6826-4B9B-A6AE-3DD1D4024520}" sibTransId="{6A6158AD-D084-40BA-AE41-4ECC5D9F7F59}"/>
    <dgm:cxn modelId="{8F0F5C84-ECC3-426F-B4C2-AF6590D9271E}" srcId="{BAD7BE34-AEA2-41A6-9534-743B1D4E4EF2}" destId="{BA3E0801-0E0A-4EC1-816A-251DBFDD5922}" srcOrd="0" destOrd="0" parTransId="{22946015-E418-44C9-92B7-552E16193FE1}" sibTransId="{1308C48F-8D01-4575-A20D-6E7AEF593C49}"/>
    <dgm:cxn modelId="{B369AF6C-A02B-43F4-86DB-A26F85F90E19}" type="presOf" srcId="{8AAD18D9-67B6-4CB4-AB23-3C05D52C46AF}" destId="{610AAFBB-FE8B-4E3C-8FE9-9DAAC416A604}" srcOrd="0" destOrd="2" presId="urn:microsoft.com/office/officeart/2005/8/layout/vList5"/>
    <dgm:cxn modelId="{02D634BA-4F73-40D4-BC27-DF15B26D7587}" srcId="{BA3E0801-0E0A-4EC1-816A-251DBFDD5922}" destId="{F44E82AA-0722-4E56-BF1B-9B1E903EE2C0}" srcOrd="3" destOrd="0" parTransId="{EB55689C-7EC8-4D3B-A3D4-087030C39FCA}" sibTransId="{50043385-43D1-4022-BE0B-38E5F467BF8C}"/>
    <dgm:cxn modelId="{EFD7FF5C-DCDB-45B5-9C53-B57E37131A96}" type="presOf" srcId="{3CA3F2C2-3CCF-442A-8587-CC6E6A1450D6}" destId="{610AAFBB-FE8B-4E3C-8FE9-9DAAC416A604}" srcOrd="0" destOrd="1" presId="urn:microsoft.com/office/officeart/2005/8/layout/vList5"/>
    <dgm:cxn modelId="{841963BF-4C76-4CF2-A5F5-6F6B8D25C468}" srcId="{BA3E0801-0E0A-4EC1-816A-251DBFDD5922}" destId="{AE2E3AEC-36B1-4696-8A9E-A401791CFA80}" srcOrd="0" destOrd="0" parTransId="{A974442F-0CB5-48EC-AE82-5BA1E90102AC}" sibTransId="{6FF516BE-C262-4D1D-BBAF-D9E498D2A074}"/>
    <dgm:cxn modelId="{9188A190-30B7-467D-9C5A-A81CACB351D5}" type="presParOf" srcId="{0EF23B79-BB64-4EDF-942C-0C1A2C450E82}" destId="{CEEE2CA6-22B6-4611-8C43-DB2D145347B9}" srcOrd="0" destOrd="0" presId="urn:microsoft.com/office/officeart/2005/8/layout/vList5"/>
    <dgm:cxn modelId="{E7FD8B57-0961-4A16-B728-B7823A6934F2}" type="presParOf" srcId="{CEEE2CA6-22B6-4611-8C43-DB2D145347B9}" destId="{C22348E1-C390-45E0-B5A4-5970F2ABBEBB}" srcOrd="0" destOrd="0" presId="urn:microsoft.com/office/officeart/2005/8/layout/vList5"/>
    <dgm:cxn modelId="{3529A02D-5D84-4719-BACE-4F98EACD3073}" type="presParOf" srcId="{CEEE2CA6-22B6-4611-8C43-DB2D145347B9}" destId="{610AAFBB-FE8B-4E3C-8FE9-9DAAC416A60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AD7BE34-AEA2-41A6-9534-743B1D4E4EF2}" type="doc">
      <dgm:prSet loTypeId="urn:microsoft.com/office/officeart/2005/8/layout/vList5" loCatId="list" qsTypeId="urn:microsoft.com/office/officeart/2005/8/quickstyle/3d6" qsCatId="3D" csTypeId="urn:microsoft.com/office/officeart/2005/8/colors/accent2_5" csCatId="accent2" phldr="1"/>
      <dgm:spPr/>
      <dgm:t>
        <a:bodyPr/>
        <a:lstStyle/>
        <a:p>
          <a:endParaRPr lang="zh-TW" altLang="en-US"/>
        </a:p>
      </dgm:t>
    </dgm:pt>
    <dgm:pt modelId="{BA3E0801-0E0A-4EC1-816A-251DBFDD5922}">
      <dgm:prSet/>
      <dgm:spPr>
        <a:sp3d extrusionH="1270000" prstMaterial="plastic">
          <a:bevelT w="50800" h="50800"/>
          <a:bevelB w="50800" h="50800"/>
        </a:sp3d>
      </dgm:spPr>
      <dgm:t>
        <a:bodyPr/>
        <a:lstStyle/>
        <a:p>
          <a:pPr rtl="0"/>
          <a:r>
            <a:rPr lang="zh-TW" altLang="en-US" b="1" dirty="0" smtClean="0"/>
            <a:t>九、推動彈性薪資方案，                         延攬留住大學優秀人才</a:t>
          </a:r>
          <a:endParaRPr lang="zh-TW" b="1" dirty="0"/>
        </a:p>
      </dgm:t>
    </dgm:pt>
    <dgm:pt modelId="{22946015-E418-44C9-92B7-552E16193FE1}" type="parTrans" cxnId="{8F0F5C84-ECC3-426F-B4C2-AF6590D9271E}">
      <dgm:prSet/>
      <dgm:spPr/>
      <dgm:t>
        <a:bodyPr/>
        <a:lstStyle/>
        <a:p>
          <a:endParaRPr lang="zh-TW" altLang="en-US"/>
        </a:p>
      </dgm:t>
    </dgm:pt>
    <dgm:pt modelId="{1308C48F-8D01-4575-A20D-6E7AEF593C49}" type="sibTrans" cxnId="{8F0F5C84-ECC3-426F-B4C2-AF6590D9271E}">
      <dgm:prSet/>
      <dgm:spPr/>
      <dgm:t>
        <a:bodyPr/>
        <a:lstStyle/>
        <a:p>
          <a:endParaRPr lang="zh-TW" altLang="en-US"/>
        </a:p>
      </dgm:t>
    </dgm:pt>
    <dgm:pt modelId="{AE2E3AEC-36B1-4696-8A9E-A401791CFA80}">
      <dgm:prSet/>
      <dgm:spPr>
        <a:sp3d extrusionH="1016000" prstMaterial="plastic">
          <a:bevelT w="25400" h="25400"/>
          <a:bevelB w="25400" h="25400"/>
        </a:sp3d>
      </dgm:spPr>
      <dgm:t>
        <a:bodyPr/>
        <a:lstStyle/>
        <a:p>
          <a:pPr rtl="0"/>
          <a:r>
            <a:rPr lang="zh-TW" altLang="en-US" dirty="0" smtClean="0">
              <a:latin typeface="標楷體" pitchFamily="65" charset="-120"/>
            </a:rPr>
            <a:t>目標：延攬及留住特殊優秀教師，提升競爭力。</a:t>
          </a:r>
          <a:endParaRPr lang="en-US" altLang="zh-TW" dirty="0">
            <a:latin typeface="標楷體" pitchFamily="65" charset="-120"/>
          </a:endParaRPr>
        </a:p>
      </dgm:t>
    </dgm:pt>
    <dgm:pt modelId="{A974442F-0CB5-48EC-AE82-5BA1E90102AC}" type="parTrans" cxnId="{841963BF-4C76-4CF2-A5F5-6F6B8D25C468}">
      <dgm:prSet/>
      <dgm:spPr/>
      <dgm:t>
        <a:bodyPr/>
        <a:lstStyle/>
        <a:p>
          <a:endParaRPr lang="zh-TW" altLang="en-US"/>
        </a:p>
      </dgm:t>
    </dgm:pt>
    <dgm:pt modelId="{6FF516BE-C262-4D1D-BBAF-D9E498D2A074}" type="sibTrans" cxnId="{841963BF-4C76-4CF2-A5F5-6F6B8D25C468}">
      <dgm:prSet/>
      <dgm:spPr/>
      <dgm:t>
        <a:bodyPr/>
        <a:lstStyle/>
        <a:p>
          <a:endParaRPr lang="zh-TW" altLang="en-US"/>
        </a:p>
      </dgm:t>
    </dgm:pt>
    <dgm:pt modelId="{80B31096-4D81-4F8E-AFC2-91B7B33C0DBF}">
      <dgm:prSet/>
      <dgm:spPr>
        <a:sp3d extrusionH="1016000" prstMaterial="plastic">
          <a:bevelT w="25400" h="25400"/>
          <a:bevelB w="25400" h="25400"/>
        </a:sp3d>
      </dgm:spPr>
      <dgm:t>
        <a:bodyPr/>
        <a:lstStyle/>
        <a:p>
          <a:r>
            <a:rPr lang="zh-TW" altLang="en-US" dirty="0" smtClean="0">
              <a:latin typeface="標楷體" pitchFamily="65" charset="-120"/>
            </a:rPr>
            <a:t>策略：</a:t>
          </a:r>
        </a:p>
      </dgm:t>
    </dgm:pt>
    <dgm:pt modelId="{563A7232-7C71-4664-8C31-2685444D325B}" type="parTrans" cxnId="{A2A27DE3-89D2-4067-A655-8964B8D3E0D1}">
      <dgm:prSet/>
      <dgm:spPr/>
      <dgm:t>
        <a:bodyPr/>
        <a:lstStyle/>
        <a:p>
          <a:endParaRPr lang="zh-TW" altLang="en-US"/>
        </a:p>
      </dgm:t>
    </dgm:pt>
    <dgm:pt modelId="{EEF9220B-723E-429B-A6C5-02A2A1528082}" type="sibTrans" cxnId="{A2A27DE3-89D2-4067-A655-8964B8D3E0D1}">
      <dgm:prSet/>
      <dgm:spPr/>
      <dgm:t>
        <a:bodyPr/>
        <a:lstStyle/>
        <a:p>
          <a:endParaRPr lang="zh-TW" altLang="en-US"/>
        </a:p>
      </dgm:t>
    </dgm:pt>
    <dgm:pt modelId="{6B59127F-CB48-46F4-95EC-55A9E400D0B8}">
      <dgm:prSet/>
      <dgm:spPr>
        <a:sp3d extrusionH="1016000" prstMaterial="plastic">
          <a:bevelT w="25400" h="25400"/>
          <a:bevelB w="25400" h="25400"/>
        </a:sp3d>
      </dgm:spPr>
      <dgm:t>
        <a:bodyPr/>
        <a:lstStyle/>
        <a:p>
          <a:r>
            <a:rPr lang="en-US" altLang="zh-TW" dirty="0" smtClean="0">
              <a:latin typeface="標楷體" pitchFamily="65" charset="-120"/>
            </a:rPr>
            <a:t>1.</a:t>
          </a:r>
          <a:r>
            <a:rPr lang="zh-TW" altLang="en-US" dirty="0" smtClean="0">
              <a:latin typeface="標楷體" pitchFamily="65" charset="-120"/>
            </a:rPr>
            <a:t>尊重學校之自主性，允許學校之間的差異性。透過制度的彈性鬆綁由學校自訂相關規範。</a:t>
          </a:r>
          <a:endParaRPr lang="zh-TW" altLang="en-US" dirty="0">
            <a:latin typeface="標楷體" pitchFamily="65" charset="-120"/>
          </a:endParaRPr>
        </a:p>
      </dgm:t>
    </dgm:pt>
    <dgm:pt modelId="{3C9FC007-A669-42BB-AAAA-D6A4F44167AE}" type="parTrans" cxnId="{0ECA1BBA-F548-4C1D-9AF5-E3A762C843A8}">
      <dgm:prSet/>
      <dgm:spPr/>
      <dgm:t>
        <a:bodyPr/>
        <a:lstStyle/>
        <a:p>
          <a:endParaRPr lang="zh-TW" altLang="en-US"/>
        </a:p>
      </dgm:t>
    </dgm:pt>
    <dgm:pt modelId="{2604A66D-655C-45C3-8F02-11015B124295}" type="sibTrans" cxnId="{0ECA1BBA-F548-4C1D-9AF5-E3A762C843A8}">
      <dgm:prSet/>
      <dgm:spPr/>
      <dgm:t>
        <a:bodyPr/>
        <a:lstStyle/>
        <a:p>
          <a:endParaRPr lang="zh-TW" altLang="en-US"/>
        </a:p>
      </dgm:t>
    </dgm:pt>
    <dgm:pt modelId="{199AC449-1452-4834-8FBB-508593E24C80}">
      <dgm:prSet/>
      <dgm:spPr>
        <a:sp3d extrusionH="1016000" prstMaterial="plastic">
          <a:bevelT w="25400" h="25400"/>
          <a:bevelB w="25400" h="25400"/>
        </a:sp3d>
      </dgm:spPr>
      <dgm:t>
        <a:bodyPr/>
        <a:lstStyle/>
        <a:p>
          <a:r>
            <a:rPr lang="en-US" altLang="zh-TW" dirty="0" smtClean="0">
              <a:latin typeface="標楷體" pitchFamily="65" charset="-120"/>
            </a:rPr>
            <a:t>2.</a:t>
          </a:r>
          <a:r>
            <a:rPr lang="zh-TW" altLang="en-US" dirty="0" smtClean="0">
              <a:latin typeface="標楷體" pitchFamily="65" charset="-120"/>
            </a:rPr>
            <a:t>鼓勵學校根據個人教學、研究及服務各面向之實際表現，給予績效傑出者額外之加給誘因。</a:t>
          </a:r>
          <a:endParaRPr lang="zh-TW" altLang="en-US" dirty="0">
            <a:latin typeface="標楷體" pitchFamily="65" charset="-120"/>
          </a:endParaRPr>
        </a:p>
      </dgm:t>
    </dgm:pt>
    <dgm:pt modelId="{0783FC02-9827-4E0A-AFC0-622A0B6162C6}" type="parTrans" cxnId="{D2BB8EFF-3C2C-49F7-8B4A-939239B30F7B}">
      <dgm:prSet/>
      <dgm:spPr/>
      <dgm:t>
        <a:bodyPr/>
        <a:lstStyle/>
        <a:p>
          <a:endParaRPr lang="zh-TW" altLang="en-US"/>
        </a:p>
      </dgm:t>
    </dgm:pt>
    <dgm:pt modelId="{D09B042A-8401-404A-B2B4-7D8D68F73C64}" type="sibTrans" cxnId="{D2BB8EFF-3C2C-49F7-8B4A-939239B30F7B}">
      <dgm:prSet/>
      <dgm:spPr/>
      <dgm:t>
        <a:bodyPr/>
        <a:lstStyle/>
        <a:p>
          <a:endParaRPr lang="zh-TW" altLang="en-US"/>
        </a:p>
      </dgm:t>
    </dgm:pt>
    <dgm:pt modelId="{0EF23B79-BB64-4EDF-942C-0C1A2C450E82}" type="pres">
      <dgm:prSet presAssocID="{BAD7BE34-AEA2-41A6-9534-743B1D4E4EF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EEE2CA6-22B6-4611-8C43-DB2D145347B9}" type="pres">
      <dgm:prSet presAssocID="{BA3E0801-0E0A-4EC1-816A-251DBFDD5922}" presName="linNode" presStyleCnt="0"/>
      <dgm:spPr/>
      <dgm:t>
        <a:bodyPr/>
        <a:lstStyle/>
        <a:p>
          <a:endParaRPr lang="zh-TW" altLang="en-US"/>
        </a:p>
      </dgm:t>
    </dgm:pt>
    <dgm:pt modelId="{C22348E1-C390-45E0-B5A4-5970F2ABBEBB}" type="pres">
      <dgm:prSet presAssocID="{BA3E0801-0E0A-4EC1-816A-251DBFDD5922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0AAFBB-FE8B-4E3C-8FE9-9DAAC416A604}" type="pres">
      <dgm:prSet presAssocID="{BA3E0801-0E0A-4EC1-816A-251DBFDD5922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ECA1BBA-F548-4C1D-9AF5-E3A762C843A8}" srcId="{BA3E0801-0E0A-4EC1-816A-251DBFDD5922}" destId="{6B59127F-CB48-46F4-95EC-55A9E400D0B8}" srcOrd="2" destOrd="0" parTransId="{3C9FC007-A669-42BB-AAAA-D6A4F44167AE}" sibTransId="{2604A66D-655C-45C3-8F02-11015B124295}"/>
    <dgm:cxn modelId="{585DD3A0-F4E9-4DEC-B58A-D626AFAEEB2E}" type="presOf" srcId="{BA3E0801-0E0A-4EC1-816A-251DBFDD5922}" destId="{C22348E1-C390-45E0-B5A4-5970F2ABBEBB}" srcOrd="0" destOrd="0" presId="urn:microsoft.com/office/officeart/2005/8/layout/vList5"/>
    <dgm:cxn modelId="{7EE5615D-5B93-41D1-AAE8-B6F7F90BAEFA}" type="presOf" srcId="{80B31096-4D81-4F8E-AFC2-91B7B33C0DBF}" destId="{610AAFBB-FE8B-4E3C-8FE9-9DAAC416A604}" srcOrd="0" destOrd="1" presId="urn:microsoft.com/office/officeart/2005/8/layout/vList5"/>
    <dgm:cxn modelId="{E679E027-DE65-4DD4-82E5-538663FB5FD7}" type="presOf" srcId="{199AC449-1452-4834-8FBB-508593E24C80}" destId="{610AAFBB-FE8B-4E3C-8FE9-9DAAC416A604}" srcOrd="0" destOrd="3" presId="urn:microsoft.com/office/officeart/2005/8/layout/vList5"/>
    <dgm:cxn modelId="{D2BB8EFF-3C2C-49F7-8B4A-939239B30F7B}" srcId="{BA3E0801-0E0A-4EC1-816A-251DBFDD5922}" destId="{199AC449-1452-4834-8FBB-508593E24C80}" srcOrd="3" destOrd="0" parTransId="{0783FC02-9827-4E0A-AFC0-622A0B6162C6}" sibTransId="{D09B042A-8401-404A-B2B4-7D8D68F73C64}"/>
    <dgm:cxn modelId="{A5395E8D-D3F3-4BD3-A778-467B1A103F53}" type="presOf" srcId="{BAD7BE34-AEA2-41A6-9534-743B1D4E4EF2}" destId="{0EF23B79-BB64-4EDF-942C-0C1A2C450E82}" srcOrd="0" destOrd="0" presId="urn:microsoft.com/office/officeart/2005/8/layout/vList5"/>
    <dgm:cxn modelId="{8F0F5C84-ECC3-426F-B4C2-AF6590D9271E}" srcId="{BAD7BE34-AEA2-41A6-9534-743B1D4E4EF2}" destId="{BA3E0801-0E0A-4EC1-816A-251DBFDD5922}" srcOrd="0" destOrd="0" parTransId="{22946015-E418-44C9-92B7-552E16193FE1}" sibTransId="{1308C48F-8D01-4575-A20D-6E7AEF593C49}"/>
    <dgm:cxn modelId="{EAE2EA9F-0142-4349-B918-8E0FBE9B0A63}" type="presOf" srcId="{AE2E3AEC-36B1-4696-8A9E-A401791CFA80}" destId="{610AAFBB-FE8B-4E3C-8FE9-9DAAC416A604}" srcOrd="0" destOrd="0" presId="urn:microsoft.com/office/officeart/2005/8/layout/vList5"/>
    <dgm:cxn modelId="{08904D40-69E5-4068-95D6-6D91F7E157A9}" type="presOf" srcId="{6B59127F-CB48-46F4-95EC-55A9E400D0B8}" destId="{610AAFBB-FE8B-4E3C-8FE9-9DAAC416A604}" srcOrd="0" destOrd="2" presId="urn:microsoft.com/office/officeart/2005/8/layout/vList5"/>
    <dgm:cxn modelId="{A2A27DE3-89D2-4067-A655-8964B8D3E0D1}" srcId="{BA3E0801-0E0A-4EC1-816A-251DBFDD5922}" destId="{80B31096-4D81-4F8E-AFC2-91B7B33C0DBF}" srcOrd="1" destOrd="0" parTransId="{563A7232-7C71-4664-8C31-2685444D325B}" sibTransId="{EEF9220B-723E-429B-A6C5-02A2A1528082}"/>
    <dgm:cxn modelId="{841963BF-4C76-4CF2-A5F5-6F6B8D25C468}" srcId="{BA3E0801-0E0A-4EC1-816A-251DBFDD5922}" destId="{AE2E3AEC-36B1-4696-8A9E-A401791CFA80}" srcOrd="0" destOrd="0" parTransId="{A974442F-0CB5-48EC-AE82-5BA1E90102AC}" sibTransId="{6FF516BE-C262-4D1D-BBAF-D9E498D2A074}"/>
    <dgm:cxn modelId="{1CCA18B1-D6ED-4B74-9628-21570BE4CA76}" type="presParOf" srcId="{0EF23B79-BB64-4EDF-942C-0C1A2C450E82}" destId="{CEEE2CA6-22B6-4611-8C43-DB2D145347B9}" srcOrd="0" destOrd="0" presId="urn:microsoft.com/office/officeart/2005/8/layout/vList5"/>
    <dgm:cxn modelId="{D02A208F-E24F-4B17-94BB-27F5D1F19CC2}" type="presParOf" srcId="{CEEE2CA6-22B6-4611-8C43-DB2D145347B9}" destId="{C22348E1-C390-45E0-B5A4-5970F2ABBEBB}" srcOrd="0" destOrd="0" presId="urn:microsoft.com/office/officeart/2005/8/layout/vList5"/>
    <dgm:cxn modelId="{82AC9B72-44D2-4A27-9289-15A870B07893}" type="presParOf" srcId="{CEEE2CA6-22B6-4611-8C43-DB2D145347B9}" destId="{610AAFBB-FE8B-4E3C-8FE9-9DAAC416A60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AD7BE34-AEA2-41A6-9534-743B1D4E4EF2}" type="doc">
      <dgm:prSet loTypeId="urn:microsoft.com/office/officeart/2005/8/layout/vList5" loCatId="list" qsTypeId="urn:microsoft.com/office/officeart/2005/8/quickstyle/3d6" qsCatId="3D" csTypeId="urn:microsoft.com/office/officeart/2005/8/colors/accent2_5" csCatId="accent2" phldr="1"/>
      <dgm:spPr/>
      <dgm:t>
        <a:bodyPr/>
        <a:lstStyle/>
        <a:p>
          <a:endParaRPr lang="zh-TW" altLang="en-US"/>
        </a:p>
      </dgm:t>
    </dgm:pt>
    <dgm:pt modelId="{BA3E0801-0E0A-4EC1-816A-251DBFDD5922}">
      <dgm:prSet custT="1"/>
      <dgm:spPr>
        <a:sp3d extrusionH="1270000" prstMaterial="plastic">
          <a:bevelT w="50800" h="50800"/>
          <a:bevelB w="50800" h="50800"/>
        </a:sp3d>
      </dgm:spPr>
      <dgm:t>
        <a:bodyPr/>
        <a:lstStyle/>
        <a:p>
          <a:pPr algn="l" rtl="0"/>
          <a:r>
            <a:rPr lang="zh-TW" altLang="en-US" sz="4400" b="1" dirty="0" smtClean="0"/>
            <a:t>十、加強兩岸及國際交流，奠定發展利基</a:t>
          </a:r>
          <a:endParaRPr lang="zh-TW" altLang="en-US" sz="4400" b="1" dirty="0"/>
        </a:p>
      </dgm:t>
    </dgm:pt>
    <dgm:pt modelId="{22946015-E418-44C9-92B7-552E16193FE1}" type="parTrans" cxnId="{8F0F5C84-ECC3-426F-B4C2-AF6590D9271E}">
      <dgm:prSet/>
      <dgm:spPr/>
      <dgm:t>
        <a:bodyPr/>
        <a:lstStyle/>
        <a:p>
          <a:endParaRPr lang="zh-TW" altLang="en-US"/>
        </a:p>
      </dgm:t>
    </dgm:pt>
    <dgm:pt modelId="{1308C48F-8D01-4575-A20D-6E7AEF593C49}" type="sibTrans" cxnId="{8F0F5C84-ECC3-426F-B4C2-AF6590D9271E}">
      <dgm:prSet/>
      <dgm:spPr/>
      <dgm:t>
        <a:bodyPr/>
        <a:lstStyle/>
        <a:p>
          <a:endParaRPr lang="zh-TW" altLang="en-US"/>
        </a:p>
      </dgm:t>
    </dgm:pt>
    <dgm:pt modelId="{AE2E3AEC-36B1-4696-8A9E-A401791CFA80}">
      <dgm:prSet/>
      <dgm:spPr>
        <a:sp3d extrusionH="1016000" prstMaterial="plastic">
          <a:bevelT w="25400" h="25400"/>
          <a:bevelB w="25400" h="25400"/>
        </a:sp3d>
      </dgm:spPr>
      <dgm:t>
        <a:bodyPr/>
        <a:lstStyle/>
        <a:p>
          <a:pPr rtl="0"/>
          <a:r>
            <a:rPr lang="zh-TW" altLang="en-US" dirty="0" smtClean="0">
              <a:latin typeface="標楷體" pitchFamily="65" charset="-120"/>
            </a:rPr>
            <a:t>目標：加強兩岸文教交流，追求教育全球化與卓越化。</a:t>
          </a:r>
          <a:endParaRPr lang="en-US" altLang="zh-TW" dirty="0">
            <a:latin typeface="標楷體" pitchFamily="65" charset="-120"/>
          </a:endParaRPr>
        </a:p>
      </dgm:t>
    </dgm:pt>
    <dgm:pt modelId="{A974442F-0CB5-48EC-AE82-5BA1E90102AC}" type="parTrans" cxnId="{841963BF-4C76-4CF2-A5F5-6F6B8D25C468}">
      <dgm:prSet/>
      <dgm:spPr/>
      <dgm:t>
        <a:bodyPr/>
        <a:lstStyle/>
        <a:p>
          <a:endParaRPr lang="zh-TW" altLang="en-US"/>
        </a:p>
      </dgm:t>
    </dgm:pt>
    <dgm:pt modelId="{6FF516BE-C262-4D1D-BBAF-D9E498D2A074}" type="sibTrans" cxnId="{841963BF-4C76-4CF2-A5F5-6F6B8D25C468}">
      <dgm:prSet/>
      <dgm:spPr/>
      <dgm:t>
        <a:bodyPr/>
        <a:lstStyle/>
        <a:p>
          <a:endParaRPr lang="zh-TW" altLang="en-US"/>
        </a:p>
      </dgm:t>
    </dgm:pt>
    <dgm:pt modelId="{54AE3CCC-2EAB-40A0-A012-4AD88B78AC27}">
      <dgm:prSet/>
      <dgm:spPr>
        <a:sp3d extrusionH="1016000" prstMaterial="plastic">
          <a:bevelT w="25400" h="25400"/>
          <a:bevelB w="25400" h="25400"/>
        </a:sp3d>
      </dgm:spPr>
      <dgm:t>
        <a:bodyPr/>
        <a:lstStyle/>
        <a:p>
          <a:r>
            <a:rPr lang="zh-TW" altLang="en-US" dirty="0" smtClean="0">
              <a:latin typeface="標楷體" pitchFamily="65" charset="-120"/>
            </a:rPr>
            <a:t>策略</a:t>
          </a:r>
          <a:r>
            <a:rPr lang="en-US" altLang="zh-TW" dirty="0" smtClean="0">
              <a:latin typeface="標楷體" pitchFamily="65" charset="-120"/>
            </a:rPr>
            <a:t>:</a:t>
          </a:r>
          <a:endParaRPr lang="zh-TW" altLang="en-US" dirty="0">
            <a:latin typeface="標楷體" pitchFamily="65" charset="-120"/>
          </a:endParaRPr>
        </a:p>
      </dgm:t>
    </dgm:pt>
    <dgm:pt modelId="{8D4BBBAA-9381-464F-B71B-3492185F58C9}" type="parTrans" cxnId="{FBDC41D6-5BA0-45BC-B751-362B89592A9D}">
      <dgm:prSet/>
      <dgm:spPr/>
      <dgm:t>
        <a:bodyPr/>
        <a:lstStyle/>
        <a:p>
          <a:endParaRPr lang="zh-TW" altLang="en-US"/>
        </a:p>
      </dgm:t>
    </dgm:pt>
    <dgm:pt modelId="{64C4F099-9872-4ECF-A53E-E74F30C7900E}" type="sibTrans" cxnId="{FBDC41D6-5BA0-45BC-B751-362B89592A9D}">
      <dgm:prSet/>
      <dgm:spPr/>
      <dgm:t>
        <a:bodyPr/>
        <a:lstStyle/>
        <a:p>
          <a:endParaRPr lang="zh-TW" altLang="en-US"/>
        </a:p>
      </dgm:t>
    </dgm:pt>
    <dgm:pt modelId="{42E962B9-C394-422D-9559-F5C6B4FF8BC4}">
      <dgm:prSet/>
      <dgm:spPr>
        <a:sp3d extrusionH="1016000" prstMaterial="plastic">
          <a:bevelT w="25400" h="25400"/>
          <a:bevelB w="25400" h="25400"/>
        </a:sp3d>
      </dgm:spPr>
      <dgm:t>
        <a:bodyPr/>
        <a:lstStyle/>
        <a:p>
          <a:r>
            <a:rPr lang="en-US" altLang="zh-TW" dirty="0" smtClean="0">
              <a:latin typeface="標楷體" pitchFamily="65" charset="-120"/>
            </a:rPr>
            <a:t>1.</a:t>
          </a:r>
          <a:r>
            <a:rPr lang="zh-TW" altLang="en-US" dirty="0" smtClean="0">
              <a:latin typeface="標楷體" pitchFamily="65" charset="-120"/>
            </a:rPr>
            <a:t>加強兩岸交流：循序漸進規劃陸生來臺及大陸學歷採認。</a:t>
          </a:r>
          <a:endParaRPr lang="zh-TW" altLang="en-US" dirty="0">
            <a:latin typeface="標楷體" pitchFamily="65" charset="-120"/>
          </a:endParaRPr>
        </a:p>
      </dgm:t>
    </dgm:pt>
    <dgm:pt modelId="{C460FEC7-6F77-4D8E-B37A-81E0085E61A1}" type="parTrans" cxnId="{4533FE10-6FD8-47CE-94B0-93BEE248F9A6}">
      <dgm:prSet/>
      <dgm:spPr/>
      <dgm:t>
        <a:bodyPr/>
        <a:lstStyle/>
        <a:p>
          <a:endParaRPr lang="zh-TW" altLang="en-US"/>
        </a:p>
      </dgm:t>
    </dgm:pt>
    <dgm:pt modelId="{CF842683-A4E3-4F30-91AF-87F7887E0CDC}" type="sibTrans" cxnId="{4533FE10-6FD8-47CE-94B0-93BEE248F9A6}">
      <dgm:prSet/>
      <dgm:spPr/>
      <dgm:t>
        <a:bodyPr/>
        <a:lstStyle/>
        <a:p>
          <a:endParaRPr lang="zh-TW" altLang="en-US"/>
        </a:p>
      </dgm:t>
    </dgm:pt>
    <dgm:pt modelId="{02D1FF6B-2F6A-452D-82FA-F27BB881C32D}">
      <dgm:prSet/>
      <dgm:spPr>
        <a:sp3d extrusionH="1016000" prstMaterial="plastic">
          <a:bevelT w="25400" h="25400"/>
          <a:bevelB w="25400" h="25400"/>
        </a:sp3d>
      </dgm:spPr>
      <dgm:t>
        <a:bodyPr/>
        <a:lstStyle/>
        <a:p>
          <a:r>
            <a:rPr lang="en-US" altLang="zh-TW" dirty="0" smtClean="0">
              <a:latin typeface="標楷體" pitchFamily="65" charset="-120"/>
            </a:rPr>
            <a:t>2.</a:t>
          </a:r>
          <a:r>
            <a:rPr lang="zh-TW" altLang="en-US" dirty="0" smtClean="0">
              <a:latin typeface="標楷體" pitchFamily="65" charset="-120"/>
            </a:rPr>
            <a:t>鼓勵雙向留學：推動萬馬奔騰；擴大招收外國學生來臺；強化僑外學生招生策略；發展國際合作交流。</a:t>
          </a:r>
          <a:endParaRPr lang="zh-TW" altLang="en-US" dirty="0">
            <a:latin typeface="標楷體" pitchFamily="65" charset="-120"/>
          </a:endParaRPr>
        </a:p>
      </dgm:t>
    </dgm:pt>
    <dgm:pt modelId="{62D44A98-EF19-46D0-B1D3-FB355E388BAA}" type="parTrans" cxnId="{0B826879-2475-40F6-B5A3-96582CEA5667}">
      <dgm:prSet/>
      <dgm:spPr/>
      <dgm:t>
        <a:bodyPr/>
        <a:lstStyle/>
        <a:p>
          <a:endParaRPr lang="zh-TW" altLang="en-US"/>
        </a:p>
      </dgm:t>
    </dgm:pt>
    <dgm:pt modelId="{3496A7D4-7317-4BA3-9139-A172CDCA7A0E}" type="sibTrans" cxnId="{0B826879-2475-40F6-B5A3-96582CEA5667}">
      <dgm:prSet/>
      <dgm:spPr/>
      <dgm:t>
        <a:bodyPr/>
        <a:lstStyle/>
        <a:p>
          <a:endParaRPr lang="zh-TW" altLang="en-US"/>
        </a:p>
      </dgm:t>
    </dgm:pt>
    <dgm:pt modelId="{0EF23B79-BB64-4EDF-942C-0C1A2C450E82}" type="pres">
      <dgm:prSet presAssocID="{BAD7BE34-AEA2-41A6-9534-743B1D4E4EF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EEE2CA6-22B6-4611-8C43-DB2D145347B9}" type="pres">
      <dgm:prSet presAssocID="{BA3E0801-0E0A-4EC1-816A-251DBFDD5922}" presName="linNode" presStyleCnt="0"/>
      <dgm:spPr/>
      <dgm:t>
        <a:bodyPr/>
        <a:lstStyle/>
        <a:p>
          <a:endParaRPr lang="zh-TW" altLang="en-US"/>
        </a:p>
      </dgm:t>
    </dgm:pt>
    <dgm:pt modelId="{C22348E1-C390-45E0-B5A4-5970F2ABBEBB}" type="pres">
      <dgm:prSet presAssocID="{BA3E0801-0E0A-4EC1-816A-251DBFDD5922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0AAFBB-FE8B-4E3C-8FE9-9DAAC416A604}" type="pres">
      <dgm:prSet presAssocID="{BA3E0801-0E0A-4EC1-816A-251DBFDD5922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7670E76-D90E-45C9-A817-5D08F1AD471E}" type="presOf" srcId="{02D1FF6B-2F6A-452D-82FA-F27BB881C32D}" destId="{610AAFBB-FE8B-4E3C-8FE9-9DAAC416A604}" srcOrd="0" destOrd="3" presId="urn:microsoft.com/office/officeart/2005/8/layout/vList5"/>
    <dgm:cxn modelId="{61F0AC16-37F0-4298-A822-E72F243EBE39}" type="presOf" srcId="{54AE3CCC-2EAB-40A0-A012-4AD88B78AC27}" destId="{610AAFBB-FE8B-4E3C-8FE9-9DAAC416A604}" srcOrd="0" destOrd="1" presId="urn:microsoft.com/office/officeart/2005/8/layout/vList5"/>
    <dgm:cxn modelId="{8F0F5C84-ECC3-426F-B4C2-AF6590D9271E}" srcId="{BAD7BE34-AEA2-41A6-9534-743B1D4E4EF2}" destId="{BA3E0801-0E0A-4EC1-816A-251DBFDD5922}" srcOrd="0" destOrd="0" parTransId="{22946015-E418-44C9-92B7-552E16193FE1}" sibTransId="{1308C48F-8D01-4575-A20D-6E7AEF593C49}"/>
    <dgm:cxn modelId="{40943313-0D33-4BF2-8C24-B891A59F6D54}" type="presOf" srcId="{BA3E0801-0E0A-4EC1-816A-251DBFDD5922}" destId="{C22348E1-C390-45E0-B5A4-5970F2ABBEBB}" srcOrd="0" destOrd="0" presId="urn:microsoft.com/office/officeart/2005/8/layout/vList5"/>
    <dgm:cxn modelId="{FBDC41D6-5BA0-45BC-B751-362B89592A9D}" srcId="{BA3E0801-0E0A-4EC1-816A-251DBFDD5922}" destId="{54AE3CCC-2EAB-40A0-A012-4AD88B78AC27}" srcOrd="1" destOrd="0" parTransId="{8D4BBBAA-9381-464F-B71B-3492185F58C9}" sibTransId="{64C4F099-9872-4ECF-A53E-E74F30C7900E}"/>
    <dgm:cxn modelId="{0B826879-2475-40F6-B5A3-96582CEA5667}" srcId="{BA3E0801-0E0A-4EC1-816A-251DBFDD5922}" destId="{02D1FF6B-2F6A-452D-82FA-F27BB881C32D}" srcOrd="3" destOrd="0" parTransId="{62D44A98-EF19-46D0-B1D3-FB355E388BAA}" sibTransId="{3496A7D4-7317-4BA3-9139-A172CDCA7A0E}"/>
    <dgm:cxn modelId="{34F8934F-43DF-4E49-9BD0-FAAC4A831CD7}" type="presOf" srcId="{42E962B9-C394-422D-9559-F5C6B4FF8BC4}" destId="{610AAFBB-FE8B-4E3C-8FE9-9DAAC416A604}" srcOrd="0" destOrd="2" presId="urn:microsoft.com/office/officeart/2005/8/layout/vList5"/>
    <dgm:cxn modelId="{C951AA43-CAE5-4339-BA94-BE02BEDFB702}" type="presOf" srcId="{AE2E3AEC-36B1-4696-8A9E-A401791CFA80}" destId="{610AAFBB-FE8B-4E3C-8FE9-9DAAC416A604}" srcOrd="0" destOrd="0" presId="urn:microsoft.com/office/officeart/2005/8/layout/vList5"/>
    <dgm:cxn modelId="{4533FE10-6FD8-47CE-94B0-93BEE248F9A6}" srcId="{BA3E0801-0E0A-4EC1-816A-251DBFDD5922}" destId="{42E962B9-C394-422D-9559-F5C6B4FF8BC4}" srcOrd="2" destOrd="0" parTransId="{C460FEC7-6F77-4D8E-B37A-81E0085E61A1}" sibTransId="{CF842683-A4E3-4F30-91AF-87F7887E0CDC}"/>
    <dgm:cxn modelId="{841963BF-4C76-4CF2-A5F5-6F6B8D25C468}" srcId="{BA3E0801-0E0A-4EC1-816A-251DBFDD5922}" destId="{AE2E3AEC-36B1-4696-8A9E-A401791CFA80}" srcOrd="0" destOrd="0" parTransId="{A974442F-0CB5-48EC-AE82-5BA1E90102AC}" sibTransId="{6FF516BE-C262-4D1D-BBAF-D9E498D2A074}"/>
    <dgm:cxn modelId="{AEFA331C-EB93-4E74-914A-6F51A5D686FA}" type="presOf" srcId="{BAD7BE34-AEA2-41A6-9534-743B1D4E4EF2}" destId="{0EF23B79-BB64-4EDF-942C-0C1A2C450E82}" srcOrd="0" destOrd="0" presId="urn:microsoft.com/office/officeart/2005/8/layout/vList5"/>
    <dgm:cxn modelId="{A82C1084-DC76-4801-864F-C7CFB18C1E40}" type="presParOf" srcId="{0EF23B79-BB64-4EDF-942C-0C1A2C450E82}" destId="{CEEE2CA6-22B6-4611-8C43-DB2D145347B9}" srcOrd="0" destOrd="0" presId="urn:microsoft.com/office/officeart/2005/8/layout/vList5"/>
    <dgm:cxn modelId="{28D135D4-AAFA-4020-BFD0-2E93284E88F0}" type="presParOf" srcId="{CEEE2CA6-22B6-4611-8C43-DB2D145347B9}" destId="{C22348E1-C390-45E0-B5A4-5970F2ABBEBB}" srcOrd="0" destOrd="0" presId="urn:microsoft.com/office/officeart/2005/8/layout/vList5"/>
    <dgm:cxn modelId="{97358164-E3F7-481D-BCD8-1FAA6C38D387}" type="presParOf" srcId="{CEEE2CA6-22B6-4611-8C43-DB2D145347B9}" destId="{610AAFBB-FE8B-4E3C-8FE9-9DAAC416A60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AD7BE34-AEA2-41A6-9534-743B1D4E4EF2}" type="doc">
      <dgm:prSet loTypeId="urn:microsoft.com/office/officeart/2005/8/layout/vList5" loCatId="list" qsTypeId="urn:microsoft.com/office/officeart/2005/8/quickstyle/3d6" qsCatId="3D" csTypeId="urn:microsoft.com/office/officeart/2005/8/colors/accent2_5" csCatId="accent2" phldr="1"/>
      <dgm:spPr/>
      <dgm:t>
        <a:bodyPr/>
        <a:lstStyle/>
        <a:p>
          <a:endParaRPr lang="zh-TW" altLang="en-US"/>
        </a:p>
      </dgm:t>
    </dgm:pt>
    <dgm:pt modelId="{BA3E0801-0E0A-4EC1-816A-251DBFDD5922}">
      <dgm:prSet custT="1"/>
      <dgm:spPr>
        <a:sp3d extrusionH="1270000" prstMaterial="plastic">
          <a:bevelT w="50800" h="50800"/>
          <a:bevelB w="50800" h="50800"/>
        </a:sp3d>
      </dgm:spPr>
      <dgm:t>
        <a:bodyPr/>
        <a:lstStyle/>
        <a:p>
          <a:pPr algn="l" rtl="0"/>
          <a:r>
            <a:rPr lang="zh-TW" altLang="en-US" sz="4000" b="1" dirty="0" smtClean="0"/>
            <a:t>十二、健全私校退撫管監機制，保障私校教職員權益</a:t>
          </a:r>
          <a:endParaRPr lang="zh-TW" altLang="en-US" sz="4000" b="1" dirty="0"/>
        </a:p>
      </dgm:t>
    </dgm:pt>
    <dgm:pt modelId="{22946015-E418-44C9-92B7-552E16193FE1}" type="parTrans" cxnId="{8F0F5C84-ECC3-426F-B4C2-AF6590D9271E}">
      <dgm:prSet/>
      <dgm:spPr/>
      <dgm:t>
        <a:bodyPr/>
        <a:lstStyle/>
        <a:p>
          <a:endParaRPr lang="zh-TW" altLang="en-US"/>
        </a:p>
      </dgm:t>
    </dgm:pt>
    <dgm:pt modelId="{1308C48F-8D01-4575-A20D-6E7AEF593C49}" type="sibTrans" cxnId="{8F0F5C84-ECC3-426F-B4C2-AF6590D9271E}">
      <dgm:prSet/>
      <dgm:spPr/>
      <dgm:t>
        <a:bodyPr/>
        <a:lstStyle/>
        <a:p>
          <a:endParaRPr lang="zh-TW" altLang="en-US"/>
        </a:p>
      </dgm:t>
    </dgm:pt>
    <dgm:pt modelId="{AE2E3AEC-36B1-4696-8A9E-A401791CFA80}">
      <dgm:prSet/>
      <dgm:spPr>
        <a:sp3d extrusionH="1016000" prstMaterial="plastic">
          <a:bevelT w="25400" h="25400"/>
          <a:bevelB w="25400" h="25400"/>
        </a:sp3d>
      </dgm:spPr>
      <dgm:t>
        <a:bodyPr/>
        <a:lstStyle/>
        <a:p>
          <a:pPr rtl="0"/>
          <a:r>
            <a:rPr lang="zh-TW" altLang="en-US" dirty="0" smtClean="0">
              <a:latin typeface="標楷體" pitchFamily="65" charset="-120"/>
            </a:rPr>
            <a:t>目標：健全管監機制，保障私校教職員權益。   </a:t>
          </a:r>
          <a:endParaRPr lang="en-US" altLang="zh-TW" dirty="0">
            <a:latin typeface="標楷體" pitchFamily="65" charset="-120"/>
          </a:endParaRPr>
        </a:p>
      </dgm:t>
    </dgm:pt>
    <dgm:pt modelId="{A974442F-0CB5-48EC-AE82-5BA1E90102AC}" type="parTrans" cxnId="{841963BF-4C76-4CF2-A5F5-6F6B8D25C468}">
      <dgm:prSet/>
      <dgm:spPr/>
      <dgm:t>
        <a:bodyPr/>
        <a:lstStyle/>
        <a:p>
          <a:endParaRPr lang="zh-TW" altLang="en-US"/>
        </a:p>
      </dgm:t>
    </dgm:pt>
    <dgm:pt modelId="{6FF516BE-C262-4D1D-BBAF-D9E498D2A074}" type="sibTrans" cxnId="{841963BF-4C76-4CF2-A5F5-6F6B8D25C468}">
      <dgm:prSet/>
      <dgm:spPr/>
      <dgm:t>
        <a:bodyPr/>
        <a:lstStyle/>
        <a:p>
          <a:endParaRPr lang="zh-TW" altLang="en-US"/>
        </a:p>
      </dgm:t>
    </dgm:pt>
    <dgm:pt modelId="{15AF52FC-FEA8-493B-B456-31CB40C4994B}">
      <dgm:prSet/>
      <dgm:spPr>
        <a:sp3d extrusionH="1016000" prstMaterial="plastic">
          <a:bevelT w="25400" h="25400"/>
          <a:bevelB w="25400" h="25400"/>
        </a:sp3d>
      </dgm:spPr>
      <dgm:t>
        <a:bodyPr/>
        <a:lstStyle/>
        <a:p>
          <a:r>
            <a:rPr lang="zh-TW" altLang="en-US" dirty="0" smtClean="0">
              <a:latin typeface="標楷體" pitchFamily="65" charset="-120"/>
            </a:rPr>
            <a:t>策略：</a:t>
          </a:r>
          <a:endParaRPr lang="zh-TW" altLang="en-US" dirty="0">
            <a:latin typeface="標楷體" pitchFamily="65" charset="-120"/>
          </a:endParaRPr>
        </a:p>
      </dgm:t>
    </dgm:pt>
    <dgm:pt modelId="{67A5B5E7-E9B2-407B-9377-3B52F4AF5633}" type="parTrans" cxnId="{7C16A5BF-E1AC-4FB1-90A5-4B3082229B9C}">
      <dgm:prSet/>
      <dgm:spPr/>
      <dgm:t>
        <a:bodyPr/>
        <a:lstStyle/>
        <a:p>
          <a:endParaRPr lang="zh-TW" altLang="en-US"/>
        </a:p>
      </dgm:t>
    </dgm:pt>
    <dgm:pt modelId="{36359DDF-8D92-4E11-B47A-9769E50B0071}" type="sibTrans" cxnId="{7C16A5BF-E1AC-4FB1-90A5-4B3082229B9C}">
      <dgm:prSet/>
      <dgm:spPr/>
      <dgm:t>
        <a:bodyPr/>
        <a:lstStyle/>
        <a:p>
          <a:endParaRPr lang="zh-TW" altLang="en-US"/>
        </a:p>
      </dgm:t>
    </dgm:pt>
    <dgm:pt modelId="{B2115E51-2E7F-463D-9D98-47D6A8ED91DF}">
      <dgm:prSet/>
      <dgm:spPr>
        <a:sp3d extrusionH="1016000" prstMaterial="plastic">
          <a:bevelT w="25400" h="25400"/>
          <a:bevelB w="25400" h="25400"/>
        </a:sp3d>
      </dgm:spPr>
      <dgm:t>
        <a:bodyPr/>
        <a:lstStyle/>
        <a:p>
          <a:r>
            <a:rPr lang="en-US" altLang="zh-TW" dirty="0" smtClean="0">
              <a:latin typeface="標楷體" pitchFamily="65" charset="-120"/>
            </a:rPr>
            <a:t>1.</a:t>
          </a:r>
          <a:r>
            <a:rPr lang="zh-TW" altLang="en-US" dirty="0" smtClean="0">
              <a:latin typeface="標楷體" pitchFamily="65" charset="-120"/>
            </a:rPr>
            <a:t>基於組織獨立、專業委外、管監分立、建立風險控管及目標管理，成立儲金管理會 。</a:t>
          </a:r>
          <a:endParaRPr lang="zh-TW" altLang="en-US" dirty="0">
            <a:latin typeface="標楷體" pitchFamily="65" charset="-120"/>
          </a:endParaRPr>
        </a:p>
      </dgm:t>
    </dgm:pt>
    <dgm:pt modelId="{554A7C5D-B03B-47D6-A467-5121652FE532}" type="parTrans" cxnId="{8615211C-A8BC-4979-97E0-7043F019260F}">
      <dgm:prSet/>
      <dgm:spPr/>
      <dgm:t>
        <a:bodyPr/>
        <a:lstStyle/>
        <a:p>
          <a:endParaRPr lang="zh-TW" altLang="en-US"/>
        </a:p>
      </dgm:t>
    </dgm:pt>
    <dgm:pt modelId="{58B85B85-33E3-42CD-A0EF-33B5BFC6233B}" type="sibTrans" cxnId="{8615211C-A8BC-4979-97E0-7043F019260F}">
      <dgm:prSet/>
      <dgm:spPr/>
      <dgm:t>
        <a:bodyPr/>
        <a:lstStyle/>
        <a:p>
          <a:endParaRPr lang="zh-TW" altLang="en-US"/>
        </a:p>
      </dgm:t>
    </dgm:pt>
    <dgm:pt modelId="{A186ED82-ABB5-4084-94B0-CBFC463A9C27}">
      <dgm:prSet/>
      <dgm:spPr>
        <a:sp3d extrusionH="1016000" prstMaterial="plastic">
          <a:bevelT w="25400" h="25400"/>
          <a:bevelB w="25400" h="25400"/>
        </a:sp3d>
      </dgm:spPr>
      <dgm:t>
        <a:bodyPr/>
        <a:lstStyle/>
        <a:p>
          <a:r>
            <a:rPr lang="en-US" altLang="zh-TW" dirty="0" smtClean="0">
              <a:latin typeface="標楷體" pitchFamily="65" charset="-120"/>
            </a:rPr>
            <a:t>2.</a:t>
          </a:r>
          <a:r>
            <a:rPr lang="zh-TW" altLang="en-US" dirty="0" smtClean="0">
              <a:latin typeface="標楷體" pitchFamily="65" charset="-120"/>
            </a:rPr>
            <a:t>儲金管理會置監察人，落實內部監督</a:t>
          </a:r>
          <a:r>
            <a:rPr lang="zh-TW" altLang="zh-TW" dirty="0" smtClean="0">
              <a:latin typeface="標楷體" pitchFamily="65" charset="-120"/>
            </a:rPr>
            <a:t>；</a:t>
          </a:r>
          <a:r>
            <a:rPr lang="zh-TW" altLang="en-US" dirty="0" smtClean="0">
              <a:latin typeface="標楷體" pitchFamily="65" charset="-120"/>
            </a:rPr>
            <a:t>成立任務編組監理會，負責儲金監督及考核。 </a:t>
          </a:r>
          <a:endParaRPr lang="zh-TW" altLang="en-US" dirty="0">
            <a:latin typeface="標楷體" pitchFamily="65" charset="-120"/>
          </a:endParaRPr>
        </a:p>
      </dgm:t>
    </dgm:pt>
    <dgm:pt modelId="{9366164E-1CD6-4F87-8D04-AB2D9782DDAC}" type="parTrans" cxnId="{5E290CCF-0476-43E9-83BB-36445A512856}">
      <dgm:prSet/>
      <dgm:spPr/>
      <dgm:t>
        <a:bodyPr/>
        <a:lstStyle/>
        <a:p>
          <a:endParaRPr lang="zh-TW" altLang="en-US"/>
        </a:p>
      </dgm:t>
    </dgm:pt>
    <dgm:pt modelId="{77C464A1-16C7-42CB-A047-5300BEB2EA22}" type="sibTrans" cxnId="{5E290CCF-0476-43E9-83BB-36445A512856}">
      <dgm:prSet/>
      <dgm:spPr/>
      <dgm:t>
        <a:bodyPr/>
        <a:lstStyle/>
        <a:p>
          <a:endParaRPr lang="zh-TW" altLang="en-US"/>
        </a:p>
      </dgm:t>
    </dgm:pt>
    <dgm:pt modelId="{0EF23B79-BB64-4EDF-942C-0C1A2C450E82}" type="pres">
      <dgm:prSet presAssocID="{BAD7BE34-AEA2-41A6-9534-743B1D4E4EF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EEE2CA6-22B6-4611-8C43-DB2D145347B9}" type="pres">
      <dgm:prSet presAssocID="{BA3E0801-0E0A-4EC1-816A-251DBFDD5922}" presName="linNode" presStyleCnt="0"/>
      <dgm:spPr/>
      <dgm:t>
        <a:bodyPr/>
        <a:lstStyle/>
        <a:p>
          <a:endParaRPr lang="zh-TW" altLang="en-US"/>
        </a:p>
      </dgm:t>
    </dgm:pt>
    <dgm:pt modelId="{C22348E1-C390-45E0-B5A4-5970F2ABBEBB}" type="pres">
      <dgm:prSet presAssocID="{BA3E0801-0E0A-4EC1-816A-251DBFDD5922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0AAFBB-FE8B-4E3C-8FE9-9DAAC416A604}" type="pres">
      <dgm:prSet presAssocID="{BA3E0801-0E0A-4EC1-816A-251DBFDD5922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C16A5BF-E1AC-4FB1-90A5-4B3082229B9C}" srcId="{BA3E0801-0E0A-4EC1-816A-251DBFDD5922}" destId="{15AF52FC-FEA8-493B-B456-31CB40C4994B}" srcOrd="1" destOrd="0" parTransId="{67A5B5E7-E9B2-407B-9377-3B52F4AF5633}" sibTransId="{36359DDF-8D92-4E11-B47A-9769E50B0071}"/>
    <dgm:cxn modelId="{8615211C-A8BC-4979-97E0-7043F019260F}" srcId="{BA3E0801-0E0A-4EC1-816A-251DBFDD5922}" destId="{B2115E51-2E7F-463D-9D98-47D6A8ED91DF}" srcOrd="2" destOrd="0" parTransId="{554A7C5D-B03B-47D6-A467-5121652FE532}" sibTransId="{58B85B85-33E3-42CD-A0EF-33B5BFC6233B}"/>
    <dgm:cxn modelId="{8F0F5C84-ECC3-426F-B4C2-AF6590D9271E}" srcId="{BAD7BE34-AEA2-41A6-9534-743B1D4E4EF2}" destId="{BA3E0801-0E0A-4EC1-816A-251DBFDD5922}" srcOrd="0" destOrd="0" parTransId="{22946015-E418-44C9-92B7-552E16193FE1}" sibTransId="{1308C48F-8D01-4575-A20D-6E7AEF593C49}"/>
    <dgm:cxn modelId="{A3E6B077-70CF-493A-BBA1-9272A3E65AC9}" type="presOf" srcId="{A186ED82-ABB5-4084-94B0-CBFC463A9C27}" destId="{610AAFBB-FE8B-4E3C-8FE9-9DAAC416A604}" srcOrd="0" destOrd="3" presId="urn:microsoft.com/office/officeart/2005/8/layout/vList5"/>
    <dgm:cxn modelId="{2E730F51-3223-4CE5-9F58-6D4F1E26CF81}" type="presOf" srcId="{BA3E0801-0E0A-4EC1-816A-251DBFDD5922}" destId="{C22348E1-C390-45E0-B5A4-5970F2ABBEBB}" srcOrd="0" destOrd="0" presId="urn:microsoft.com/office/officeart/2005/8/layout/vList5"/>
    <dgm:cxn modelId="{5F86AAA9-878B-437F-BEC2-74605305A2D8}" type="presOf" srcId="{BAD7BE34-AEA2-41A6-9534-743B1D4E4EF2}" destId="{0EF23B79-BB64-4EDF-942C-0C1A2C450E82}" srcOrd="0" destOrd="0" presId="urn:microsoft.com/office/officeart/2005/8/layout/vList5"/>
    <dgm:cxn modelId="{8AE58EDD-1677-48D0-81C3-AA11AAC1EC77}" type="presOf" srcId="{B2115E51-2E7F-463D-9D98-47D6A8ED91DF}" destId="{610AAFBB-FE8B-4E3C-8FE9-9DAAC416A604}" srcOrd="0" destOrd="2" presId="urn:microsoft.com/office/officeart/2005/8/layout/vList5"/>
    <dgm:cxn modelId="{6A8256A7-61A3-4A4B-B4B0-CE7C53A63AE7}" type="presOf" srcId="{AE2E3AEC-36B1-4696-8A9E-A401791CFA80}" destId="{610AAFBB-FE8B-4E3C-8FE9-9DAAC416A604}" srcOrd="0" destOrd="0" presId="urn:microsoft.com/office/officeart/2005/8/layout/vList5"/>
    <dgm:cxn modelId="{F14402E7-1617-4385-BAB5-DD2CD6E6B381}" type="presOf" srcId="{15AF52FC-FEA8-493B-B456-31CB40C4994B}" destId="{610AAFBB-FE8B-4E3C-8FE9-9DAAC416A604}" srcOrd="0" destOrd="1" presId="urn:microsoft.com/office/officeart/2005/8/layout/vList5"/>
    <dgm:cxn modelId="{5E290CCF-0476-43E9-83BB-36445A512856}" srcId="{BA3E0801-0E0A-4EC1-816A-251DBFDD5922}" destId="{A186ED82-ABB5-4084-94B0-CBFC463A9C27}" srcOrd="3" destOrd="0" parTransId="{9366164E-1CD6-4F87-8D04-AB2D9782DDAC}" sibTransId="{77C464A1-16C7-42CB-A047-5300BEB2EA22}"/>
    <dgm:cxn modelId="{841963BF-4C76-4CF2-A5F5-6F6B8D25C468}" srcId="{BA3E0801-0E0A-4EC1-816A-251DBFDD5922}" destId="{AE2E3AEC-36B1-4696-8A9E-A401791CFA80}" srcOrd="0" destOrd="0" parTransId="{A974442F-0CB5-48EC-AE82-5BA1E90102AC}" sibTransId="{6FF516BE-C262-4D1D-BBAF-D9E498D2A074}"/>
    <dgm:cxn modelId="{39F17061-CB5F-4C58-9A0E-431618AC600C}" type="presParOf" srcId="{0EF23B79-BB64-4EDF-942C-0C1A2C450E82}" destId="{CEEE2CA6-22B6-4611-8C43-DB2D145347B9}" srcOrd="0" destOrd="0" presId="urn:microsoft.com/office/officeart/2005/8/layout/vList5"/>
    <dgm:cxn modelId="{ED32C6B2-560A-40E2-B86A-BE19FA069E32}" type="presParOf" srcId="{CEEE2CA6-22B6-4611-8C43-DB2D145347B9}" destId="{C22348E1-C390-45E0-B5A4-5970F2ABBEBB}" srcOrd="0" destOrd="0" presId="urn:microsoft.com/office/officeart/2005/8/layout/vList5"/>
    <dgm:cxn modelId="{8D1A2D39-22A5-4638-8063-BFAAD2CD03F6}" type="presParOf" srcId="{CEEE2CA6-22B6-4611-8C43-DB2D145347B9}" destId="{610AAFBB-FE8B-4E3C-8FE9-9DAAC416A60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E7FA44-6F0E-429A-9F72-B704EEF43541}" type="doc">
      <dgm:prSet loTypeId="urn:microsoft.com/office/officeart/2005/8/layout/hProcess11" loCatId="process" qsTypeId="urn:microsoft.com/office/officeart/2005/8/quickstyle/3d7" qsCatId="3D" csTypeId="urn:microsoft.com/office/officeart/2005/8/colors/accent2_4" csCatId="accent2" phldr="1"/>
      <dgm:spPr/>
      <dgm:t>
        <a:bodyPr/>
        <a:lstStyle/>
        <a:p>
          <a:endParaRPr lang="zh-TW" altLang="en-US"/>
        </a:p>
      </dgm:t>
    </dgm:pt>
    <dgm:pt modelId="{30CAC15F-7235-421E-AD6D-D16A82A145B7}">
      <dgm:prSet/>
      <dgm:spPr/>
      <dgm:t>
        <a:bodyPr/>
        <a:lstStyle/>
        <a:p>
          <a:pPr rtl="0"/>
          <a:r>
            <a:rPr lang="en-US" altLang="zh-TW" b="1" dirty="0" smtClean="0"/>
            <a:t>17</a:t>
          </a:r>
          <a:r>
            <a:rPr lang="zh-TW" b="1" dirty="0" smtClean="0"/>
            <a:t>年第一次全國教育會議</a:t>
          </a:r>
          <a:endParaRPr lang="en-US" b="1" dirty="0"/>
        </a:p>
      </dgm:t>
    </dgm:pt>
    <dgm:pt modelId="{EF51A065-8C1B-41E6-97B5-7DB473E9CA4E}" type="parTrans" cxnId="{537171E5-46BD-4CE0-B781-DE2C38CE8560}">
      <dgm:prSet/>
      <dgm:spPr/>
      <dgm:t>
        <a:bodyPr/>
        <a:lstStyle/>
        <a:p>
          <a:endParaRPr lang="zh-TW" altLang="en-US"/>
        </a:p>
      </dgm:t>
    </dgm:pt>
    <dgm:pt modelId="{1461A2D1-3EC2-4CC6-BC77-13648C3C9D46}" type="sibTrans" cxnId="{537171E5-46BD-4CE0-B781-DE2C38CE8560}">
      <dgm:prSet/>
      <dgm:spPr/>
      <dgm:t>
        <a:bodyPr/>
        <a:lstStyle/>
        <a:p>
          <a:endParaRPr lang="zh-TW" altLang="en-US"/>
        </a:p>
      </dgm:t>
    </dgm:pt>
    <dgm:pt modelId="{3BBBBFFA-AA6E-4C14-99B5-B545C48EA02B}">
      <dgm:prSet/>
      <dgm:spPr/>
      <dgm:t>
        <a:bodyPr/>
        <a:lstStyle/>
        <a:p>
          <a:pPr rtl="0"/>
          <a:r>
            <a:rPr lang="en-US" altLang="zh-TW" b="1" dirty="0" smtClean="0"/>
            <a:t>19</a:t>
          </a:r>
          <a:r>
            <a:rPr lang="zh-TW" b="1" dirty="0" smtClean="0"/>
            <a:t>年第二次全國教育會議</a:t>
          </a:r>
          <a:endParaRPr lang="en-US" b="1" dirty="0"/>
        </a:p>
      </dgm:t>
    </dgm:pt>
    <dgm:pt modelId="{185AA2D4-7364-446D-AE86-FD94FE714907}" type="parTrans" cxnId="{AB3B897F-5B4D-49DC-B2F7-7910C023DE27}">
      <dgm:prSet/>
      <dgm:spPr/>
      <dgm:t>
        <a:bodyPr/>
        <a:lstStyle/>
        <a:p>
          <a:endParaRPr lang="zh-TW" altLang="en-US"/>
        </a:p>
      </dgm:t>
    </dgm:pt>
    <dgm:pt modelId="{BE0508F9-39EA-4058-9E4F-E75519476B93}" type="sibTrans" cxnId="{AB3B897F-5B4D-49DC-B2F7-7910C023DE27}">
      <dgm:prSet/>
      <dgm:spPr/>
      <dgm:t>
        <a:bodyPr/>
        <a:lstStyle/>
        <a:p>
          <a:endParaRPr lang="zh-TW" altLang="en-US"/>
        </a:p>
      </dgm:t>
    </dgm:pt>
    <dgm:pt modelId="{C64EA6A5-8139-4BBB-A652-A24FB51A5C2F}">
      <dgm:prSet/>
      <dgm:spPr/>
      <dgm:t>
        <a:bodyPr/>
        <a:lstStyle/>
        <a:p>
          <a:pPr rtl="0"/>
          <a:r>
            <a:rPr lang="en-US" altLang="zh-TW" b="1" dirty="0" smtClean="0"/>
            <a:t>28</a:t>
          </a:r>
          <a:r>
            <a:rPr lang="zh-TW" b="1" dirty="0" smtClean="0"/>
            <a:t>年第三次全國教育會議</a:t>
          </a:r>
          <a:endParaRPr lang="en-US" b="1" dirty="0"/>
        </a:p>
      </dgm:t>
    </dgm:pt>
    <dgm:pt modelId="{22B53C3B-E371-4773-BB43-B4983C0565E5}" type="parTrans" cxnId="{C2D9563B-5EED-48D5-AD04-EB4774959D3B}">
      <dgm:prSet/>
      <dgm:spPr/>
      <dgm:t>
        <a:bodyPr/>
        <a:lstStyle/>
        <a:p>
          <a:endParaRPr lang="zh-TW" altLang="en-US"/>
        </a:p>
      </dgm:t>
    </dgm:pt>
    <dgm:pt modelId="{9C600E96-3356-46D8-8B9E-60B73E12B05B}" type="sibTrans" cxnId="{C2D9563B-5EED-48D5-AD04-EB4774959D3B}">
      <dgm:prSet/>
      <dgm:spPr/>
      <dgm:t>
        <a:bodyPr/>
        <a:lstStyle/>
        <a:p>
          <a:endParaRPr lang="zh-TW" altLang="en-US"/>
        </a:p>
      </dgm:t>
    </dgm:pt>
    <dgm:pt modelId="{330CCD14-E90E-4973-B12F-BC60F90DA266}">
      <dgm:prSet/>
      <dgm:spPr/>
      <dgm:t>
        <a:bodyPr/>
        <a:lstStyle/>
        <a:p>
          <a:pPr rtl="0"/>
          <a:r>
            <a:rPr lang="en-US" altLang="zh-TW" b="1" dirty="0" smtClean="0"/>
            <a:t>51</a:t>
          </a:r>
          <a:r>
            <a:rPr lang="zh-TW" b="1" dirty="0" smtClean="0"/>
            <a:t>年第四次全國教育會議</a:t>
          </a:r>
          <a:endParaRPr lang="en-US" b="1" dirty="0"/>
        </a:p>
      </dgm:t>
    </dgm:pt>
    <dgm:pt modelId="{D466326D-6648-4FE9-BA54-2419DADCE9FD}" type="parTrans" cxnId="{FFBD1841-76BE-4A11-B3BF-E529C0C77208}">
      <dgm:prSet/>
      <dgm:spPr/>
      <dgm:t>
        <a:bodyPr/>
        <a:lstStyle/>
        <a:p>
          <a:endParaRPr lang="zh-TW" altLang="en-US"/>
        </a:p>
      </dgm:t>
    </dgm:pt>
    <dgm:pt modelId="{1D14A0DD-0EBA-4DD1-8581-5701AE79E6B8}" type="sibTrans" cxnId="{FFBD1841-76BE-4A11-B3BF-E529C0C77208}">
      <dgm:prSet/>
      <dgm:spPr/>
      <dgm:t>
        <a:bodyPr/>
        <a:lstStyle/>
        <a:p>
          <a:endParaRPr lang="zh-TW" altLang="en-US"/>
        </a:p>
      </dgm:t>
    </dgm:pt>
    <dgm:pt modelId="{EA5EE95C-9DF5-4523-8397-83C43E434300}">
      <dgm:prSet/>
      <dgm:spPr/>
      <dgm:t>
        <a:bodyPr/>
        <a:lstStyle/>
        <a:p>
          <a:pPr rtl="0"/>
          <a:r>
            <a:rPr lang="en-US" altLang="zh-TW" b="1" dirty="0" smtClean="0"/>
            <a:t>59</a:t>
          </a:r>
          <a:r>
            <a:rPr lang="zh-TW" b="1" dirty="0" smtClean="0"/>
            <a:t>年第五次全國教育會</a:t>
          </a:r>
          <a:r>
            <a:rPr lang="zh-TW" dirty="0" smtClean="0"/>
            <a:t>議</a:t>
          </a:r>
          <a:endParaRPr lang="en-US" dirty="0"/>
        </a:p>
      </dgm:t>
    </dgm:pt>
    <dgm:pt modelId="{FA1C077A-E4E3-4776-97B5-E0A9341DBF98}" type="parTrans" cxnId="{6425FB97-0BF6-40A1-853F-87295EA9FB1F}">
      <dgm:prSet/>
      <dgm:spPr/>
      <dgm:t>
        <a:bodyPr/>
        <a:lstStyle/>
        <a:p>
          <a:endParaRPr lang="zh-TW" altLang="en-US"/>
        </a:p>
      </dgm:t>
    </dgm:pt>
    <dgm:pt modelId="{0215CEB3-4919-4510-B3B6-4771B7A5F03D}" type="sibTrans" cxnId="{6425FB97-0BF6-40A1-853F-87295EA9FB1F}">
      <dgm:prSet/>
      <dgm:spPr/>
      <dgm:t>
        <a:bodyPr/>
        <a:lstStyle/>
        <a:p>
          <a:endParaRPr lang="zh-TW" altLang="en-US"/>
        </a:p>
      </dgm:t>
    </dgm:pt>
    <dgm:pt modelId="{43521EFA-0884-41DF-8EE6-0069E9F9943C}">
      <dgm:prSet/>
      <dgm:spPr/>
      <dgm:t>
        <a:bodyPr/>
        <a:lstStyle/>
        <a:p>
          <a:pPr rtl="0"/>
          <a:r>
            <a:rPr lang="en-US" altLang="zh-TW" b="1" dirty="0" smtClean="0"/>
            <a:t>77</a:t>
          </a:r>
          <a:r>
            <a:rPr lang="zh-TW" b="1" dirty="0" smtClean="0"/>
            <a:t>年第六次全國教育會議</a:t>
          </a:r>
          <a:endParaRPr lang="en-US" b="1" dirty="0"/>
        </a:p>
      </dgm:t>
    </dgm:pt>
    <dgm:pt modelId="{36ACA777-390F-4924-B192-814A8AD5FBAE}" type="parTrans" cxnId="{7C16F22E-C226-4CC2-A689-91EEC37FA1FB}">
      <dgm:prSet/>
      <dgm:spPr/>
      <dgm:t>
        <a:bodyPr/>
        <a:lstStyle/>
        <a:p>
          <a:endParaRPr lang="zh-TW" altLang="en-US"/>
        </a:p>
      </dgm:t>
    </dgm:pt>
    <dgm:pt modelId="{1D0E26BC-A826-42EE-8E27-FC241CD55027}" type="sibTrans" cxnId="{7C16F22E-C226-4CC2-A689-91EEC37FA1FB}">
      <dgm:prSet/>
      <dgm:spPr/>
      <dgm:t>
        <a:bodyPr/>
        <a:lstStyle/>
        <a:p>
          <a:endParaRPr lang="zh-TW" altLang="en-US"/>
        </a:p>
      </dgm:t>
    </dgm:pt>
    <dgm:pt modelId="{E99172B1-955F-4314-A571-2914FA32EC1F}">
      <dgm:prSet/>
      <dgm:spPr/>
      <dgm:t>
        <a:bodyPr/>
        <a:lstStyle/>
        <a:p>
          <a:pPr rtl="0"/>
          <a:r>
            <a:rPr lang="en-US" b="1" dirty="0" smtClean="0"/>
            <a:t>83</a:t>
          </a:r>
          <a:r>
            <a:rPr lang="zh-TW" b="1" dirty="0" smtClean="0"/>
            <a:t>年第七次全國教育會議</a:t>
          </a:r>
          <a:endParaRPr lang="zh-TW" b="1" dirty="0"/>
        </a:p>
      </dgm:t>
    </dgm:pt>
    <dgm:pt modelId="{0A931FB5-FE7C-4BD2-A164-A22250A6EE37}" type="parTrans" cxnId="{8F4CB547-7202-4E82-8E9A-9E6693EDFF78}">
      <dgm:prSet/>
      <dgm:spPr/>
      <dgm:t>
        <a:bodyPr/>
        <a:lstStyle/>
        <a:p>
          <a:endParaRPr lang="zh-TW" altLang="en-US"/>
        </a:p>
      </dgm:t>
    </dgm:pt>
    <dgm:pt modelId="{A9689495-C9BB-4F4B-954A-94CBC6EF35DF}" type="sibTrans" cxnId="{8F4CB547-7202-4E82-8E9A-9E6693EDFF78}">
      <dgm:prSet/>
      <dgm:spPr/>
      <dgm:t>
        <a:bodyPr/>
        <a:lstStyle/>
        <a:p>
          <a:endParaRPr lang="zh-TW" altLang="en-US"/>
        </a:p>
      </dgm:t>
    </dgm:pt>
    <dgm:pt modelId="{3C05C21A-25D5-48AF-9BCA-2D0535C18BDB}">
      <dgm:prSet/>
      <dgm:spPr/>
      <dgm:t>
        <a:bodyPr/>
        <a:lstStyle/>
        <a:p>
          <a:pPr rtl="0"/>
          <a:r>
            <a:rPr lang="en-US" b="1" dirty="0" smtClean="0"/>
            <a:t>88</a:t>
          </a:r>
          <a:r>
            <a:rPr lang="zh-TW" b="1" dirty="0" smtClean="0"/>
            <a:t>年全國教育改革檢討會議</a:t>
          </a:r>
          <a:endParaRPr lang="zh-TW" b="1" dirty="0"/>
        </a:p>
      </dgm:t>
    </dgm:pt>
    <dgm:pt modelId="{A975F089-BF2B-4D82-8E87-808A87E93D58}" type="parTrans" cxnId="{EAE1D4F8-A870-4DE7-AB27-E4D248141A26}">
      <dgm:prSet/>
      <dgm:spPr/>
      <dgm:t>
        <a:bodyPr/>
        <a:lstStyle/>
        <a:p>
          <a:endParaRPr lang="zh-TW" altLang="en-US"/>
        </a:p>
      </dgm:t>
    </dgm:pt>
    <dgm:pt modelId="{0FAD28F7-1A0D-471A-B880-DC11E6899274}" type="sibTrans" cxnId="{EAE1D4F8-A870-4DE7-AB27-E4D248141A26}">
      <dgm:prSet/>
      <dgm:spPr/>
      <dgm:t>
        <a:bodyPr/>
        <a:lstStyle/>
        <a:p>
          <a:endParaRPr lang="zh-TW" altLang="en-US"/>
        </a:p>
      </dgm:t>
    </dgm:pt>
    <dgm:pt modelId="{97C011B2-1211-43C1-80DE-55E75FA60A10}">
      <dgm:prSet/>
      <dgm:spPr/>
      <dgm:t>
        <a:bodyPr/>
        <a:lstStyle/>
        <a:p>
          <a:pPr rtl="0"/>
          <a:r>
            <a:rPr lang="en-US" b="1" dirty="0" smtClean="0"/>
            <a:t>90</a:t>
          </a:r>
          <a:r>
            <a:rPr lang="zh-TW" b="1" dirty="0" smtClean="0"/>
            <a:t>年教育改革之檢討與改進會議</a:t>
          </a:r>
          <a:endParaRPr lang="zh-TW" b="1" dirty="0"/>
        </a:p>
      </dgm:t>
    </dgm:pt>
    <dgm:pt modelId="{C13A3FC4-22DE-49BF-BFF3-4C8161F65C68}" type="parTrans" cxnId="{FD19C374-9F2F-43D1-B98D-D60A0E21F704}">
      <dgm:prSet/>
      <dgm:spPr/>
      <dgm:t>
        <a:bodyPr/>
        <a:lstStyle/>
        <a:p>
          <a:endParaRPr lang="zh-TW" altLang="en-US"/>
        </a:p>
      </dgm:t>
    </dgm:pt>
    <dgm:pt modelId="{CCA3AE2A-B385-48A2-AFD3-128745F2C230}" type="sibTrans" cxnId="{FD19C374-9F2F-43D1-B98D-D60A0E21F704}">
      <dgm:prSet/>
      <dgm:spPr/>
      <dgm:t>
        <a:bodyPr/>
        <a:lstStyle/>
        <a:p>
          <a:endParaRPr lang="zh-TW" altLang="en-US"/>
        </a:p>
      </dgm:t>
    </dgm:pt>
    <dgm:pt modelId="{CDDB03B8-79A5-4C27-A4AA-BB3BFB3382ED}">
      <dgm:prSet/>
      <dgm:spPr/>
      <dgm:t>
        <a:bodyPr/>
        <a:lstStyle/>
        <a:p>
          <a:pPr rtl="0"/>
          <a:r>
            <a:rPr lang="en-US" b="1" dirty="0" smtClean="0"/>
            <a:t>92</a:t>
          </a:r>
          <a:r>
            <a:rPr lang="zh-TW" b="1" dirty="0" smtClean="0"/>
            <a:t>年全國教育發展會議</a:t>
          </a:r>
          <a:endParaRPr lang="en-US" b="1" dirty="0"/>
        </a:p>
      </dgm:t>
    </dgm:pt>
    <dgm:pt modelId="{55496AA2-D972-4F40-8519-B4FFFD60A826}" type="parTrans" cxnId="{BCF6760B-8ADC-4DD3-B7AC-A6239620FE34}">
      <dgm:prSet/>
      <dgm:spPr/>
      <dgm:t>
        <a:bodyPr/>
        <a:lstStyle/>
        <a:p>
          <a:endParaRPr lang="zh-TW" altLang="en-US"/>
        </a:p>
      </dgm:t>
    </dgm:pt>
    <dgm:pt modelId="{A44A7D08-3F99-4748-B44B-EAD397DADB5F}" type="sibTrans" cxnId="{BCF6760B-8ADC-4DD3-B7AC-A6239620FE34}">
      <dgm:prSet/>
      <dgm:spPr/>
      <dgm:t>
        <a:bodyPr/>
        <a:lstStyle/>
        <a:p>
          <a:endParaRPr lang="zh-TW" altLang="en-US"/>
        </a:p>
      </dgm:t>
    </dgm:pt>
    <dgm:pt modelId="{B701B64C-3D77-49CF-872D-C2D93B3E1ADF}">
      <dgm:prSet/>
      <dgm:spPr/>
      <dgm:t>
        <a:bodyPr/>
        <a:lstStyle/>
        <a:p>
          <a:pPr rtl="0"/>
          <a:r>
            <a:rPr lang="en-US" b="1" dirty="0" smtClean="0"/>
            <a:t>99</a:t>
          </a:r>
          <a:r>
            <a:rPr lang="zh-TW" b="1" dirty="0" smtClean="0"/>
            <a:t>年第八次全國教育會議</a:t>
          </a:r>
          <a:endParaRPr lang="zh-TW" b="1" dirty="0"/>
        </a:p>
      </dgm:t>
    </dgm:pt>
    <dgm:pt modelId="{AB8901CC-BBEE-4BA6-AEE3-FE995A253A09}" type="parTrans" cxnId="{BBD1423A-449A-464E-8EEC-4F6A17BEA213}">
      <dgm:prSet/>
      <dgm:spPr/>
      <dgm:t>
        <a:bodyPr/>
        <a:lstStyle/>
        <a:p>
          <a:endParaRPr lang="zh-TW" altLang="en-US"/>
        </a:p>
      </dgm:t>
    </dgm:pt>
    <dgm:pt modelId="{B07E7331-1BA9-4B4D-A50D-480C6811C3E8}" type="sibTrans" cxnId="{BBD1423A-449A-464E-8EEC-4F6A17BEA213}">
      <dgm:prSet/>
      <dgm:spPr/>
      <dgm:t>
        <a:bodyPr/>
        <a:lstStyle/>
        <a:p>
          <a:endParaRPr lang="zh-TW" altLang="en-US"/>
        </a:p>
      </dgm:t>
    </dgm:pt>
    <dgm:pt modelId="{558629F4-2E28-4FEC-8337-2C40BAFEF432}" type="pres">
      <dgm:prSet presAssocID="{33E7FA44-6F0E-429A-9F72-B704EEF4354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0B6AB1A-D84B-4C61-8C00-EFE663412331}" type="pres">
      <dgm:prSet presAssocID="{33E7FA44-6F0E-429A-9F72-B704EEF43541}" presName="arrow" presStyleLbl="bgShp" presStyleIdx="0" presStyleCnt="1" custLinFactNeighborY="-2632"/>
      <dgm:spPr/>
      <dgm:t>
        <a:bodyPr/>
        <a:lstStyle/>
        <a:p>
          <a:endParaRPr lang="zh-TW" altLang="en-US"/>
        </a:p>
      </dgm:t>
    </dgm:pt>
    <dgm:pt modelId="{8015AC03-DB4E-4BB4-8C17-7C4E37CCEC3B}" type="pres">
      <dgm:prSet presAssocID="{33E7FA44-6F0E-429A-9F72-B704EEF43541}" presName="points" presStyleCnt="0"/>
      <dgm:spPr/>
      <dgm:t>
        <a:bodyPr/>
        <a:lstStyle/>
        <a:p>
          <a:endParaRPr lang="zh-TW" altLang="en-US"/>
        </a:p>
      </dgm:t>
    </dgm:pt>
    <dgm:pt modelId="{F20CFB54-A147-495F-9468-FE4D2DC2774E}" type="pres">
      <dgm:prSet presAssocID="{30CAC15F-7235-421E-AD6D-D16A82A145B7}" presName="compositeA" presStyleCnt="0"/>
      <dgm:spPr/>
      <dgm:t>
        <a:bodyPr/>
        <a:lstStyle/>
        <a:p>
          <a:endParaRPr lang="zh-TW" altLang="en-US"/>
        </a:p>
      </dgm:t>
    </dgm:pt>
    <dgm:pt modelId="{E0C883E8-B20D-43D6-9F59-3E8AC5F4AF8A}" type="pres">
      <dgm:prSet presAssocID="{30CAC15F-7235-421E-AD6D-D16A82A145B7}" presName="textA" presStyleLbl="revTx" presStyleIdx="0" presStyleCnt="1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807FFC0-8C2C-4EAE-AC10-F64959E1325C}" type="pres">
      <dgm:prSet presAssocID="{30CAC15F-7235-421E-AD6D-D16A82A145B7}" presName="circleA" presStyleLbl="node1" presStyleIdx="0" presStyleCnt="11"/>
      <dgm:spPr/>
      <dgm:t>
        <a:bodyPr/>
        <a:lstStyle/>
        <a:p>
          <a:endParaRPr lang="zh-TW" altLang="en-US"/>
        </a:p>
      </dgm:t>
    </dgm:pt>
    <dgm:pt modelId="{59D07522-9429-40E8-90CC-8A133B401B30}" type="pres">
      <dgm:prSet presAssocID="{30CAC15F-7235-421E-AD6D-D16A82A145B7}" presName="spaceA" presStyleCnt="0"/>
      <dgm:spPr/>
      <dgm:t>
        <a:bodyPr/>
        <a:lstStyle/>
        <a:p>
          <a:endParaRPr lang="zh-TW" altLang="en-US"/>
        </a:p>
      </dgm:t>
    </dgm:pt>
    <dgm:pt modelId="{4CD5ED1A-A3D0-4868-9303-187714C44DE5}" type="pres">
      <dgm:prSet presAssocID="{1461A2D1-3EC2-4CC6-BC77-13648C3C9D46}" presName="space" presStyleCnt="0"/>
      <dgm:spPr/>
      <dgm:t>
        <a:bodyPr/>
        <a:lstStyle/>
        <a:p>
          <a:endParaRPr lang="zh-TW" altLang="en-US"/>
        </a:p>
      </dgm:t>
    </dgm:pt>
    <dgm:pt modelId="{AC331D9C-2140-42D4-9379-A09D9CF0EEA8}" type="pres">
      <dgm:prSet presAssocID="{3BBBBFFA-AA6E-4C14-99B5-B545C48EA02B}" presName="compositeB" presStyleCnt="0"/>
      <dgm:spPr/>
      <dgm:t>
        <a:bodyPr/>
        <a:lstStyle/>
        <a:p>
          <a:endParaRPr lang="zh-TW" altLang="en-US"/>
        </a:p>
      </dgm:t>
    </dgm:pt>
    <dgm:pt modelId="{312728DE-1D98-44D6-A78D-C04515C2996B}" type="pres">
      <dgm:prSet presAssocID="{3BBBBFFA-AA6E-4C14-99B5-B545C48EA02B}" presName="textB" presStyleLbl="revTx" presStyleIdx="1" presStyleCnt="1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2BDC2F6-C868-4E49-A19A-B6937694DBA5}" type="pres">
      <dgm:prSet presAssocID="{3BBBBFFA-AA6E-4C14-99B5-B545C48EA02B}" presName="circleB" presStyleLbl="node1" presStyleIdx="1" presStyleCnt="11"/>
      <dgm:spPr/>
      <dgm:t>
        <a:bodyPr/>
        <a:lstStyle/>
        <a:p>
          <a:endParaRPr lang="zh-TW" altLang="en-US"/>
        </a:p>
      </dgm:t>
    </dgm:pt>
    <dgm:pt modelId="{E5333CAA-8427-49E1-93D3-8F9B89CDF236}" type="pres">
      <dgm:prSet presAssocID="{3BBBBFFA-AA6E-4C14-99B5-B545C48EA02B}" presName="spaceB" presStyleCnt="0"/>
      <dgm:spPr/>
      <dgm:t>
        <a:bodyPr/>
        <a:lstStyle/>
        <a:p>
          <a:endParaRPr lang="zh-TW" altLang="en-US"/>
        </a:p>
      </dgm:t>
    </dgm:pt>
    <dgm:pt modelId="{F4FA07F6-2FF0-473F-98F8-228A548ACDD0}" type="pres">
      <dgm:prSet presAssocID="{BE0508F9-39EA-4058-9E4F-E75519476B93}" presName="space" presStyleCnt="0"/>
      <dgm:spPr/>
      <dgm:t>
        <a:bodyPr/>
        <a:lstStyle/>
        <a:p>
          <a:endParaRPr lang="zh-TW" altLang="en-US"/>
        </a:p>
      </dgm:t>
    </dgm:pt>
    <dgm:pt modelId="{FBEFFB91-2AE7-449F-A42C-D5927D0445D1}" type="pres">
      <dgm:prSet presAssocID="{C64EA6A5-8139-4BBB-A652-A24FB51A5C2F}" presName="compositeA" presStyleCnt="0"/>
      <dgm:spPr/>
      <dgm:t>
        <a:bodyPr/>
        <a:lstStyle/>
        <a:p>
          <a:endParaRPr lang="zh-TW" altLang="en-US"/>
        </a:p>
      </dgm:t>
    </dgm:pt>
    <dgm:pt modelId="{35C32402-34AC-48DE-95BB-F14F968707FB}" type="pres">
      <dgm:prSet presAssocID="{C64EA6A5-8139-4BBB-A652-A24FB51A5C2F}" presName="textA" presStyleLbl="revTx" presStyleIdx="2" presStyleCnt="1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0588A49-B014-46F1-8707-E9446C3ECD03}" type="pres">
      <dgm:prSet presAssocID="{C64EA6A5-8139-4BBB-A652-A24FB51A5C2F}" presName="circleA" presStyleLbl="node1" presStyleIdx="2" presStyleCnt="11"/>
      <dgm:spPr/>
      <dgm:t>
        <a:bodyPr/>
        <a:lstStyle/>
        <a:p>
          <a:endParaRPr lang="zh-TW" altLang="en-US"/>
        </a:p>
      </dgm:t>
    </dgm:pt>
    <dgm:pt modelId="{F3E28FFA-DB66-44B7-8F03-7DB0C0823C84}" type="pres">
      <dgm:prSet presAssocID="{C64EA6A5-8139-4BBB-A652-A24FB51A5C2F}" presName="spaceA" presStyleCnt="0"/>
      <dgm:spPr/>
      <dgm:t>
        <a:bodyPr/>
        <a:lstStyle/>
        <a:p>
          <a:endParaRPr lang="zh-TW" altLang="en-US"/>
        </a:p>
      </dgm:t>
    </dgm:pt>
    <dgm:pt modelId="{1FC6DDED-B655-46B3-B681-A3A7A7A4F9AC}" type="pres">
      <dgm:prSet presAssocID="{9C600E96-3356-46D8-8B9E-60B73E12B05B}" presName="space" presStyleCnt="0"/>
      <dgm:spPr/>
      <dgm:t>
        <a:bodyPr/>
        <a:lstStyle/>
        <a:p>
          <a:endParaRPr lang="zh-TW" altLang="en-US"/>
        </a:p>
      </dgm:t>
    </dgm:pt>
    <dgm:pt modelId="{2D7C3650-C8BD-44A3-B7B0-C11C217CC1D5}" type="pres">
      <dgm:prSet presAssocID="{330CCD14-E90E-4973-B12F-BC60F90DA266}" presName="compositeB" presStyleCnt="0"/>
      <dgm:spPr/>
      <dgm:t>
        <a:bodyPr/>
        <a:lstStyle/>
        <a:p>
          <a:endParaRPr lang="zh-TW" altLang="en-US"/>
        </a:p>
      </dgm:t>
    </dgm:pt>
    <dgm:pt modelId="{E6D83951-6E29-4824-887B-F44676BAD40D}" type="pres">
      <dgm:prSet presAssocID="{330CCD14-E90E-4973-B12F-BC60F90DA266}" presName="textB" presStyleLbl="revTx" presStyleIdx="3" presStyleCnt="1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5DE0F69-7E91-45BB-AD3E-E6EB6EC80DB0}" type="pres">
      <dgm:prSet presAssocID="{330CCD14-E90E-4973-B12F-BC60F90DA266}" presName="circleB" presStyleLbl="node1" presStyleIdx="3" presStyleCnt="11"/>
      <dgm:spPr/>
      <dgm:t>
        <a:bodyPr/>
        <a:lstStyle/>
        <a:p>
          <a:endParaRPr lang="zh-TW" altLang="en-US"/>
        </a:p>
      </dgm:t>
    </dgm:pt>
    <dgm:pt modelId="{D521DBE9-98A5-45E0-8041-0149F10A732B}" type="pres">
      <dgm:prSet presAssocID="{330CCD14-E90E-4973-B12F-BC60F90DA266}" presName="spaceB" presStyleCnt="0"/>
      <dgm:spPr/>
      <dgm:t>
        <a:bodyPr/>
        <a:lstStyle/>
        <a:p>
          <a:endParaRPr lang="zh-TW" altLang="en-US"/>
        </a:p>
      </dgm:t>
    </dgm:pt>
    <dgm:pt modelId="{D39573FE-4EFB-427C-9E92-97A83C7063B4}" type="pres">
      <dgm:prSet presAssocID="{1D14A0DD-0EBA-4DD1-8581-5701AE79E6B8}" presName="space" presStyleCnt="0"/>
      <dgm:spPr/>
      <dgm:t>
        <a:bodyPr/>
        <a:lstStyle/>
        <a:p>
          <a:endParaRPr lang="zh-TW" altLang="en-US"/>
        </a:p>
      </dgm:t>
    </dgm:pt>
    <dgm:pt modelId="{D8B53608-B798-46F1-8684-37237A8E4895}" type="pres">
      <dgm:prSet presAssocID="{EA5EE95C-9DF5-4523-8397-83C43E434300}" presName="compositeA" presStyleCnt="0"/>
      <dgm:spPr/>
      <dgm:t>
        <a:bodyPr/>
        <a:lstStyle/>
        <a:p>
          <a:endParaRPr lang="zh-TW" altLang="en-US"/>
        </a:p>
      </dgm:t>
    </dgm:pt>
    <dgm:pt modelId="{CB910E4D-1D40-4D75-9C1E-954F997D62F1}" type="pres">
      <dgm:prSet presAssocID="{EA5EE95C-9DF5-4523-8397-83C43E434300}" presName="textA" presStyleLbl="revTx" presStyleIdx="4" presStyleCnt="1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082E0A8-D026-4F4D-A701-A6F5881C3887}" type="pres">
      <dgm:prSet presAssocID="{EA5EE95C-9DF5-4523-8397-83C43E434300}" presName="circleA" presStyleLbl="node1" presStyleIdx="4" presStyleCnt="11"/>
      <dgm:spPr/>
      <dgm:t>
        <a:bodyPr/>
        <a:lstStyle/>
        <a:p>
          <a:endParaRPr lang="zh-TW" altLang="en-US"/>
        </a:p>
      </dgm:t>
    </dgm:pt>
    <dgm:pt modelId="{D22C19BC-9B5B-4FAF-81AC-B61CD2835877}" type="pres">
      <dgm:prSet presAssocID="{EA5EE95C-9DF5-4523-8397-83C43E434300}" presName="spaceA" presStyleCnt="0"/>
      <dgm:spPr/>
      <dgm:t>
        <a:bodyPr/>
        <a:lstStyle/>
        <a:p>
          <a:endParaRPr lang="zh-TW" altLang="en-US"/>
        </a:p>
      </dgm:t>
    </dgm:pt>
    <dgm:pt modelId="{CCC3DEB0-9CCE-464A-983D-AC41B15383CC}" type="pres">
      <dgm:prSet presAssocID="{0215CEB3-4919-4510-B3B6-4771B7A5F03D}" presName="space" presStyleCnt="0"/>
      <dgm:spPr/>
      <dgm:t>
        <a:bodyPr/>
        <a:lstStyle/>
        <a:p>
          <a:endParaRPr lang="zh-TW" altLang="en-US"/>
        </a:p>
      </dgm:t>
    </dgm:pt>
    <dgm:pt modelId="{FC18E18F-E37A-4BB0-8B54-B8970DACB13B}" type="pres">
      <dgm:prSet presAssocID="{43521EFA-0884-41DF-8EE6-0069E9F9943C}" presName="compositeB" presStyleCnt="0"/>
      <dgm:spPr/>
      <dgm:t>
        <a:bodyPr/>
        <a:lstStyle/>
        <a:p>
          <a:endParaRPr lang="zh-TW" altLang="en-US"/>
        </a:p>
      </dgm:t>
    </dgm:pt>
    <dgm:pt modelId="{936E9520-2B47-4D73-9486-16AA83C76D4E}" type="pres">
      <dgm:prSet presAssocID="{43521EFA-0884-41DF-8EE6-0069E9F9943C}" presName="textB" presStyleLbl="revTx" presStyleIdx="5" presStyleCnt="1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D6F45DA-C1D2-4CE8-833C-FCB0B3E0494C}" type="pres">
      <dgm:prSet presAssocID="{43521EFA-0884-41DF-8EE6-0069E9F9943C}" presName="circleB" presStyleLbl="node1" presStyleIdx="5" presStyleCnt="11"/>
      <dgm:spPr/>
      <dgm:t>
        <a:bodyPr/>
        <a:lstStyle/>
        <a:p>
          <a:endParaRPr lang="zh-TW" altLang="en-US"/>
        </a:p>
      </dgm:t>
    </dgm:pt>
    <dgm:pt modelId="{253B8677-6DAE-4983-8FC3-62779E485770}" type="pres">
      <dgm:prSet presAssocID="{43521EFA-0884-41DF-8EE6-0069E9F9943C}" presName="spaceB" presStyleCnt="0"/>
      <dgm:spPr/>
      <dgm:t>
        <a:bodyPr/>
        <a:lstStyle/>
        <a:p>
          <a:endParaRPr lang="zh-TW" altLang="en-US"/>
        </a:p>
      </dgm:t>
    </dgm:pt>
    <dgm:pt modelId="{6BEE87A5-C5A6-4260-A7BF-9AC286E3AB01}" type="pres">
      <dgm:prSet presAssocID="{1D0E26BC-A826-42EE-8E27-FC241CD55027}" presName="space" presStyleCnt="0"/>
      <dgm:spPr/>
      <dgm:t>
        <a:bodyPr/>
        <a:lstStyle/>
        <a:p>
          <a:endParaRPr lang="zh-TW" altLang="en-US"/>
        </a:p>
      </dgm:t>
    </dgm:pt>
    <dgm:pt modelId="{168C9F86-5BC4-447F-AF80-7DA635E19448}" type="pres">
      <dgm:prSet presAssocID="{E99172B1-955F-4314-A571-2914FA32EC1F}" presName="compositeA" presStyleCnt="0"/>
      <dgm:spPr/>
      <dgm:t>
        <a:bodyPr/>
        <a:lstStyle/>
        <a:p>
          <a:endParaRPr lang="zh-TW" altLang="en-US"/>
        </a:p>
      </dgm:t>
    </dgm:pt>
    <dgm:pt modelId="{490386CE-3596-4353-896C-0A36547E7EA5}" type="pres">
      <dgm:prSet presAssocID="{E99172B1-955F-4314-A571-2914FA32EC1F}" presName="textA" presStyleLbl="revTx" presStyleIdx="6" presStyleCnt="1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9541BB4-0EAE-4946-9447-04EAC61A3AAB}" type="pres">
      <dgm:prSet presAssocID="{E99172B1-955F-4314-A571-2914FA32EC1F}" presName="circleA" presStyleLbl="node1" presStyleIdx="6" presStyleCnt="11"/>
      <dgm:spPr/>
      <dgm:t>
        <a:bodyPr/>
        <a:lstStyle/>
        <a:p>
          <a:endParaRPr lang="zh-TW" altLang="en-US"/>
        </a:p>
      </dgm:t>
    </dgm:pt>
    <dgm:pt modelId="{73527D20-278B-47DD-9EEF-5D6BB4073768}" type="pres">
      <dgm:prSet presAssocID="{E99172B1-955F-4314-A571-2914FA32EC1F}" presName="spaceA" presStyleCnt="0"/>
      <dgm:spPr/>
      <dgm:t>
        <a:bodyPr/>
        <a:lstStyle/>
        <a:p>
          <a:endParaRPr lang="zh-TW" altLang="en-US"/>
        </a:p>
      </dgm:t>
    </dgm:pt>
    <dgm:pt modelId="{FDB200EB-BFD0-4B5D-83CD-121574A8D273}" type="pres">
      <dgm:prSet presAssocID="{A9689495-C9BB-4F4B-954A-94CBC6EF35DF}" presName="space" presStyleCnt="0"/>
      <dgm:spPr/>
      <dgm:t>
        <a:bodyPr/>
        <a:lstStyle/>
        <a:p>
          <a:endParaRPr lang="zh-TW" altLang="en-US"/>
        </a:p>
      </dgm:t>
    </dgm:pt>
    <dgm:pt modelId="{65FBE26C-2D93-4500-90BA-4A9B6424C981}" type="pres">
      <dgm:prSet presAssocID="{3C05C21A-25D5-48AF-9BCA-2D0535C18BDB}" presName="compositeB" presStyleCnt="0"/>
      <dgm:spPr/>
      <dgm:t>
        <a:bodyPr/>
        <a:lstStyle/>
        <a:p>
          <a:endParaRPr lang="zh-TW" altLang="en-US"/>
        </a:p>
      </dgm:t>
    </dgm:pt>
    <dgm:pt modelId="{58E9C0B2-2E47-4B93-9B74-D79CE595EB43}" type="pres">
      <dgm:prSet presAssocID="{3C05C21A-25D5-48AF-9BCA-2D0535C18BDB}" presName="textB" presStyleLbl="revTx" presStyleIdx="7" presStyleCnt="1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4E459C-8EDA-4385-8B72-94A4929489C1}" type="pres">
      <dgm:prSet presAssocID="{3C05C21A-25D5-48AF-9BCA-2D0535C18BDB}" presName="circleB" presStyleLbl="node1" presStyleIdx="7" presStyleCnt="11"/>
      <dgm:spPr/>
      <dgm:t>
        <a:bodyPr/>
        <a:lstStyle/>
        <a:p>
          <a:endParaRPr lang="zh-TW" altLang="en-US"/>
        </a:p>
      </dgm:t>
    </dgm:pt>
    <dgm:pt modelId="{C4E4B922-F567-494F-B808-476E041F69B8}" type="pres">
      <dgm:prSet presAssocID="{3C05C21A-25D5-48AF-9BCA-2D0535C18BDB}" presName="spaceB" presStyleCnt="0"/>
      <dgm:spPr/>
      <dgm:t>
        <a:bodyPr/>
        <a:lstStyle/>
        <a:p>
          <a:endParaRPr lang="zh-TW" altLang="en-US"/>
        </a:p>
      </dgm:t>
    </dgm:pt>
    <dgm:pt modelId="{D68B63F2-3D13-42EF-BE1F-FE5B65B3F01A}" type="pres">
      <dgm:prSet presAssocID="{0FAD28F7-1A0D-471A-B880-DC11E6899274}" presName="space" presStyleCnt="0"/>
      <dgm:spPr/>
      <dgm:t>
        <a:bodyPr/>
        <a:lstStyle/>
        <a:p>
          <a:endParaRPr lang="zh-TW" altLang="en-US"/>
        </a:p>
      </dgm:t>
    </dgm:pt>
    <dgm:pt modelId="{9D190407-AF56-40E9-A6A3-41B98FAA203D}" type="pres">
      <dgm:prSet presAssocID="{97C011B2-1211-43C1-80DE-55E75FA60A10}" presName="compositeA" presStyleCnt="0"/>
      <dgm:spPr/>
      <dgm:t>
        <a:bodyPr/>
        <a:lstStyle/>
        <a:p>
          <a:endParaRPr lang="zh-TW" altLang="en-US"/>
        </a:p>
      </dgm:t>
    </dgm:pt>
    <dgm:pt modelId="{CF3B8104-6FB1-4419-89DA-5AE258A1E70C}" type="pres">
      <dgm:prSet presAssocID="{97C011B2-1211-43C1-80DE-55E75FA60A10}" presName="textA" presStyleLbl="revTx" presStyleIdx="8" presStyleCnt="1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B920688-A2C0-4531-8730-588DC3E44451}" type="pres">
      <dgm:prSet presAssocID="{97C011B2-1211-43C1-80DE-55E75FA60A10}" presName="circleA" presStyleLbl="node1" presStyleIdx="8" presStyleCnt="11"/>
      <dgm:spPr/>
      <dgm:t>
        <a:bodyPr/>
        <a:lstStyle/>
        <a:p>
          <a:endParaRPr lang="zh-TW" altLang="en-US"/>
        </a:p>
      </dgm:t>
    </dgm:pt>
    <dgm:pt modelId="{98BD3E45-8110-4472-ACB5-BBFCE7EB95E1}" type="pres">
      <dgm:prSet presAssocID="{97C011B2-1211-43C1-80DE-55E75FA60A10}" presName="spaceA" presStyleCnt="0"/>
      <dgm:spPr/>
      <dgm:t>
        <a:bodyPr/>
        <a:lstStyle/>
        <a:p>
          <a:endParaRPr lang="zh-TW" altLang="en-US"/>
        </a:p>
      </dgm:t>
    </dgm:pt>
    <dgm:pt modelId="{C4F2E8AB-B76D-4449-AEEE-7306FA6382D2}" type="pres">
      <dgm:prSet presAssocID="{CCA3AE2A-B385-48A2-AFD3-128745F2C230}" presName="space" presStyleCnt="0"/>
      <dgm:spPr/>
      <dgm:t>
        <a:bodyPr/>
        <a:lstStyle/>
        <a:p>
          <a:endParaRPr lang="zh-TW" altLang="en-US"/>
        </a:p>
      </dgm:t>
    </dgm:pt>
    <dgm:pt modelId="{AFAD2A91-5643-47CD-A2A3-CDB5E3696B50}" type="pres">
      <dgm:prSet presAssocID="{CDDB03B8-79A5-4C27-A4AA-BB3BFB3382ED}" presName="compositeB" presStyleCnt="0"/>
      <dgm:spPr/>
      <dgm:t>
        <a:bodyPr/>
        <a:lstStyle/>
        <a:p>
          <a:endParaRPr lang="zh-TW" altLang="en-US"/>
        </a:p>
      </dgm:t>
    </dgm:pt>
    <dgm:pt modelId="{9ADF5C7C-E94A-4B74-A610-B9C8D29DA655}" type="pres">
      <dgm:prSet presAssocID="{CDDB03B8-79A5-4C27-A4AA-BB3BFB3382ED}" presName="textB" presStyleLbl="revTx" presStyleIdx="9" presStyleCnt="1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9C5AF20-A23B-4810-BE6A-F37F2EE1CACB}" type="pres">
      <dgm:prSet presAssocID="{CDDB03B8-79A5-4C27-A4AA-BB3BFB3382ED}" presName="circleB" presStyleLbl="node1" presStyleIdx="9" presStyleCnt="11"/>
      <dgm:spPr/>
      <dgm:t>
        <a:bodyPr/>
        <a:lstStyle/>
        <a:p>
          <a:endParaRPr lang="zh-TW" altLang="en-US"/>
        </a:p>
      </dgm:t>
    </dgm:pt>
    <dgm:pt modelId="{B2ACE3A0-F2CA-42DF-BEA2-451D1DC2CE5E}" type="pres">
      <dgm:prSet presAssocID="{CDDB03B8-79A5-4C27-A4AA-BB3BFB3382ED}" presName="spaceB" presStyleCnt="0"/>
      <dgm:spPr/>
      <dgm:t>
        <a:bodyPr/>
        <a:lstStyle/>
        <a:p>
          <a:endParaRPr lang="zh-TW" altLang="en-US"/>
        </a:p>
      </dgm:t>
    </dgm:pt>
    <dgm:pt modelId="{49493E69-AA51-4B4B-9DDC-8BBD5A6D5529}" type="pres">
      <dgm:prSet presAssocID="{A44A7D08-3F99-4748-B44B-EAD397DADB5F}" presName="space" presStyleCnt="0"/>
      <dgm:spPr/>
      <dgm:t>
        <a:bodyPr/>
        <a:lstStyle/>
        <a:p>
          <a:endParaRPr lang="zh-TW" altLang="en-US"/>
        </a:p>
      </dgm:t>
    </dgm:pt>
    <dgm:pt modelId="{7AC62A3C-8498-41A9-B844-6D65EC2F69E8}" type="pres">
      <dgm:prSet presAssocID="{B701B64C-3D77-49CF-872D-C2D93B3E1ADF}" presName="compositeA" presStyleCnt="0"/>
      <dgm:spPr/>
      <dgm:t>
        <a:bodyPr/>
        <a:lstStyle/>
        <a:p>
          <a:endParaRPr lang="zh-TW" altLang="en-US"/>
        </a:p>
      </dgm:t>
    </dgm:pt>
    <dgm:pt modelId="{5AAE153E-FE75-49FE-948E-42013D7499DB}" type="pres">
      <dgm:prSet presAssocID="{B701B64C-3D77-49CF-872D-C2D93B3E1ADF}" presName="textA" presStyleLbl="revTx" presStyleIdx="10" presStyleCnt="1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72ABEF7-F34C-4FC1-854F-263331261A16}" type="pres">
      <dgm:prSet presAssocID="{B701B64C-3D77-49CF-872D-C2D93B3E1ADF}" presName="circleA" presStyleLbl="node1" presStyleIdx="10" presStyleCnt="11"/>
      <dgm:spPr/>
      <dgm:t>
        <a:bodyPr/>
        <a:lstStyle/>
        <a:p>
          <a:endParaRPr lang="zh-TW" altLang="en-US"/>
        </a:p>
      </dgm:t>
    </dgm:pt>
    <dgm:pt modelId="{9934AE4C-D231-4D26-B314-DE4B5570C002}" type="pres">
      <dgm:prSet presAssocID="{B701B64C-3D77-49CF-872D-C2D93B3E1ADF}" presName="spaceA" presStyleCnt="0"/>
      <dgm:spPr/>
      <dgm:t>
        <a:bodyPr/>
        <a:lstStyle/>
        <a:p>
          <a:endParaRPr lang="zh-TW" altLang="en-US"/>
        </a:p>
      </dgm:t>
    </dgm:pt>
  </dgm:ptLst>
  <dgm:cxnLst>
    <dgm:cxn modelId="{85F7D180-4F77-4F50-B1E6-F7575B827F4E}" type="presOf" srcId="{E99172B1-955F-4314-A571-2914FA32EC1F}" destId="{490386CE-3596-4353-896C-0A36547E7EA5}" srcOrd="0" destOrd="0" presId="urn:microsoft.com/office/officeart/2005/8/layout/hProcess11"/>
    <dgm:cxn modelId="{FFBD1841-76BE-4A11-B3BF-E529C0C77208}" srcId="{33E7FA44-6F0E-429A-9F72-B704EEF43541}" destId="{330CCD14-E90E-4973-B12F-BC60F90DA266}" srcOrd="3" destOrd="0" parTransId="{D466326D-6648-4FE9-BA54-2419DADCE9FD}" sibTransId="{1D14A0DD-0EBA-4DD1-8581-5701AE79E6B8}"/>
    <dgm:cxn modelId="{DA7338D8-FC74-40E8-A45F-BC2FC21D4CDA}" type="presOf" srcId="{3BBBBFFA-AA6E-4C14-99B5-B545C48EA02B}" destId="{312728DE-1D98-44D6-A78D-C04515C2996B}" srcOrd="0" destOrd="0" presId="urn:microsoft.com/office/officeart/2005/8/layout/hProcess11"/>
    <dgm:cxn modelId="{74132F78-422B-48B9-B24A-A482EC01EC85}" type="presOf" srcId="{EA5EE95C-9DF5-4523-8397-83C43E434300}" destId="{CB910E4D-1D40-4D75-9C1E-954F997D62F1}" srcOrd="0" destOrd="0" presId="urn:microsoft.com/office/officeart/2005/8/layout/hProcess11"/>
    <dgm:cxn modelId="{4BC92E52-06A2-4E47-A1DA-1C514836F31F}" type="presOf" srcId="{C64EA6A5-8139-4BBB-A652-A24FB51A5C2F}" destId="{35C32402-34AC-48DE-95BB-F14F968707FB}" srcOrd="0" destOrd="0" presId="urn:microsoft.com/office/officeart/2005/8/layout/hProcess11"/>
    <dgm:cxn modelId="{BCF6760B-8ADC-4DD3-B7AC-A6239620FE34}" srcId="{33E7FA44-6F0E-429A-9F72-B704EEF43541}" destId="{CDDB03B8-79A5-4C27-A4AA-BB3BFB3382ED}" srcOrd="9" destOrd="0" parTransId="{55496AA2-D972-4F40-8519-B4FFFD60A826}" sibTransId="{A44A7D08-3F99-4748-B44B-EAD397DADB5F}"/>
    <dgm:cxn modelId="{7C16F22E-C226-4CC2-A689-91EEC37FA1FB}" srcId="{33E7FA44-6F0E-429A-9F72-B704EEF43541}" destId="{43521EFA-0884-41DF-8EE6-0069E9F9943C}" srcOrd="5" destOrd="0" parTransId="{36ACA777-390F-4924-B192-814A8AD5FBAE}" sibTransId="{1D0E26BC-A826-42EE-8E27-FC241CD55027}"/>
    <dgm:cxn modelId="{8F4CB547-7202-4E82-8E9A-9E6693EDFF78}" srcId="{33E7FA44-6F0E-429A-9F72-B704EEF43541}" destId="{E99172B1-955F-4314-A571-2914FA32EC1F}" srcOrd="6" destOrd="0" parTransId="{0A931FB5-FE7C-4BD2-A164-A22250A6EE37}" sibTransId="{A9689495-C9BB-4F4B-954A-94CBC6EF35DF}"/>
    <dgm:cxn modelId="{E7C6E7A1-71E3-44A9-BAFD-5DFD918100F5}" type="presOf" srcId="{B701B64C-3D77-49CF-872D-C2D93B3E1ADF}" destId="{5AAE153E-FE75-49FE-948E-42013D7499DB}" srcOrd="0" destOrd="0" presId="urn:microsoft.com/office/officeart/2005/8/layout/hProcess11"/>
    <dgm:cxn modelId="{9B64CC48-8C5A-49B5-9858-AC3693127763}" type="presOf" srcId="{97C011B2-1211-43C1-80DE-55E75FA60A10}" destId="{CF3B8104-6FB1-4419-89DA-5AE258A1E70C}" srcOrd="0" destOrd="0" presId="urn:microsoft.com/office/officeart/2005/8/layout/hProcess11"/>
    <dgm:cxn modelId="{BBD1423A-449A-464E-8EEC-4F6A17BEA213}" srcId="{33E7FA44-6F0E-429A-9F72-B704EEF43541}" destId="{B701B64C-3D77-49CF-872D-C2D93B3E1ADF}" srcOrd="10" destOrd="0" parTransId="{AB8901CC-BBEE-4BA6-AEE3-FE995A253A09}" sibTransId="{B07E7331-1BA9-4B4D-A50D-480C6811C3E8}"/>
    <dgm:cxn modelId="{700AF62B-4890-4D2C-B7DB-C960598C528E}" type="presOf" srcId="{CDDB03B8-79A5-4C27-A4AA-BB3BFB3382ED}" destId="{9ADF5C7C-E94A-4B74-A610-B9C8D29DA655}" srcOrd="0" destOrd="0" presId="urn:microsoft.com/office/officeart/2005/8/layout/hProcess11"/>
    <dgm:cxn modelId="{58AF6336-3E1A-4DF3-A23D-B57C3B3336EC}" type="presOf" srcId="{3C05C21A-25D5-48AF-9BCA-2D0535C18BDB}" destId="{58E9C0B2-2E47-4B93-9B74-D79CE595EB43}" srcOrd="0" destOrd="0" presId="urn:microsoft.com/office/officeart/2005/8/layout/hProcess11"/>
    <dgm:cxn modelId="{B46F9574-4AAD-4BB2-AC46-09EC0BACF2E9}" type="presOf" srcId="{330CCD14-E90E-4973-B12F-BC60F90DA266}" destId="{E6D83951-6E29-4824-887B-F44676BAD40D}" srcOrd="0" destOrd="0" presId="urn:microsoft.com/office/officeart/2005/8/layout/hProcess11"/>
    <dgm:cxn modelId="{6425FB97-0BF6-40A1-853F-87295EA9FB1F}" srcId="{33E7FA44-6F0E-429A-9F72-B704EEF43541}" destId="{EA5EE95C-9DF5-4523-8397-83C43E434300}" srcOrd="4" destOrd="0" parTransId="{FA1C077A-E4E3-4776-97B5-E0A9341DBF98}" sibTransId="{0215CEB3-4919-4510-B3B6-4771B7A5F03D}"/>
    <dgm:cxn modelId="{C2D9563B-5EED-48D5-AD04-EB4774959D3B}" srcId="{33E7FA44-6F0E-429A-9F72-B704EEF43541}" destId="{C64EA6A5-8139-4BBB-A652-A24FB51A5C2F}" srcOrd="2" destOrd="0" parTransId="{22B53C3B-E371-4773-BB43-B4983C0565E5}" sibTransId="{9C600E96-3356-46D8-8B9E-60B73E12B05B}"/>
    <dgm:cxn modelId="{CD6EF2F9-442B-4EC2-9997-46E6A6730A8D}" type="presOf" srcId="{43521EFA-0884-41DF-8EE6-0069E9F9943C}" destId="{936E9520-2B47-4D73-9486-16AA83C76D4E}" srcOrd="0" destOrd="0" presId="urn:microsoft.com/office/officeart/2005/8/layout/hProcess11"/>
    <dgm:cxn modelId="{537171E5-46BD-4CE0-B781-DE2C38CE8560}" srcId="{33E7FA44-6F0E-429A-9F72-B704EEF43541}" destId="{30CAC15F-7235-421E-AD6D-D16A82A145B7}" srcOrd="0" destOrd="0" parTransId="{EF51A065-8C1B-41E6-97B5-7DB473E9CA4E}" sibTransId="{1461A2D1-3EC2-4CC6-BC77-13648C3C9D46}"/>
    <dgm:cxn modelId="{FD19C374-9F2F-43D1-B98D-D60A0E21F704}" srcId="{33E7FA44-6F0E-429A-9F72-B704EEF43541}" destId="{97C011B2-1211-43C1-80DE-55E75FA60A10}" srcOrd="8" destOrd="0" parTransId="{C13A3FC4-22DE-49BF-BFF3-4C8161F65C68}" sibTransId="{CCA3AE2A-B385-48A2-AFD3-128745F2C230}"/>
    <dgm:cxn modelId="{00F8843E-7277-4413-8F79-044E15490AB6}" type="presOf" srcId="{30CAC15F-7235-421E-AD6D-D16A82A145B7}" destId="{E0C883E8-B20D-43D6-9F59-3E8AC5F4AF8A}" srcOrd="0" destOrd="0" presId="urn:microsoft.com/office/officeart/2005/8/layout/hProcess11"/>
    <dgm:cxn modelId="{EAE1D4F8-A870-4DE7-AB27-E4D248141A26}" srcId="{33E7FA44-6F0E-429A-9F72-B704EEF43541}" destId="{3C05C21A-25D5-48AF-9BCA-2D0535C18BDB}" srcOrd="7" destOrd="0" parTransId="{A975F089-BF2B-4D82-8E87-808A87E93D58}" sibTransId="{0FAD28F7-1A0D-471A-B880-DC11E6899274}"/>
    <dgm:cxn modelId="{B8314CB3-FA00-43C9-8E27-DAA65128593C}" type="presOf" srcId="{33E7FA44-6F0E-429A-9F72-B704EEF43541}" destId="{558629F4-2E28-4FEC-8337-2C40BAFEF432}" srcOrd="0" destOrd="0" presId="urn:microsoft.com/office/officeart/2005/8/layout/hProcess11"/>
    <dgm:cxn modelId="{AB3B897F-5B4D-49DC-B2F7-7910C023DE27}" srcId="{33E7FA44-6F0E-429A-9F72-B704EEF43541}" destId="{3BBBBFFA-AA6E-4C14-99B5-B545C48EA02B}" srcOrd="1" destOrd="0" parTransId="{185AA2D4-7364-446D-AE86-FD94FE714907}" sibTransId="{BE0508F9-39EA-4058-9E4F-E75519476B93}"/>
    <dgm:cxn modelId="{9F598445-6A39-4CAF-B860-46E5AA82387C}" type="presParOf" srcId="{558629F4-2E28-4FEC-8337-2C40BAFEF432}" destId="{A0B6AB1A-D84B-4C61-8C00-EFE663412331}" srcOrd="0" destOrd="0" presId="urn:microsoft.com/office/officeart/2005/8/layout/hProcess11"/>
    <dgm:cxn modelId="{3DB8EBB0-11A8-4BAE-9CA4-E3839DA19B93}" type="presParOf" srcId="{558629F4-2E28-4FEC-8337-2C40BAFEF432}" destId="{8015AC03-DB4E-4BB4-8C17-7C4E37CCEC3B}" srcOrd="1" destOrd="0" presId="urn:microsoft.com/office/officeart/2005/8/layout/hProcess11"/>
    <dgm:cxn modelId="{6ED4935F-9933-49A8-A2CB-AC44549E68D0}" type="presParOf" srcId="{8015AC03-DB4E-4BB4-8C17-7C4E37CCEC3B}" destId="{F20CFB54-A147-495F-9468-FE4D2DC2774E}" srcOrd="0" destOrd="0" presId="urn:microsoft.com/office/officeart/2005/8/layout/hProcess11"/>
    <dgm:cxn modelId="{BB70C6AE-D5C3-4E26-8044-4D700A71874E}" type="presParOf" srcId="{F20CFB54-A147-495F-9468-FE4D2DC2774E}" destId="{E0C883E8-B20D-43D6-9F59-3E8AC5F4AF8A}" srcOrd="0" destOrd="0" presId="urn:microsoft.com/office/officeart/2005/8/layout/hProcess11"/>
    <dgm:cxn modelId="{2366A53E-47EE-411E-BFC3-4ED60E6E722E}" type="presParOf" srcId="{F20CFB54-A147-495F-9468-FE4D2DC2774E}" destId="{E807FFC0-8C2C-4EAE-AC10-F64959E1325C}" srcOrd="1" destOrd="0" presId="urn:microsoft.com/office/officeart/2005/8/layout/hProcess11"/>
    <dgm:cxn modelId="{90E11FA9-E660-452C-BC03-95305172D33A}" type="presParOf" srcId="{F20CFB54-A147-495F-9468-FE4D2DC2774E}" destId="{59D07522-9429-40E8-90CC-8A133B401B30}" srcOrd="2" destOrd="0" presId="urn:microsoft.com/office/officeart/2005/8/layout/hProcess11"/>
    <dgm:cxn modelId="{10AE4706-1AC0-463A-8127-A6BAA967351F}" type="presParOf" srcId="{8015AC03-DB4E-4BB4-8C17-7C4E37CCEC3B}" destId="{4CD5ED1A-A3D0-4868-9303-187714C44DE5}" srcOrd="1" destOrd="0" presId="urn:microsoft.com/office/officeart/2005/8/layout/hProcess11"/>
    <dgm:cxn modelId="{8A5B5107-E0D1-4419-A0AB-20EFBF886679}" type="presParOf" srcId="{8015AC03-DB4E-4BB4-8C17-7C4E37CCEC3B}" destId="{AC331D9C-2140-42D4-9379-A09D9CF0EEA8}" srcOrd="2" destOrd="0" presId="urn:microsoft.com/office/officeart/2005/8/layout/hProcess11"/>
    <dgm:cxn modelId="{F4653312-0899-40EB-AFDB-2358752B64E6}" type="presParOf" srcId="{AC331D9C-2140-42D4-9379-A09D9CF0EEA8}" destId="{312728DE-1D98-44D6-A78D-C04515C2996B}" srcOrd="0" destOrd="0" presId="urn:microsoft.com/office/officeart/2005/8/layout/hProcess11"/>
    <dgm:cxn modelId="{D9B25644-D947-427A-9920-87941DF1394A}" type="presParOf" srcId="{AC331D9C-2140-42D4-9379-A09D9CF0EEA8}" destId="{92BDC2F6-C868-4E49-A19A-B6937694DBA5}" srcOrd="1" destOrd="0" presId="urn:microsoft.com/office/officeart/2005/8/layout/hProcess11"/>
    <dgm:cxn modelId="{E239FCC9-B478-4167-8D98-758D5E4F9B3A}" type="presParOf" srcId="{AC331D9C-2140-42D4-9379-A09D9CF0EEA8}" destId="{E5333CAA-8427-49E1-93D3-8F9B89CDF236}" srcOrd="2" destOrd="0" presId="urn:microsoft.com/office/officeart/2005/8/layout/hProcess11"/>
    <dgm:cxn modelId="{A56CC9D0-045B-44BB-B7B6-F370B6A8BC29}" type="presParOf" srcId="{8015AC03-DB4E-4BB4-8C17-7C4E37CCEC3B}" destId="{F4FA07F6-2FF0-473F-98F8-228A548ACDD0}" srcOrd="3" destOrd="0" presId="urn:microsoft.com/office/officeart/2005/8/layout/hProcess11"/>
    <dgm:cxn modelId="{FCB111BB-4600-4F47-ADEB-70B668091773}" type="presParOf" srcId="{8015AC03-DB4E-4BB4-8C17-7C4E37CCEC3B}" destId="{FBEFFB91-2AE7-449F-A42C-D5927D0445D1}" srcOrd="4" destOrd="0" presId="urn:microsoft.com/office/officeart/2005/8/layout/hProcess11"/>
    <dgm:cxn modelId="{4AF43387-F0E7-4E67-A912-0EA7220362B4}" type="presParOf" srcId="{FBEFFB91-2AE7-449F-A42C-D5927D0445D1}" destId="{35C32402-34AC-48DE-95BB-F14F968707FB}" srcOrd="0" destOrd="0" presId="urn:microsoft.com/office/officeart/2005/8/layout/hProcess11"/>
    <dgm:cxn modelId="{36C6EA51-84FA-44D7-A2A2-60E464091934}" type="presParOf" srcId="{FBEFFB91-2AE7-449F-A42C-D5927D0445D1}" destId="{10588A49-B014-46F1-8707-E9446C3ECD03}" srcOrd="1" destOrd="0" presId="urn:microsoft.com/office/officeart/2005/8/layout/hProcess11"/>
    <dgm:cxn modelId="{09003AD9-C053-4761-BFE7-04B6BCE7B9D8}" type="presParOf" srcId="{FBEFFB91-2AE7-449F-A42C-D5927D0445D1}" destId="{F3E28FFA-DB66-44B7-8F03-7DB0C0823C84}" srcOrd="2" destOrd="0" presId="urn:microsoft.com/office/officeart/2005/8/layout/hProcess11"/>
    <dgm:cxn modelId="{0BAE5C98-4D03-4519-9CA8-12DFDB798F4D}" type="presParOf" srcId="{8015AC03-DB4E-4BB4-8C17-7C4E37CCEC3B}" destId="{1FC6DDED-B655-46B3-B681-A3A7A7A4F9AC}" srcOrd="5" destOrd="0" presId="urn:microsoft.com/office/officeart/2005/8/layout/hProcess11"/>
    <dgm:cxn modelId="{EFA226B7-064D-4170-8B6A-AA90EFFB3AE1}" type="presParOf" srcId="{8015AC03-DB4E-4BB4-8C17-7C4E37CCEC3B}" destId="{2D7C3650-C8BD-44A3-B7B0-C11C217CC1D5}" srcOrd="6" destOrd="0" presId="urn:microsoft.com/office/officeart/2005/8/layout/hProcess11"/>
    <dgm:cxn modelId="{08777784-C2A4-4ABF-B363-23F608D5420E}" type="presParOf" srcId="{2D7C3650-C8BD-44A3-B7B0-C11C217CC1D5}" destId="{E6D83951-6E29-4824-887B-F44676BAD40D}" srcOrd="0" destOrd="0" presId="urn:microsoft.com/office/officeart/2005/8/layout/hProcess11"/>
    <dgm:cxn modelId="{8C63CCF5-A247-4509-AACC-CC973D0DB305}" type="presParOf" srcId="{2D7C3650-C8BD-44A3-B7B0-C11C217CC1D5}" destId="{05DE0F69-7E91-45BB-AD3E-E6EB6EC80DB0}" srcOrd="1" destOrd="0" presId="urn:microsoft.com/office/officeart/2005/8/layout/hProcess11"/>
    <dgm:cxn modelId="{F6F1006A-2A64-4A38-BE74-A6DDFEF5AA67}" type="presParOf" srcId="{2D7C3650-C8BD-44A3-B7B0-C11C217CC1D5}" destId="{D521DBE9-98A5-45E0-8041-0149F10A732B}" srcOrd="2" destOrd="0" presId="urn:microsoft.com/office/officeart/2005/8/layout/hProcess11"/>
    <dgm:cxn modelId="{0795FF4A-EFA9-4107-8CB3-B5D7BE6F0E7E}" type="presParOf" srcId="{8015AC03-DB4E-4BB4-8C17-7C4E37CCEC3B}" destId="{D39573FE-4EFB-427C-9E92-97A83C7063B4}" srcOrd="7" destOrd="0" presId="urn:microsoft.com/office/officeart/2005/8/layout/hProcess11"/>
    <dgm:cxn modelId="{CF87FCC7-8517-494F-8F07-E2D5BB42E6C3}" type="presParOf" srcId="{8015AC03-DB4E-4BB4-8C17-7C4E37CCEC3B}" destId="{D8B53608-B798-46F1-8684-37237A8E4895}" srcOrd="8" destOrd="0" presId="urn:microsoft.com/office/officeart/2005/8/layout/hProcess11"/>
    <dgm:cxn modelId="{EC7550C5-C8BC-42BA-9358-44B6AF6B0AF3}" type="presParOf" srcId="{D8B53608-B798-46F1-8684-37237A8E4895}" destId="{CB910E4D-1D40-4D75-9C1E-954F997D62F1}" srcOrd="0" destOrd="0" presId="urn:microsoft.com/office/officeart/2005/8/layout/hProcess11"/>
    <dgm:cxn modelId="{C4E4252D-4B1E-4894-92D0-8C4362B049D6}" type="presParOf" srcId="{D8B53608-B798-46F1-8684-37237A8E4895}" destId="{8082E0A8-D026-4F4D-A701-A6F5881C3887}" srcOrd="1" destOrd="0" presId="urn:microsoft.com/office/officeart/2005/8/layout/hProcess11"/>
    <dgm:cxn modelId="{3A3FF473-6430-4BC0-B3C3-6459165ED7A5}" type="presParOf" srcId="{D8B53608-B798-46F1-8684-37237A8E4895}" destId="{D22C19BC-9B5B-4FAF-81AC-B61CD2835877}" srcOrd="2" destOrd="0" presId="urn:microsoft.com/office/officeart/2005/8/layout/hProcess11"/>
    <dgm:cxn modelId="{FE085799-C595-45AC-A34C-4E749EABF719}" type="presParOf" srcId="{8015AC03-DB4E-4BB4-8C17-7C4E37CCEC3B}" destId="{CCC3DEB0-9CCE-464A-983D-AC41B15383CC}" srcOrd="9" destOrd="0" presId="urn:microsoft.com/office/officeart/2005/8/layout/hProcess11"/>
    <dgm:cxn modelId="{BC874302-60BF-424F-B81E-756BC5388AC0}" type="presParOf" srcId="{8015AC03-DB4E-4BB4-8C17-7C4E37CCEC3B}" destId="{FC18E18F-E37A-4BB0-8B54-B8970DACB13B}" srcOrd="10" destOrd="0" presId="urn:microsoft.com/office/officeart/2005/8/layout/hProcess11"/>
    <dgm:cxn modelId="{AA8DF9BA-CC11-4F00-8216-B57D83F39026}" type="presParOf" srcId="{FC18E18F-E37A-4BB0-8B54-B8970DACB13B}" destId="{936E9520-2B47-4D73-9486-16AA83C76D4E}" srcOrd="0" destOrd="0" presId="urn:microsoft.com/office/officeart/2005/8/layout/hProcess11"/>
    <dgm:cxn modelId="{A164208A-0C58-4F23-B2BF-F4D56C27899A}" type="presParOf" srcId="{FC18E18F-E37A-4BB0-8B54-B8970DACB13B}" destId="{0D6F45DA-C1D2-4CE8-833C-FCB0B3E0494C}" srcOrd="1" destOrd="0" presId="urn:microsoft.com/office/officeart/2005/8/layout/hProcess11"/>
    <dgm:cxn modelId="{00D82752-8A16-4CAE-B826-526822E87D9D}" type="presParOf" srcId="{FC18E18F-E37A-4BB0-8B54-B8970DACB13B}" destId="{253B8677-6DAE-4983-8FC3-62779E485770}" srcOrd="2" destOrd="0" presId="urn:microsoft.com/office/officeart/2005/8/layout/hProcess11"/>
    <dgm:cxn modelId="{F6C5F757-8841-425D-95E5-4B627F652411}" type="presParOf" srcId="{8015AC03-DB4E-4BB4-8C17-7C4E37CCEC3B}" destId="{6BEE87A5-C5A6-4260-A7BF-9AC286E3AB01}" srcOrd="11" destOrd="0" presId="urn:microsoft.com/office/officeart/2005/8/layout/hProcess11"/>
    <dgm:cxn modelId="{16E1C687-C04D-4555-ACC0-27A00D72D20B}" type="presParOf" srcId="{8015AC03-DB4E-4BB4-8C17-7C4E37CCEC3B}" destId="{168C9F86-5BC4-447F-AF80-7DA635E19448}" srcOrd="12" destOrd="0" presId="urn:microsoft.com/office/officeart/2005/8/layout/hProcess11"/>
    <dgm:cxn modelId="{74B9E6F5-58CE-4893-A654-597239EA4CD1}" type="presParOf" srcId="{168C9F86-5BC4-447F-AF80-7DA635E19448}" destId="{490386CE-3596-4353-896C-0A36547E7EA5}" srcOrd="0" destOrd="0" presId="urn:microsoft.com/office/officeart/2005/8/layout/hProcess11"/>
    <dgm:cxn modelId="{5515C333-2A9F-4CC3-8A1D-9E323C136DE9}" type="presParOf" srcId="{168C9F86-5BC4-447F-AF80-7DA635E19448}" destId="{19541BB4-0EAE-4946-9447-04EAC61A3AAB}" srcOrd="1" destOrd="0" presId="urn:microsoft.com/office/officeart/2005/8/layout/hProcess11"/>
    <dgm:cxn modelId="{DBB0D9E8-E641-435D-B443-664E0C6D5B2E}" type="presParOf" srcId="{168C9F86-5BC4-447F-AF80-7DA635E19448}" destId="{73527D20-278B-47DD-9EEF-5D6BB4073768}" srcOrd="2" destOrd="0" presId="urn:microsoft.com/office/officeart/2005/8/layout/hProcess11"/>
    <dgm:cxn modelId="{04A0F728-84E8-4FEE-8AD2-7785E5766F3D}" type="presParOf" srcId="{8015AC03-DB4E-4BB4-8C17-7C4E37CCEC3B}" destId="{FDB200EB-BFD0-4B5D-83CD-121574A8D273}" srcOrd="13" destOrd="0" presId="urn:microsoft.com/office/officeart/2005/8/layout/hProcess11"/>
    <dgm:cxn modelId="{D3881F2D-E9C1-405E-B00E-8C5CD076EA4B}" type="presParOf" srcId="{8015AC03-DB4E-4BB4-8C17-7C4E37CCEC3B}" destId="{65FBE26C-2D93-4500-90BA-4A9B6424C981}" srcOrd="14" destOrd="0" presId="urn:microsoft.com/office/officeart/2005/8/layout/hProcess11"/>
    <dgm:cxn modelId="{CAC5865B-2E6B-48E1-AA96-855EAB098D9C}" type="presParOf" srcId="{65FBE26C-2D93-4500-90BA-4A9B6424C981}" destId="{58E9C0B2-2E47-4B93-9B74-D79CE595EB43}" srcOrd="0" destOrd="0" presId="urn:microsoft.com/office/officeart/2005/8/layout/hProcess11"/>
    <dgm:cxn modelId="{53218C76-862F-46D2-B420-504FC7802667}" type="presParOf" srcId="{65FBE26C-2D93-4500-90BA-4A9B6424C981}" destId="{ED4E459C-8EDA-4385-8B72-94A4929489C1}" srcOrd="1" destOrd="0" presId="urn:microsoft.com/office/officeart/2005/8/layout/hProcess11"/>
    <dgm:cxn modelId="{71878BD0-9CF2-482B-AF46-12061974054A}" type="presParOf" srcId="{65FBE26C-2D93-4500-90BA-4A9B6424C981}" destId="{C4E4B922-F567-494F-B808-476E041F69B8}" srcOrd="2" destOrd="0" presId="urn:microsoft.com/office/officeart/2005/8/layout/hProcess11"/>
    <dgm:cxn modelId="{3A1BC052-BE84-46BA-896D-0E10F5456E3A}" type="presParOf" srcId="{8015AC03-DB4E-4BB4-8C17-7C4E37CCEC3B}" destId="{D68B63F2-3D13-42EF-BE1F-FE5B65B3F01A}" srcOrd="15" destOrd="0" presId="urn:microsoft.com/office/officeart/2005/8/layout/hProcess11"/>
    <dgm:cxn modelId="{C00535C0-1BCA-4D4C-9FD8-DF94E006B668}" type="presParOf" srcId="{8015AC03-DB4E-4BB4-8C17-7C4E37CCEC3B}" destId="{9D190407-AF56-40E9-A6A3-41B98FAA203D}" srcOrd="16" destOrd="0" presId="urn:microsoft.com/office/officeart/2005/8/layout/hProcess11"/>
    <dgm:cxn modelId="{4B66AEF1-2606-4729-814B-B89F34CD9783}" type="presParOf" srcId="{9D190407-AF56-40E9-A6A3-41B98FAA203D}" destId="{CF3B8104-6FB1-4419-89DA-5AE258A1E70C}" srcOrd="0" destOrd="0" presId="urn:microsoft.com/office/officeart/2005/8/layout/hProcess11"/>
    <dgm:cxn modelId="{C7EE48DD-DBAE-4083-A421-9770659766EB}" type="presParOf" srcId="{9D190407-AF56-40E9-A6A3-41B98FAA203D}" destId="{2B920688-A2C0-4531-8730-588DC3E44451}" srcOrd="1" destOrd="0" presId="urn:microsoft.com/office/officeart/2005/8/layout/hProcess11"/>
    <dgm:cxn modelId="{1843E766-4247-4501-A00D-0D51C0121985}" type="presParOf" srcId="{9D190407-AF56-40E9-A6A3-41B98FAA203D}" destId="{98BD3E45-8110-4472-ACB5-BBFCE7EB95E1}" srcOrd="2" destOrd="0" presId="urn:microsoft.com/office/officeart/2005/8/layout/hProcess11"/>
    <dgm:cxn modelId="{73DF74AC-8347-49D1-BB35-4B7C46490B7E}" type="presParOf" srcId="{8015AC03-DB4E-4BB4-8C17-7C4E37CCEC3B}" destId="{C4F2E8AB-B76D-4449-AEEE-7306FA6382D2}" srcOrd="17" destOrd="0" presId="urn:microsoft.com/office/officeart/2005/8/layout/hProcess11"/>
    <dgm:cxn modelId="{9FDBB7BB-BD4E-4F45-B899-742E5DF26DB6}" type="presParOf" srcId="{8015AC03-DB4E-4BB4-8C17-7C4E37CCEC3B}" destId="{AFAD2A91-5643-47CD-A2A3-CDB5E3696B50}" srcOrd="18" destOrd="0" presId="urn:microsoft.com/office/officeart/2005/8/layout/hProcess11"/>
    <dgm:cxn modelId="{2C836E5F-A20A-4456-9218-9F926B84ACBF}" type="presParOf" srcId="{AFAD2A91-5643-47CD-A2A3-CDB5E3696B50}" destId="{9ADF5C7C-E94A-4B74-A610-B9C8D29DA655}" srcOrd="0" destOrd="0" presId="urn:microsoft.com/office/officeart/2005/8/layout/hProcess11"/>
    <dgm:cxn modelId="{15B794BF-4B22-4F9D-8315-EEC9BA65FD99}" type="presParOf" srcId="{AFAD2A91-5643-47CD-A2A3-CDB5E3696B50}" destId="{09C5AF20-A23B-4810-BE6A-F37F2EE1CACB}" srcOrd="1" destOrd="0" presId="urn:microsoft.com/office/officeart/2005/8/layout/hProcess11"/>
    <dgm:cxn modelId="{7347AC01-DA3D-4754-A285-7C46C60F4CFA}" type="presParOf" srcId="{AFAD2A91-5643-47CD-A2A3-CDB5E3696B50}" destId="{B2ACE3A0-F2CA-42DF-BEA2-451D1DC2CE5E}" srcOrd="2" destOrd="0" presId="urn:microsoft.com/office/officeart/2005/8/layout/hProcess11"/>
    <dgm:cxn modelId="{8F154DE0-1A27-44B7-B7AB-305BDADA76E8}" type="presParOf" srcId="{8015AC03-DB4E-4BB4-8C17-7C4E37CCEC3B}" destId="{49493E69-AA51-4B4B-9DDC-8BBD5A6D5529}" srcOrd="19" destOrd="0" presId="urn:microsoft.com/office/officeart/2005/8/layout/hProcess11"/>
    <dgm:cxn modelId="{4A35897C-C2A2-4E54-9A60-E093C5860E3D}" type="presParOf" srcId="{8015AC03-DB4E-4BB4-8C17-7C4E37CCEC3B}" destId="{7AC62A3C-8498-41A9-B844-6D65EC2F69E8}" srcOrd="20" destOrd="0" presId="urn:microsoft.com/office/officeart/2005/8/layout/hProcess11"/>
    <dgm:cxn modelId="{8BD1375F-67BF-40C9-96DE-C3859FD8E9E4}" type="presParOf" srcId="{7AC62A3C-8498-41A9-B844-6D65EC2F69E8}" destId="{5AAE153E-FE75-49FE-948E-42013D7499DB}" srcOrd="0" destOrd="0" presId="urn:microsoft.com/office/officeart/2005/8/layout/hProcess11"/>
    <dgm:cxn modelId="{16FB1244-B728-408F-9F7F-A062F96FA87E}" type="presParOf" srcId="{7AC62A3C-8498-41A9-B844-6D65EC2F69E8}" destId="{972ABEF7-F34C-4FC1-854F-263331261A16}" srcOrd="1" destOrd="0" presId="urn:microsoft.com/office/officeart/2005/8/layout/hProcess11"/>
    <dgm:cxn modelId="{657BFE7C-9113-4834-BA95-241185958764}" type="presParOf" srcId="{7AC62A3C-8498-41A9-B844-6D65EC2F69E8}" destId="{9934AE4C-D231-4D26-B314-DE4B5570C002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AD7BE34-AEA2-41A6-9534-743B1D4E4EF2}" type="doc">
      <dgm:prSet loTypeId="urn:microsoft.com/office/officeart/2005/8/layout/vList5" loCatId="list" qsTypeId="urn:microsoft.com/office/officeart/2005/8/quickstyle/3d6" qsCatId="3D" csTypeId="urn:microsoft.com/office/officeart/2005/8/colors/accent2_5" csCatId="accent2" phldr="1"/>
      <dgm:spPr/>
      <dgm:t>
        <a:bodyPr/>
        <a:lstStyle/>
        <a:p>
          <a:endParaRPr lang="zh-TW" altLang="en-US"/>
        </a:p>
      </dgm:t>
    </dgm:pt>
    <dgm:pt modelId="{BA3E0801-0E0A-4EC1-816A-251DBFDD5922}">
      <dgm:prSet custT="1"/>
      <dgm:spPr>
        <a:sp3d extrusionH="1270000" prstMaterial="plastic">
          <a:bevelT w="50800" h="50800"/>
          <a:bevelB w="50800" h="50800"/>
        </a:sp3d>
      </dgm:spPr>
      <dgm:t>
        <a:bodyPr/>
        <a:lstStyle/>
        <a:p>
          <a:pPr algn="l" rtl="0"/>
          <a:r>
            <a:rPr lang="zh-TW" altLang="zh-TW" sz="4000" b="1" dirty="0" smtClean="0"/>
            <a:t>十一、恢復舉辦師鐸獎，激勵教師士氣</a:t>
          </a:r>
          <a:endParaRPr lang="zh-TW" altLang="en-US" sz="4000" b="1" dirty="0"/>
        </a:p>
      </dgm:t>
    </dgm:pt>
    <dgm:pt modelId="{22946015-E418-44C9-92B7-552E16193FE1}" type="parTrans" cxnId="{8F0F5C84-ECC3-426F-B4C2-AF6590D9271E}">
      <dgm:prSet/>
      <dgm:spPr/>
      <dgm:t>
        <a:bodyPr/>
        <a:lstStyle/>
        <a:p>
          <a:endParaRPr lang="zh-TW" altLang="en-US"/>
        </a:p>
      </dgm:t>
    </dgm:pt>
    <dgm:pt modelId="{1308C48F-8D01-4575-A20D-6E7AEF593C49}" type="sibTrans" cxnId="{8F0F5C84-ECC3-426F-B4C2-AF6590D9271E}">
      <dgm:prSet/>
      <dgm:spPr/>
      <dgm:t>
        <a:bodyPr/>
        <a:lstStyle/>
        <a:p>
          <a:endParaRPr lang="zh-TW" altLang="en-US"/>
        </a:p>
      </dgm:t>
    </dgm:pt>
    <dgm:pt modelId="{AE2E3AEC-36B1-4696-8A9E-A401791CFA80}">
      <dgm:prSet/>
      <dgm:spPr>
        <a:sp3d extrusionH="1016000" prstMaterial="plastic">
          <a:bevelT w="25400" h="25400"/>
          <a:bevelB w="25400" h="25400"/>
        </a:sp3d>
      </dgm:spPr>
      <dgm:t>
        <a:bodyPr/>
        <a:lstStyle/>
        <a:p>
          <a:pPr rtl="0"/>
          <a:r>
            <a:rPr lang="zh-TW" altLang="en-US" dirty="0" smtClean="0">
              <a:latin typeface="標楷體" pitchFamily="65" charset="-120"/>
            </a:rPr>
            <a:t>目標：發揚尊師重道優良傳統，提振專業精神。</a:t>
          </a:r>
          <a:endParaRPr lang="en-US" altLang="zh-TW" dirty="0">
            <a:latin typeface="標楷體" pitchFamily="65" charset="-120"/>
          </a:endParaRPr>
        </a:p>
      </dgm:t>
    </dgm:pt>
    <dgm:pt modelId="{A974442F-0CB5-48EC-AE82-5BA1E90102AC}" type="parTrans" cxnId="{841963BF-4C76-4CF2-A5F5-6F6B8D25C468}">
      <dgm:prSet/>
      <dgm:spPr/>
      <dgm:t>
        <a:bodyPr/>
        <a:lstStyle/>
        <a:p>
          <a:endParaRPr lang="zh-TW" altLang="en-US"/>
        </a:p>
      </dgm:t>
    </dgm:pt>
    <dgm:pt modelId="{6FF516BE-C262-4D1D-BBAF-D9E498D2A074}" type="sibTrans" cxnId="{841963BF-4C76-4CF2-A5F5-6F6B8D25C468}">
      <dgm:prSet/>
      <dgm:spPr/>
      <dgm:t>
        <a:bodyPr/>
        <a:lstStyle/>
        <a:p>
          <a:endParaRPr lang="zh-TW" altLang="en-US"/>
        </a:p>
      </dgm:t>
    </dgm:pt>
    <dgm:pt modelId="{6EB273DB-2CFE-4ED7-92BC-0F55902BCB8F}">
      <dgm:prSet/>
      <dgm:spPr>
        <a:sp3d extrusionH="1016000" prstMaterial="plastic">
          <a:bevelT w="25400" h="25400"/>
          <a:bevelB w="25400" h="25400"/>
        </a:sp3d>
      </dgm:spPr>
      <dgm:t>
        <a:bodyPr/>
        <a:lstStyle/>
        <a:p>
          <a:r>
            <a:rPr lang="en-US" altLang="zh-TW" dirty="0" smtClean="0">
              <a:latin typeface="標楷體" pitchFamily="65" charset="-120"/>
            </a:rPr>
            <a:t>1.</a:t>
          </a:r>
          <a:r>
            <a:rPr lang="zh-TW" altLang="en-US" dirty="0" smtClean="0">
              <a:latin typeface="標楷體" pitchFamily="65" charset="-120"/>
            </a:rPr>
            <a:t>重新研議</a:t>
          </a:r>
          <a:r>
            <a:rPr lang="en-US" altLang="zh-TW" dirty="0" smtClean="0">
              <a:latin typeface="標楷體" pitchFamily="65" charset="-120"/>
            </a:rPr>
            <a:t>71</a:t>
          </a:r>
          <a:r>
            <a:rPr lang="zh-TW" altLang="en-US" dirty="0" smtClean="0">
              <a:latin typeface="標楷體" pitchFamily="65" charset="-120"/>
            </a:rPr>
            <a:t>年創設之師鐸獎表揚活動，規劃提高教師接受表揚層次。</a:t>
          </a:r>
        </a:p>
      </dgm:t>
    </dgm:pt>
    <dgm:pt modelId="{0E82A5BA-0196-4577-A1FC-7A50382DE7D0}" type="parTrans" cxnId="{249AF45D-6CBB-4AA2-8967-E1827F8EC8AB}">
      <dgm:prSet/>
      <dgm:spPr/>
      <dgm:t>
        <a:bodyPr/>
        <a:lstStyle/>
        <a:p>
          <a:endParaRPr lang="zh-TW" altLang="en-US"/>
        </a:p>
      </dgm:t>
    </dgm:pt>
    <dgm:pt modelId="{D651892C-7278-4297-9165-1150242D3623}" type="sibTrans" cxnId="{249AF45D-6CBB-4AA2-8967-E1827F8EC8AB}">
      <dgm:prSet/>
      <dgm:spPr/>
      <dgm:t>
        <a:bodyPr/>
        <a:lstStyle/>
        <a:p>
          <a:endParaRPr lang="zh-TW" altLang="en-US"/>
        </a:p>
      </dgm:t>
    </dgm:pt>
    <dgm:pt modelId="{507FA93C-E34B-4F66-AC1D-8D479EB69C3D}">
      <dgm:prSet/>
      <dgm:spPr>
        <a:sp3d extrusionH="1016000" prstMaterial="plastic">
          <a:bevelT w="25400" h="25400"/>
          <a:bevelB w="25400" h="25400"/>
        </a:sp3d>
      </dgm:spPr>
      <dgm:t>
        <a:bodyPr/>
        <a:lstStyle/>
        <a:p>
          <a:r>
            <a:rPr lang="en-US" altLang="zh-TW" dirty="0" smtClean="0">
              <a:latin typeface="標楷體" pitchFamily="65" charset="-120"/>
            </a:rPr>
            <a:t>2.99</a:t>
          </a:r>
          <a:r>
            <a:rPr lang="zh-TW" altLang="en-US" dirty="0" smtClean="0">
              <a:latin typeface="標楷體" pitchFamily="65" charset="-120"/>
            </a:rPr>
            <a:t>年起恢復由中央統籌辦理師鐸獎。</a:t>
          </a:r>
        </a:p>
      </dgm:t>
    </dgm:pt>
    <dgm:pt modelId="{FCFCBC1E-31A8-4598-972B-D5D28AF2E85D}" type="parTrans" cxnId="{EF935742-88BC-4AD1-B32D-012E8FB17743}">
      <dgm:prSet/>
      <dgm:spPr/>
      <dgm:t>
        <a:bodyPr/>
        <a:lstStyle/>
        <a:p>
          <a:endParaRPr lang="zh-TW" altLang="en-US"/>
        </a:p>
      </dgm:t>
    </dgm:pt>
    <dgm:pt modelId="{1DFAA8F5-3BF2-4ECD-9709-E11B8AAAF952}" type="sibTrans" cxnId="{EF935742-88BC-4AD1-B32D-012E8FB17743}">
      <dgm:prSet/>
      <dgm:spPr/>
      <dgm:t>
        <a:bodyPr/>
        <a:lstStyle/>
        <a:p>
          <a:endParaRPr lang="zh-TW" altLang="en-US"/>
        </a:p>
      </dgm:t>
    </dgm:pt>
    <dgm:pt modelId="{E8879F57-D080-4858-A4D1-FFCA0CA362D7}">
      <dgm:prSet/>
      <dgm:spPr>
        <a:sp3d extrusionH="1016000" prstMaterial="plastic">
          <a:bevelT w="25400" h="25400"/>
          <a:bevelB w="25400" h="25400"/>
        </a:sp3d>
      </dgm:spPr>
      <dgm:t>
        <a:bodyPr/>
        <a:lstStyle/>
        <a:p>
          <a:pPr rtl="0"/>
          <a:r>
            <a:rPr lang="zh-TW" altLang="en-US" dirty="0" smtClean="0">
              <a:latin typeface="標楷體" pitchFamily="65" charset="-120"/>
            </a:rPr>
            <a:t>策略：</a:t>
          </a:r>
          <a:endParaRPr lang="en-US" altLang="zh-TW" dirty="0">
            <a:latin typeface="標楷體" pitchFamily="65" charset="-120"/>
          </a:endParaRPr>
        </a:p>
      </dgm:t>
    </dgm:pt>
    <dgm:pt modelId="{003C2C74-6A71-4661-9836-492737E727C4}" type="parTrans" cxnId="{3F370EB0-B44A-4C0F-A318-EC04DFD5A7FC}">
      <dgm:prSet/>
      <dgm:spPr/>
      <dgm:t>
        <a:bodyPr/>
        <a:lstStyle/>
        <a:p>
          <a:endParaRPr lang="zh-TW" altLang="en-US"/>
        </a:p>
      </dgm:t>
    </dgm:pt>
    <dgm:pt modelId="{63541EED-BDF3-47DD-88F5-353289D06FAE}" type="sibTrans" cxnId="{3F370EB0-B44A-4C0F-A318-EC04DFD5A7FC}">
      <dgm:prSet/>
      <dgm:spPr/>
      <dgm:t>
        <a:bodyPr/>
        <a:lstStyle/>
        <a:p>
          <a:endParaRPr lang="zh-TW" altLang="en-US"/>
        </a:p>
      </dgm:t>
    </dgm:pt>
    <dgm:pt modelId="{0EF23B79-BB64-4EDF-942C-0C1A2C450E82}" type="pres">
      <dgm:prSet presAssocID="{BAD7BE34-AEA2-41A6-9534-743B1D4E4EF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EEE2CA6-22B6-4611-8C43-DB2D145347B9}" type="pres">
      <dgm:prSet presAssocID="{BA3E0801-0E0A-4EC1-816A-251DBFDD5922}" presName="linNode" presStyleCnt="0"/>
      <dgm:spPr/>
      <dgm:t>
        <a:bodyPr/>
        <a:lstStyle/>
        <a:p>
          <a:endParaRPr lang="zh-TW" altLang="en-US"/>
        </a:p>
      </dgm:t>
    </dgm:pt>
    <dgm:pt modelId="{C22348E1-C390-45E0-B5A4-5970F2ABBEBB}" type="pres">
      <dgm:prSet presAssocID="{BA3E0801-0E0A-4EC1-816A-251DBFDD5922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0AAFBB-FE8B-4E3C-8FE9-9DAAC416A604}" type="pres">
      <dgm:prSet presAssocID="{BA3E0801-0E0A-4EC1-816A-251DBFDD5922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F935742-88BC-4AD1-B32D-012E8FB17743}" srcId="{BA3E0801-0E0A-4EC1-816A-251DBFDD5922}" destId="{507FA93C-E34B-4F66-AC1D-8D479EB69C3D}" srcOrd="3" destOrd="0" parTransId="{FCFCBC1E-31A8-4598-972B-D5D28AF2E85D}" sibTransId="{1DFAA8F5-3BF2-4ECD-9709-E11B8AAAF952}"/>
    <dgm:cxn modelId="{249AF45D-6CBB-4AA2-8967-E1827F8EC8AB}" srcId="{BA3E0801-0E0A-4EC1-816A-251DBFDD5922}" destId="{6EB273DB-2CFE-4ED7-92BC-0F55902BCB8F}" srcOrd="2" destOrd="0" parTransId="{0E82A5BA-0196-4577-A1FC-7A50382DE7D0}" sibTransId="{D651892C-7278-4297-9165-1150242D3623}"/>
    <dgm:cxn modelId="{62D48336-AF46-4F5F-950E-E3057721F7B3}" type="presOf" srcId="{BA3E0801-0E0A-4EC1-816A-251DBFDD5922}" destId="{C22348E1-C390-45E0-B5A4-5970F2ABBEBB}" srcOrd="0" destOrd="0" presId="urn:microsoft.com/office/officeart/2005/8/layout/vList5"/>
    <dgm:cxn modelId="{8F0F5C84-ECC3-426F-B4C2-AF6590D9271E}" srcId="{BAD7BE34-AEA2-41A6-9534-743B1D4E4EF2}" destId="{BA3E0801-0E0A-4EC1-816A-251DBFDD5922}" srcOrd="0" destOrd="0" parTransId="{22946015-E418-44C9-92B7-552E16193FE1}" sibTransId="{1308C48F-8D01-4575-A20D-6E7AEF593C49}"/>
    <dgm:cxn modelId="{112308E2-412F-4B78-B836-F67F06728CCF}" type="presOf" srcId="{BAD7BE34-AEA2-41A6-9534-743B1D4E4EF2}" destId="{0EF23B79-BB64-4EDF-942C-0C1A2C450E82}" srcOrd="0" destOrd="0" presId="urn:microsoft.com/office/officeart/2005/8/layout/vList5"/>
    <dgm:cxn modelId="{66A00A71-133C-4BD1-884F-AD88E20CFBB2}" type="presOf" srcId="{6EB273DB-2CFE-4ED7-92BC-0F55902BCB8F}" destId="{610AAFBB-FE8B-4E3C-8FE9-9DAAC416A604}" srcOrd="0" destOrd="2" presId="urn:microsoft.com/office/officeart/2005/8/layout/vList5"/>
    <dgm:cxn modelId="{0E2A31D8-BD49-47D7-8ABD-BE5C42D87699}" type="presOf" srcId="{AE2E3AEC-36B1-4696-8A9E-A401791CFA80}" destId="{610AAFBB-FE8B-4E3C-8FE9-9DAAC416A604}" srcOrd="0" destOrd="0" presId="urn:microsoft.com/office/officeart/2005/8/layout/vList5"/>
    <dgm:cxn modelId="{7E083FC2-A97E-4C2F-A855-D222F1A5A089}" type="presOf" srcId="{E8879F57-D080-4858-A4D1-FFCA0CA362D7}" destId="{610AAFBB-FE8B-4E3C-8FE9-9DAAC416A604}" srcOrd="0" destOrd="1" presId="urn:microsoft.com/office/officeart/2005/8/layout/vList5"/>
    <dgm:cxn modelId="{2961EA1A-9991-4C45-A2FC-5A7968EE752C}" type="presOf" srcId="{507FA93C-E34B-4F66-AC1D-8D479EB69C3D}" destId="{610AAFBB-FE8B-4E3C-8FE9-9DAAC416A604}" srcOrd="0" destOrd="3" presId="urn:microsoft.com/office/officeart/2005/8/layout/vList5"/>
    <dgm:cxn modelId="{841963BF-4C76-4CF2-A5F5-6F6B8D25C468}" srcId="{BA3E0801-0E0A-4EC1-816A-251DBFDD5922}" destId="{AE2E3AEC-36B1-4696-8A9E-A401791CFA80}" srcOrd="0" destOrd="0" parTransId="{A974442F-0CB5-48EC-AE82-5BA1E90102AC}" sibTransId="{6FF516BE-C262-4D1D-BBAF-D9E498D2A074}"/>
    <dgm:cxn modelId="{3F370EB0-B44A-4C0F-A318-EC04DFD5A7FC}" srcId="{BA3E0801-0E0A-4EC1-816A-251DBFDD5922}" destId="{E8879F57-D080-4858-A4D1-FFCA0CA362D7}" srcOrd="1" destOrd="0" parTransId="{003C2C74-6A71-4661-9836-492737E727C4}" sibTransId="{63541EED-BDF3-47DD-88F5-353289D06FAE}"/>
    <dgm:cxn modelId="{35CB40E6-D354-43AE-A7E2-3CA3BAFD608C}" type="presParOf" srcId="{0EF23B79-BB64-4EDF-942C-0C1A2C450E82}" destId="{CEEE2CA6-22B6-4611-8C43-DB2D145347B9}" srcOrd="0" destOrd="0" presId="urn:microsoft.com/office/officeart/2005/8/layout/vList5"/>
    <dgm:cxn modelId="{BB5AF4D9-6C44-4225-94A3-7320E8F57A74}" type="presParOf" srcId="{CEEE2CA6-22B6-4611-8C43-DB2D145347B9}" destId="{C22348E1-C390-45E0-B5A4-5970F2ABBEBB}" srcOrd="0" destOrd="0" presId="urn:microsoft.com/office/officeart/2005/8/layout/vList5"/>
    <dgm:cxn modelId="{3B84DDF8-D83F-4AD7-9372-C910EEFF529C}" type="presParOf" srcId="{CEEE2CA6-22B6-4611-8C43-DB2D145347B9}" destId="{610AAFBB-FE8B-4E3C-8FE9-9DAAC416A60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AD7BE34-AEA2-41A6-9534-743B1D4E4EF2}" type="doc">
      <dgm:prSet loTypeId="urn:microsoft.com/office/officeart/2005/8/layout/vList5" loCatId="list" qsTypeId="urn:microsoft.com/office/officeart/2005/8/quickstyle/3d6" qsCatId="3D" csTypeId="urn:microsoft.com/office/officeart/2005/8/colors/accent2_5" csCatId="accent2" phldr="1"/>
      <dgm:spPr/>
      <dgm:t>
        <a:bodyPr/>
        <a:lstStyle/>
        <a:p>
          <a:endParaRPr lang="zh-TW" altLang="en-US"/>
        </a:p>
      </dgm:t>
    </dgm:pt>
    <dgm:pt modelId="{BA3E0801-0E0A-4EC1-816A-251DBFDD5922}">
      <dgm:prSet/>
      <dgm:spPr>
        <a:sp3d extrusionH="1270000" prstMaterial="plastic">
          <a:bevelT w="50800" h="50800"/>
          <a:bevelB w="50800" h="50800"/>
        </a:sp3d>
      </dgm:spPr>
      <dgm:t>
        <a:bodyPr/>
        <a:lstStyle/>
        <a:p>
          <a:pPr rtl="0"/>
          <a:r>
            <a:rPr lang="zh-TW" altLang="en-US" b="1" dirty="0" smtClean="0"/>
            <a:t>十三、加強學產基金管理機制，扶助弱勢就學</a:t>
          </a:r>
          <a:endParaRPr lang="zh-TW" b="1" dirty="0"/>
        </a:p>
      </dgm:t>
    </dgm:pt>
    <dgm:pt modelId="{22946015-E418-44C9-92B7-552E16193FE1}" type="parTrans" cxnId="{8F0F5C84-ECC3-426F-B4C2-AF6590D9271E}">
      <dgm:prSet/>
      <dgm:spPr/>
      <dgm:t>
        <a:bodyPr/>
        <a:lstStyle/>
        <a:p>
          <a:endParaRPr lang="zh-TW" altLang="en-US"/>
        </a:p>
      </dgm:t>
    </dgm:pt>
    <dgm:pt modelId="{1308C48F-8D01-4575-A20D-6E7AEF593C49}" type="sibTrans" cxnId="{8F0F5C84-ECC3-426F-B4C2-AF6590D9271E}">
      <dgm:prSet/>
      <dgm:spPr/>
      <dgm:t>
        <a:bodyPr/>
        <a:lstStyle/>
        <a:p>
          <a:endParaRPr lang="zh-TW" altLang="en-US"/>
        </a:p>
      </dgm:t>
    </dgm:pt>
    <dgm:pt modelId="{AE2E3AEC-36B1-4696-8A9E-A401791CFA80}">
      <dgm:prSet/>
      <dgm:spPr>
        <a:sp3d extrusionH="1016000" prstMaterial="plastic">
          <a:bevelT w="25400" h="25400"/>
          <a:bevelB w="25400" h="25400"/>
        </a:sp3d>
      </dgm:spPr>
      <dgm:t>
        <a:bodyPr/>
        <a:lstStyle/>
        <a:p>
          <a:pPr rtl="0"/>
          <a:r>
            <a:rPr lang="zh-TW" altLang="en-US" dirty="0" smtClean="0">
              <a:latin typeface="標楷體" pitchFamily="65" charset="-120"/>
            </a:rPr>
            <a:t>目標：活化學產房地管理，發揮扶助弱勢功能。</a:t>
          </a:r>
          <a:endParaRPr lang="en-US" altLang="zh-TW" dirty="0">
            <a:latin typeface="標楷體" pitchFamily="65" charset="-120"/>
          </a:endParaRPr>
        </a:p>
      </dgm:t>
    </dgm:pt>
    <dgm:pt modelId="{A974442F-0CB5-48EC-AE82-5BA1E90102AC}" type="parTrans" cxnId="{841963BF-4C76-4CF2-A5F5-6F6B8D25C468}">
      <dgm:prSet/>
      <dgm:spPr/>
      <dgm:t>
        <a:bodyPr/>
        <a:lstStyle/>
        <a:p>
          <a:endParaRPr lang="zh-TW" altLang="en-US"/>
        </a:p>
      </dgm:t>
    </dgm:pt>
    <dgm:pt modelId="{6FF516BE-C262-4D1D-BBAF-D9E498D2A074}" type="sibTrans" cxnId="{841963BF-4C76-4CF2-A5F5-6F6B8D25C468}">
      <dgm:prSet/>
      <dgm:spPr/>
      <dgm:t>
        <a:bodyPr/>
        <a:lstStyle/>
        <a:p>
          <a:endParaRPr lang="zh-TW" altLang="en-US"/>
        </a:p>
      </dgm:t>
    </dgm:pt>
    <dgm:pt modelId="{213BA5D6-6E90-4A16-B86B-A50C094CF781}">
      <dgm:prSet/>
      <dgm:spPr>
        <a:sp3d extrusionH="1016000" prstMaterial="plastic">
          <a:bevelT w="25400" h="25400"/>
          <a:bevelB w="25400" h="25400"/>
        </a:sp3d>
      </dgm:spPr>
      <dgm:t>
        <a:bodyPr/>
        <a:lstStyle/>
        <a:p>
          <a:r>
            <a:rPr lang="zh-TW" altLang="en-US" dirty="0" smtClean="0">
              <a:latin typeface="標楷體" pitchFamily="65" charset="-120"/>
            </a:rPr>
            <a:t>策略</a:t>
          </a:r>
          <a:r>
            <a:rPr lang="en-US" altLang="zh-TW" dirty="0" smtClean="0">
              <a:latin typeface="標楷體" pitchFamily="65" charset="-120"/>
            </a:rPr>
            <a:t>:</a:t>
          </a:r>
          <a:endParaRPr lang="zh-TW" altLang="en-US" dirty="0">
            <a:latin typeface="標楷體" pitchFamily="65" charset="-120"/>
          </a:endParaRPr>
        </a:p>
      </dgm:t>
    </dgm:pt>
    <dgm:pt modelId="{90008EBA-65BC-4A37-B513-A5CF264AD401}" type="parTrans" cxnId="{70620E39-949E-4800-A15B-3127B0CB8D3F}">
      <dgm:prSet/>
      <dgm:spPr/>
      <dgm:t>
        <a:bodyPr/>
        <a:lstStyle/>
        <a:p>
          <a:endParaRPr lang="zh-TW" altLang="en-US"/>
        </a:p>
      </dgm:t>
    </dgm:pt>
    <dgm:pt modelId="{E2639402-E3CA-4440-91A8-AF160F98FA29}" type="sibTrans" cxnId="{70620E39-949E-4800-A15B-3127B0CB8D3F}">
      <dgm:prSet/>
      <dgm:spPr/>
      <dgm:t>
        <a:bodyPr/>
        <a:lstStyle/>
        <a:p>
          <a:endParaRPr lang="zh-TW" altLang="en-US"/>
        </a:p>
      </dgm:t>
    </dgm:pt>
    <dgm:pt modelId="{0BD28055-C9AD-4297-A195-15CDEC435FD4}">
      <dgm:prSet/>
      <dgm:spPr>
        <a:sp3d extrusionH="1016000" prstMaterial="plastic">
          <a:bevelT w="25400" h="25400"/>
          <a:bevelB w="25400" h="25400"/>
        </a:sp3d>
      </dgm:spPr>
      <dgm:t>
        <a:bodyPr/>
        <a:lstStyle/>
        <a:p>
          <a:r>
            <a:rPr lang="en-US" altLang="zh-TW" dirty="0" smtClean="0">
              <a:latin typeface="標楷體" pitchFamily="65" charset="-120"/>
            </a:rPr>
            <a:t>2.</a:t>
          </a:r>
          <a:r>
            <a:rPr lang="zh-TW" altLang="en-US" dirty="0" smtClean="0">
              <a:latin typeface="標楷體" pitchFamily="65" charset="-120"/>
            </a:rPr>
            <a:t>活化資產，提升獎補助教育計畫：運用基金資源關懷弱勢學生；研擬學產基金管理條例。</a:t>
          </a:r>
          <a:endParaRPr lang="zh-TW" altLang="en-US" dirty="0">
            <a:latin typeface="標楷體" pitchFamily="65" charset="-120"/>
          </a:endParaRPr>
        </a:p>
      </dgm:t>
    </dgm:pt>
    <dgm:pt modelId="{FD4EEBB8-147C-4884-99A5-0B79B03E9DA2}" type="parTrans" cxnId="{7EB9D98B-75CC-4D11-A7F2-A0AA445CE249}">
      <dgm:prSet/>
      <dgm:spPr/>
      <dgm:t>
        <a:bodyPr/>
        <a:lstStyle/>
        <a:p>
          <a:endParaRPr lang="zh-TW" altLang="en-US"/>
        </a:p>
      </dgm:t>
    </dgm:pt>
    <dgm:pt modelId="{64510A7B-E25D-4723-BAD5-6D2E75C38366}" type="sibTrans" cxnId="{7EB9D98B-75CC-4D11-A7F2-A0AA445CE249}">
      <dgm:prSet/>
      <dgm:spPr/>
      <dgm:t>
        <a:bodyPr/>
        <a:lstStyle/>
        <a:p>
          <a:endParaRPr lang="zh-TW" altLang="en-US"/>
        </a:p>
      </dgm:t>
    </dgm:pt>
    <dgm:pt modelId="{D96E9AAC-5968-4A4E-BB35-B14DE81B47BB}">
      <dgm:prSet/>
      <dgm:spPr>
        <a:sp3d extrusionH="1016000" prstMaterial="plastic">
          <a:bevelT w="25400" h="25400"/>
          <a:bevelB w="25400" h="25400"/>
        </a:sp3d>
      </dgm:spPr>
      <dgm:t>
        <a:bodyPr/>
        <a:lstStyle/>
        <a:p>
          <a:r>
            <a:rPr lang="en-US" altLang="zh-TW" dirty="0" smtClean="0">
              <a:latin typeface="標楷體" pitchFamily="65" charset="-120"/>
            </a:rPr>
            <a:t>1.</a:t>
          </a:r>
          <a:r>
            <a:rPr lang="zh-TW" altLang="en-US" dirty="0" smtClean="0">
              <a:latin typeface="標楷體" pitchFamily="65" charset="-120"/>
            </a:rPr>
            <a:t>強化土地管理</a:t>
          </a:r>
          <a:r>
            <a:rPr lang="en-US" altLang="en-US" dirty="0" smtClean="0">
              <a:latin typeface="標楷體" pitchFamily="65" charset="-120"/>
            </a:rPr>
            <a:t>，</a:t>
          </a:r>
          <a:r>
            <a:rPr lang="zh-TW" altLang="en-US" dirty="0" smtClean="0">
              <a:latin typeface="標楷體" pitchFamily="65" charset="-120"/>
            </a:rPr>
            <a:t>改善占用問題：遏止新占用；輔導占用人取得合法使用權；加強排除占用。</a:t>
          </a:r>
          <a:endParaRPr lang="zh-TW" altLang="en-US" dirty="0">
            <a:latin typeface="標楷體" pitchFamily="65" charset="-120"/>
          </a:endParaRPr>
        </a:p>
      </dgm:t>
    </dgm:pt>
    <dgm:pt modelId="{B6FAFB97-C493-4488-A3BF-79D7A60383AC}" type="sibTrans" cxnId="{9CDFAC24-1A57-47BB-BE31-32177C457085}">
      <dgm:prSet/>
      <dgm:spPr/>
      <dgm:t>
        <a:bodyPr/>
        <a:lstStyle/>
        <a:p>
          <a:endParaRPr lang="zh-TW" altLang="en-US"/>
        </a:p>
      </dgm:t>
    </dgm:pt>
    <dgm:pt modelId="{B42C5CBA-D77E-49A4-89AC-376038C93129}" type="parTrans" cxnId="{9CDFAC24-1A57-47BB-BE31-32177C457085}">
      <dgm:prSet/>
      <dgm:spPr/>
      <dgm:t>
        <a:bodyPr/>
        <a:lstStyle/>
        <a:p>
          <a:endParaRPr lang="zh-TW" altLang="en-US"/>
        </a:p>
      </dgm:t>
    </dgm:pt>
    <dgm:pt modelId="{0EF23B79-BB64-4EDF-942C-0C1A2C450E82}" type="pres">
      <dgm:prSet presAssocID="{BAD7BE34-AEA2-41A6-9534-743B1D4E4EF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EEE2CA6-22B6-4611-8C43-DB2D145347B9}" type="pres">
      <dgm:prSet presAssocID="{BA3E0801-0E0A-4EC1-816A-251DBFDD5922}" presName="linNode" presStyleCnt="0"/>
      <dgm:spPr/>
      <dgm:t>
        <a:bodyPr/>
        <a:lstStyle/>
        <a:p>
          <a:endParaRPr lang="zh-TW" altLang="en-US"/>
        </a:p>
      </dgm:t>
    </dgm:pt>
    <dgm:pt modelId="{C22348E1-C390-45E0-B5A4-5970F2ABBEBB}" type="pres">
      <dgm:prSet presAssocID="{BA3E0801-0E0A-4EC1-816A-251DBFDD5922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0AAFBB-FE8B-4E3C-8FE9-9DAAC416A604}" type="pres">
      <dgm:prSet presAssocID="{BA3E0801-0E0A-4EC1-816A-251DBFDD5922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5244E12-F1EE-427F-BCFF-DFBD6E21AA0E}" type="presOf" srcId="{0BD28055-C9AD-4297-A195-15CDEC435FD4}" destId="{610AAFBB-FE8B-4E3C-8FE9-9DAAC416A604}" srcOrd="0" destOrd="3" presId="urn:microsoft.com/office/officeart/2005/8/layout/vList5"/>
    <dgm:cxn modelId="{70620E39-949E-4800-A15B-3127B0CB8D3F}" srcId="{BA3E0801-0E0A-4EC1-816A-251DBFDD5922}" destId="{213BA5D6-6E90-4A16-B86B-A50C094CF781}" srcOrd="1" destOrd="0" parTransId="{90008EBA-65BC-4A37-B513-A5CF264AD401}" sibTransId="{E2639402-E3CA-4440-91A8-AF160F98FA29}"/>
    <dgm:cxn modelId="{E4CD277A-1887-42A1-AAA7-795E02DF51DA}" type="presOf" srcId="{BAD7BE34-AEA2-41A6-9534-743B1D4E4EF2}" destId="{0EF23B79-BB64-4EDF-942C-0C1A2C450E82}" srcOrd="0" destOrd="0" presId="urn:microsoft.com/office/officeart/2005/8/layout/vList5"/>
    <dgm:cxn modelId="{22E5FE81-7BCF-4D3F-B3DF-7B7128417DC4}" type="presOf" srcId="{D96E9AAC-5968-4A4E-BB35-B14DE81B47BB}" destId="{610AAFBB-FE8B-4E3C-8FE9-9DAAC416A604}" srcOrd="0" destOrd="2" presId="urn:microsoft.com/office/officeart/2005/8/layout/vList5"/>
    <dgm:cxn modelId="{9CDFAC24-1A57-47BB-BE31-32177C457085}" srcId="{BA3E0801-0E0A-4EC1-816A-251DBFDD5922}" destId="{D96E9AAC-5968-4A4E-BB35-B14DE81B47BB}" srcOrd="2" destOrd="0" parTransId="{B42C5CBA-D77E-49A4-89AC-376038C93129}" sibTransId="{B6FAFB97-C493-4488-A3BF-79D7A60383AC}"/>
    <dgm:cxn modelId="{48542F2C-B7AC-40BD-AE42-812F230F35C9}" type="presOf" srcId="{AE2E3AEC-36B1-4696-8A9E-A401791CFA80}" destId="{610AAFBB-FE8B-4E3C-8FE9-9DAAC416A604}" srcOrd="0" destOrd="0" presId="urn:microsoft.com/office/officeart/2005/8/layout/vList5"/>
    <dgm:cxn modelId="{8F0F5C84-ECC3-426F-B4C2-AF6590D9271E}" srcId="{BAD7BE34-AEA2-41A6-9534-743B1D4E4EF2}" destId="{BA3E0801-0E0A-4EC1-816A-251DBFDD5922}" srcOrd="0" destOrd="0" parTransId="{22946015-E418-44C9-92B7-552E16193FE1}" sibTransId="{1308C48F-8D01-4575-A20D-6E7AEF593C49}"/>
    <dgm:cxn modelId="{0A07928A-2394-4334-8788-99086557E998}" type="presOf" srcId="{BA3E0801-0E0A-4EC1-816A-251DBFDD5922}" destId="{C22348E1-C390-45E0-B5A4-5970F2ABBEBB}" srcOrd="0" destOrd="0" presId="urn:microsoft.com/office/officeart/2005/8/layout/vList5"/>
    <dgm:cxn modelId="{37F56E28-BCEC-437D-8FBF-644A7FC39A39}" type="presOf" srcId="{213BA5D6-6E90-4A16-B86B-A50C094CF781}" destId="{610AAFBB-FE8B-4E3C-8FE9-9DAAC416A604}" srcOrd="0" destOrd="1" presId="urn:microsoft.com/office/officeart/2005/8/layout/vList5"/>
    <dgm:cxn modelId="{7EB9D98B-75CC-4D11-A7F2-A0AA445CE249}" srcId="{BA3E0801-0E0A-4EC1-816A-251DBFDD5922}" destId="{0BD28055-C9AD-4297-A195-15CDEC435FD4}" srcOrd="3" destOrd="0" parTransId="{FD4EEBB8-147C-4884-99A5-0B79B03E9DA2}" sibTransId="{64510A7B-E25D-4723-BAD5-6D2E75C38366}"/>
    <dgm:cxn modelId="{841963BF-4C76-4CF2-A5F5-6F6B8D25C468}" srcId="{BA3E0801-0E0A-4EC1-816A-251DBFDD5922}" destId="{AE2E3AEC-36B1-4696-8A9E-A401791CFA80}" srcOrd="0" destOrd="0" parTransId="{A974442F-0CB5-48EC-AE82-5BA1E90102AC}" sibTransId="{6FF516BE-C262-4D1D-BBAF-D9E498D2A074}"/>
    <dgm:cxn modelId="{2372370A-B80B-4D1C-83B6-36A6F5F16EE5}" type="presParOf" srcId="{0EF23B79-BB64-4EDF-942C-0C1A2C450E82}" destId="{CEEE2CA6-22B6-4611-8C43-DB2D145347B9}" srcOrd="0" destOrd="0" presId="urn:microsoft.com/office/officeart/2005/8/layout/vList5"/>
    <dgm:cxn modelId="{D38D69CC-7D4F-4437-8785-90AAED8D4BF8}" type="presParOf" srcId="{CEEE2CA6-22B6-4611-8C43-DB2D145347B9}" destId="{C22348E1-C390-45E0-B5A4-5970F2ABBEBB}" srcOrd="0" destOrd="0" presId="urn:microsoft.com/office/officeart/2005/8/layout/vList5"/>
    <dgm:cxn modelId="{6F7788B1-A9B7-4953-911A-45DF43BB74E0}" type="presParOf" srcId="{CEEE2CA6-22B6-4611-8C43-DB2D145347B9}" destId="{610AAFBB-FE8B-4E3C-8FE9-9DAAC416A60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AD7BE34-AEA2-41A6-9534-743B1D4E4EF2}" type="doc">
      <dgm:prSet loTypeId="urn:microsoft.com/office/officeart/2005/8/layout/vList5" loCatId="list" qsTypeId="urn:microsoft.com/office/officeart/2005/8/quickstyle/3d6" qsCatId="3D" csTypeId="urn:microsoft.com/office/officeart/2005/8/colors/accent2_5" csCatId="accent2" phldr="1"/>
      <dgm:spPr/>
      <dgm:t>
        <a:bodyPr/>
        <a:lstStyle/>
        <a:p>
          <a:endParaRPr lang="zh-TW" altLang="en-US"/>
        </a:p>
      </dgm:t>
    </dgm:pt>
    <dgm:pt modelId="{BA3E0801-0E0A-4EC1-816A-251DBFDD5922}">
      <dgm:prSet custT="1"/>
      <dgm:spPr>
        <a:sp3d extrusionH="1270000" prstMaterial="plastic">
          <a:bevelT w="50800" h="50800"/>
          <a:bevelB w="50800" h="50800"/>
        </a:sp3d>
      </dgm:spPr>
      <dgm:t>
        <a:bodyPr/>
        <a:lstStyle/>
        <a:p>
          <a:pPr algn="l" rtl="0"/>
          <a:r>
            <a:rPr lang="zh-TW" altLang="en-US" sz="4400" b="1" dirty="0" smtClean="0"/>
            <a:t>十四、推動品德教育，強化全人發展</a:t>
          </a:r>
          <a:endParaRPr lang="zh-TW" altLang="en-US" sz="4400" b="1" dirty="0"/>
        </a:p>
      </dgm:t>
    </dgm:pt>
    <dgm:pt modelId="{22946015-E418-44C9-92B7-552E16193FE1}" type="parTrans" cxnId="{8F0F5C84-ECC3-426F-B4C2-AF6590D9271E}">
      <dgm:prSet/>
      <dgm:spPr/>
      <dgm:t>
        <a:bodyPr/>
        <a:lstStyle/>
        <a:p>
          <a:endParaRPr lang="zh-TW" altLang="en-US"/>
        </a:p>
      </dgm:t>
    </dgm:pt>
    <dgm:pt modelId="{1308C48F-8D01-4575-A20D-6E7AEF593C49}" type="sibTrans" cxnId="{8F0F5C84-ECC3-426F-B4C2-AF6590D9271E}">
      <dgm:prSet/>
      <dgm:spPr/>
      <dgm:t>
        <a:bodyPr/>
        <a:lstStyle/>
        <a:p>
          <a:endParaRPr lang="zh-TW" altLang="en-US"/>
        </a:p>
      </dgm:t>
    </dgm:pt>
    <dgm:pt modelId="{AE2E3AEC-36B1-4696-8A9E-A401791CFA80}">
      <dgm:prSet/>
      <dgm:spPr>
        <a:sp3d extrusionH="1016000" prstMaterial="plastic">
          <a:bevelT w="25400" h="25400"/>
          <a:bevelB w="25400" h="25400"/>
        </a:sp3d>
      </dgm:spPr>
      <dgm:t>
        <a:bodyPr/>
        <a:lstStyle/>
        <a:p>
          <a:pPr rtl="0"/>
          <a:r>
            <a:rPr lang="zh-TW" altLang="en-US" dirty="0" smtClean="0">
              <a:latin typeface="標楷體" pitchFamily="65" charset="-120"/>
            </a:rPr>
            <a:t>目標：形塑品德校園，提升臺灣品德文化。</a:t>
          </a:r>
          <a:endParaRPr lang="en-US" altLang="zh-TW" dirty="0">
            <a:latin typeface="標楷體" pitchFamily="65" charset="-120"/>
          </a:endParaRPr>
        </a:p>
      </dgm:t>
    </dgm:pt>
    <dgm:pt modelId="{A974442F-0CB5-48EC-AE82-5BA1E90102AC}" type="parTrans" cxnId="{841963BF-4C76-4CF2-A5F5-6F6B8D25C468}">
      <dgm:prSet/>
      <dgm:spPr/>
      <dgm:t>
        <a:bodyPr/>
        <a:lstStyle/>
        <a:p>
          <a:endParaRPr lang="zh-TW" altLang="en-US"/>
        </a:p>
      </dgm:t>
    </dgm:pt>
    <dgm:pt modelId="{6FF516BE-C262-4D1D-BBAF-D9E498D2A074}" type="sibTrans" cxnId="{841963BF-4C76-4CF2-A5F5-6F6B8D25C468}">
      <dgm:prSet/>
      <dgm:spPr/>
      <dgm:t>
        <a:bodyPr/>
        <a:lstStyle/>
        <a:p>
          <a:endParaRPr lang="zh-TW" altLang="en-US"/>
        </a:p>
      </dgm:t>
    </dgm:pt>
    <dgm:pt modelId="{1D063B70-5BCF-4694-A804-BCBCB4338E5F}">
      <dgm:prSet/>
      <dgm:spPr>
        <a:sp3d extrusionH="1016000" prstMaterial="plastic">
          <a:bevelT w="25400" h="25400"/>
          <a:bevelB w="25400" h="25400"/>
        </a:sp3d>
      </dgm:spPr>
      <dgm:t>
        <a:bodyPr/>
        <a:lstStyle/>
        <a:p>
          <a:r>
            <a:rPr lang="zh-TW" altLang="en-US" dirty="0" smtClean="0">
              <a:latin typeface="標楷體" pitchFamily="65" charset="-120"/>
            </a:rPr>
            <a:t>策略</a:t>
          </a:r>
          <a:r>
            <a:rPr lang="en-US" altLang="zh-TW" dirty="0" smtClean="0">
              <a:latin typeface="標楷體" pitchFamily="65" charset="-120"/>
            </a:rPr>
            <a:t>:</a:t>
          </a:r>
          <a:endParaRPr lang="zh-TW" altLang="en-US" dirty="0">
            <a:latin typeface="標楷體" pitchFamily="65" charset="-120"/>
          </a:endParaRPr>
        </a:p>
      </dgm:t>
    </dgm:pt>
    <dgm:pt modelId="{D413CDEA-AEFE-483B-AD90-A4509ED71F8B}" type="parTrans" cxnId="{3AE13389-6ED4-43A9-95B5-83FC22EA9A39}">
      <dgm:prSet/>
      <dgm:spPr/>
      <dgm:t>
        <a:bodyPr/>
        <a:lstStyle/>
        <a:p>
          <a:endParaRPr lang="zh-TW" altLang="en-US"/>
        </a:p>
      </dgm:t>
    </dgm:pt>
    <dgm:pt modelId="{EDE5F69B-36FE-4785-9AAD-BECEA4270CCD}" type="sibTrans" cxnId="{3AE13389-6ED4-43A9-95B5-83FC22EA9A39}">
      <dgm:prSet/>
      <dgm:spPr/>
      <dgm:t>
        <a:bodyPr/>
        <a:lstStyle/>
        <a:p>
          <a:endParaRPr lang="zh-TW" altLang="en-US"/>
        </a:p>
      </dgm:t>
    </dgm:pt>
    <dgm:pt modelId="{25A85F48-0CC8-49B8-95B5-01550CC83B9A}">
      <dgm:prSet/>
      <dgm:spPr>
        <a:sp3d extrusionH="1016000" prstMaterial="plastic">
          <a:bevelT w="25400" h="25400"/>
          <a:bevelB w="25400" h="25400"/>
        </a:sp3d>
      </dgm:spPr>
      <dgm:t>
        <a:bodyPr/>
        <a:lstStyle/>
        <a:p>
          <a:r>
            <a:rPr lang="en-US" altLang="zh-TW" dirty="0" smtClean="0">
              <a:latin typeface="標楷體" pitchFamily="65" charset="-120"/>
            </a:rPr>
            <a:t>1.</a:t>
          </a:r>
          <a:r>
            <a:rPr lang="zh-TW" altLang="en-US" dirty="0" smtClean="0">
              <a:latin typeface="標楷體" pitchFamily="65" charset="-120"/>
            </a:rPr>
            <a:t>執行品德教育促進方案；創新品德教學方法；品德教育融入服務學習；辦理孝親、敬師、祖孫活動等，深化品德教育的日常生活實踐。 </a:t>
          </a:r>
          <a:endParaRPr lang="zh-TW" altLang="en-US" dirty="0">
            <a:latin typeface="標楷體" pitchFamily="65" charset="-120"/>
          </a:endParaRPr>
        </a:p>
      </dgm:t>
    </dgm:pt>
    <dgm:pt modelId="{BB1E34DF-0F9B-42FE-B8CC-A685CEBBEF60}" type="parTrans" cxnId="{645AF7B0-8614-4800-A6E2-BF99D28A4654}">
      <dgm:prSet/>
      <dgm:spPr/>
      <dgm:t>
        <a:bodyPr/>
        <a:lstStyle/>
        <a:p>
          <a:endParaRPr lang="zh-TW" altLang="en-US"/>
        </a:p>
      </dgm:t>
    </dgm:pt>
    <dgm:pt modelId="{4D3FB41B-A241-4B9C-824F-A680DA8675EA}" type="sibTrans" cxnId="{645AF7B0-8614-4800-A6E2-BF99D28A4654}">
      <dgm:prSet/>
      <dgm:spPr/>
      <dgm:t>
        <a:bodyPr/>
        <a:lstStyle/>
        <a:p>
          <a:endParaRPr lang="zh-TW" altLang="en-US"/>
        </a:p>
      </dgm:t>
    </dgm:pt>
    <dgm:pt modelId="{18D87EDF-9915-425D-B973-4F899E3989B6}">
      <dgm:prSet/>
      <dgm:spPr>
        <a:sp3d extrusionH="1016000" prstMaterial="plastic">
          <a:bevelT w="25400" h="25400"/>
          <a:bevelB w="25400" h="25400"/>
        </a:sp3d>
      </dgm:spPr>
      <dgm:t>
        <a:bodyPr/>
        <a:lstStyle/>
        <a:p>
          <a:r>
            <a:rPr lang="en-US" altLang="zh-TW" dirty="0" smtClean="0">
              <a:latin typeface="標楷體" pitchFamily="65" charset="-120"/>
            </a:rPr>
            <a:t>2.</a:t>
          </a:r>
          <a:r>
            <a:rPr lang="zh-TW" altLang="en-US" dirty="0" smtClean="0">
              <a:latin typeface="標楷體" pitchFamily="65" charset="-120"/>
            </a:rPr>
            <a:t>落實生命教育計畫；生命教育課程融入；強化專業輔導人力；落實愛惜生命、尊重生命之理念</a:t>
          </a:r>
          <a:r>
            <a:rPr lang="zh-TW" altLang="en-US" b="1" dirty="0" smtClean="0">
              <a:ea typeface="標楷體" pitchFamily="65" charset="-120"/>
            </a:rPr>
            <a:t>。 </a:t>
          </a:r>
          <a:endParaRPr lang="zh-TW" altLang="en-US" b="1" dirty="0">
            <a:ea typeface="標楷體" pitchFamily="65" charset="-120"/>
          </a:endParaRPr>
        </a:p>
      </dgm:t>
    </dgm:pt>
    <dgm:pt modelId="{47E6339D-2740-4BDF-AEC4-18B70DD9A921}" type="parTrans" cxnId="{3ECC975D-469C-4A04-8890-719519C0AF21}">
      <dgm:prSet/>
      <dgm:spPr/>
      <dgm:t>
        <a:bodyPr/>
        <a:lstStyle/>
        <a:p>
          <a:endParaRPr lang="zh-TW" altLang="en-US"/>
        </a:p>
      </dgm:t>
    </dgm:pt>
    <dgm:pt modelId="{86B6ED1B-2594-486E-B003-0A1499D31E0A}" type="sibTrans" cxnId="{3ECC975D-469C-4A04-8890-719519C0AF21}">
      <dgm:prSet/>
      <dgm:spPr/>
      <dgm:t>
        <a:bodyPr/>
        <a:lstStyle/>
        <a:p>
          <a:endParaRPr lang="zh-TW" altLang="en-US"/>
        </a:p>
      </dgm:t>
    </dgm:pt>
    <dgm:pt modelId="{0EF23B79-BB64-4EDF-942C-0C1A2C450E82}" type="pres">
      <dgm:prSet presAssocID="{BAD7BE34-AEA2-41A6-9534-743B1D4E4EF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EEE2CA6-22B6-4611-8C43-DB2D145347B9}" type="pres">
      <dgm:prSet presAssocID="{BA3E0801-0E0A-4EC1-816A-251DBFDD5922}" presName="linNode" presStyleCnt="0"/>
      <dgm:spPr/>
      <dgm:t>
        <a:bodyPr/>
        <a:lstStyle/>
        <a:p>
          <a:endParaRPr lang="zh-TW" altLang="en-US"/>
        </a:p>
      </dgm:t>
    </dgm:pt>
    <dgm:pt modelId="{C22348E1-C390-45E0-B5A4-5970F2ABBEBB}" type="pres">
      <dgm:prSet presAssocID="{BA3E0801-0E0A-4EC1-816A-251DBFDD5922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0AAFBB-FE8B-4E3C-8FE9-9DAAC416A604}" type="pres">
      <dgm:prSet presAssocID="{BA3E0801-0E0A-4EC1-816A-251DBFDD5922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BC4520A-E161-402B-93D7-2C96AD9C054A}" type="presOf" srcId="{AE2E3AEC-36B1-4696-8A9E-A401791CFA80}" destId="{610AAFBB-FE8B-4E3C-8FE9-9DAAC416A604}" srcOrd="0" destOrd="0" presId="urn:microsoft.com/office/officeart/2005/8/layout/vList5"/>
    <dgm:cxn modelId="{662A88BE-E012-478F-A6B7-E001F675D48B}" type="presOf" srcId="{1D063B70-5BCF-4694-A804-BCBCB4338E5F}" destId="{610AAFBB-FE8B-4E3C-8FE9-9DAAC416A604}" srcOrd="0" destOrd="1" presId="urn:microsoft.com/office/officeart/2005/8/layout/vList5"/>
    <dgm:cxn modelId="{C2EC2ED3-E7EE-436C-81E2-855042A293AF}" type="presOf" srcId="{BA3E0801-0E0A-4EC1-816A-251DBFDD5922}" destId="{C22348E1-C390-45E0-B5A4-5970F2ABBEBB}" srcOrd="0" destOrd="0" presId="urn:microsoft.com/office/officeart/2005/8/layout/vList5"/>
    <dgm:cxn modelId="{3ECC975D-469C-4A04-8890-719519C0AF21}" srcId="{BA3E0801-0E0A-4EC1-816A-251DBFDD5922}" destId="{18D87EDF-9915-425D-B973-4F899E3989B6}" srcOrd="3" destOrd="0" parTransId="{47E6339D-2740-4BDF-AEC4-18B70DD9A921}" sibTransId="{86B6ED1B-2594-486E-B003-0A1499D31E0A}"/>
    <dgm:cxn modelId="{8F0F5C84-ECC3-426F-B4C2-AF6590D9271E}" srcId="{BAD7BE34-AEA2-41A6-9534-743B1D4E4EF2}" destId="{BA3E0801-0E0A-4EC1-816A-251DBFDD5922}" srcOrd="0" destOrd="0" parTransId="{22946015-E418-44C9-92B7-552E16193FE1}" sibTransId="{1308C48F-8D01-4575-A20D-6E7AEF593C49}"/>
    <dgm:cxn modelId="{E689EF55-9CBF-4854-8BD0-A530B9A3B0CE}" type="presOf" srcId="{18D87EDF-9915-425D-B973-4F899E3989B6}" destId="{610AAFBB-FE8B-4E3C-8FE9-9DAAC416A604}" srcOrd="0" destOrd="3" presId="urn:microsoft.com/office/officeart/2005/8/layout/vList5"/>
    <dgm:cxn modelId="{645AF7B0-8614-4800-A6E2-BF99D28A4654}" srcId="{BA3E0801-0E0A-4EC1-816A-251DBFDD5922}" destId="{25A85F48-0CC8-49B8-95B5-01550CC83B9A}" srcOrd="2" destOrd="0" parTransId="{BB1E34DF-0F9B-42FE-B8CC-A685CEBBEF60}" sibTransId="{4D3FB41B-A241-4B9C-824F-A680DA8675EA}"/>
    <dgm:cxn modelId="{5EF99BDF-EB2A-4132-8F4F-B7FB32E5B494}" type="presOf" srcId="{25A85F48-0CC8-49B8-95B5-01550CC83B9A}" destId="{610AAFBB-FE8B-4E3C-8FE9-9DAAC416A604}" srcOrd="0" destOrd="2" presId="urn:microsoft.com/office/officeart/2005/8/layout/vList5"/>
    <dgm:cxn modelId="{3AE13389-6ED4-43A9-95B5-83FC22EA9A39}" srcId="{BA3E0801-0E0A-4EC1-816A-251DBFDD5922}" destId="{1D063B70-5BCF-4694-A804-BCBCB4338E5F}" srcOrd="1" destOrd="0" parTransId="{D413CDEA-AEFE-483B-AD90-A4509ED71F8B}" sibTransId="{EDE5F69B-36FE-4785-9AAD-BECEA4270CCD}"/>
    <dgm:cxn modelId="{C70B19B2-C75F-4688-8F45-788A83DD6BFF}" type="presOf" srcId="{BAD7BE34-AEA2-41A6-9534-743B1D4E4EF2}" destId="{0EF23B79-BB64-4EDF-942C-0C1A2C450E82}" srcOrd="0" destOrd="0" presId="urn:microsoft.com/office/officeart/2005/8/layout/vList5"/>
    <dgm:cxn modelId="{841963BF-4C76-4CF2-A5F5-6F6B8D25C468}" srcId="{BA3E0801-0E0A-4EC1-816A-251DBFDD5922}" destId="{AE2E3AEC-36B1-4696-8A9E-A401791CFA80}" srcOrd="0" destOrd="0" parTransId="{A974442F-0CB5-48EC-AE82-5BA1E90102AC}" sibTransId="{6FF516BE-C262-4D1D-BBAF-D9E498D2A074}"/>
    <dgm:cxn modelId="{8FC768A8-6E55-481F-9464-015F4FA58EFC}" type="presParOf" srcId="{0EF23B79-BB64-4EDF-942C-0C1A2C450E82}" destId="{CEEE2CA6-22B6-4611-8C43-DB2D145347B9}" srcOrd="0" destOrd="0" presId="urn:microsoft.com/office/officeart/2005/8/layout/vList5"/>
    <dgm:cxn modelId="{9E1E8200-7C13-4932-88FF-3F3EE2F07E4A}" type="presParOf" srcId="{CEEE2CA6-22B6-4611-8C43-DB2D145347B9}" destId="{C22348E1-C390-45E0-B5A4-5970F2ABBEBB}" srcOrd="0" destOrd="0" presId="urn:microsoft.com/office/officeart/2005/8/layout/vList5"/>
    <dgm:cxn modelId="{D5631CB2-2C92-4A89-8C13-FFF90D56AD34}" type="presParOf" srcId="{CEEE2CA6-22B6-4611-8C43-DB2D145347B9}" destId="{610AAFBB-FE8B-4E3C-8FE9-9DAAC416A60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AD7BE34-AEA2-41A6-9534-743B1D4E4EF2}" type="doc">
      <dgm:prSet loTypeId="urn:microsoft.com/office/officeart/2005/8/layout/vList5" loCatId="list" qsTypeId="urn:microsoft.com/office/officeart/2005/8/quickstyle/3d6" qsCatId="3D" csTypeId="urn:microsoft.com/office/officeart/2005/8/colors/accent2_5" csCatId="accent2" phldr="1"/>
      <dgm:spPr/>
      <dgm:t>
        <a:bodyPr/>
        <a:lstStyle/>
        <a:p>
          <a:endParaRPr lang="zh-TW" altLang="en-US"/>
        </a:p>
      </dgm:t>
    </dgm:pt>
    <dgm:pt modelId="{BA3E0801-0E0A-4EC1-816A-251DBFDD5922}">
      <dgm:prSet/>
      <dgm:spPr>
        <a:sp3d extrusionH="1270000" prstMaterial="plastic">
          <a:bevelT w="50800" h="50800"/>
          <a:bevelB w="50800" h="50800"/>
        </a:sp3d>
      </dgm:spPr>
      <dgm:t>
        <a:bodyPr/>
        <a:lstStyle/>
        <a:p>
          <a:pPr algn="l" rtl="0"/>
          <a:r>
            <a:rPr lang="zh-TW" altLang="en-US" b="1" dirty="0" smtClean="0"/>
            <a:t>十五、推動</a:t>
          </a:r>
          <a:r>
            <a:rPr lang="en-US" altLang="zh-TW" b="1" dirty="0" smtClean="0"/>
            <a:t>99</a:t>
          </a:r>
          <a:r>
            <a:rPr lang="zh-TW" altLang="en-US" b="1" dirty="0" smtClean="0"/>
            <a:t>終身學習行動年，培養學習型公民</a:t>
          </a:r>
          <a:endParaRPr lang="zh-TW" b="1" dirty="0"/>
        </a:p>
      </dgm:t>
    </dgm:pt>
    <dgm:pt modelId="{22946015-E418-44C9-92B7-552E16193FE1}" type="parTrans" cxnId="{8F0F5C84-ECC3-426F-B4C2-AF6590D9271E}">
      <dgm:prSet/>
      <dgm:spPr/>
      <dgm:t>
        <a:bodyPr/>
        <a:lstStyle/>
        <a:p>
          <a:endParaRPr lang="zh-TW" altLang="en-US"/>
        </a:p>
      </dgm:t>
    </dgm:pt>
    <dgm:pt modelId="{1308C48F-8D01-4575-A20D-6E7AEF593C49}" type="sibTrans" cxnId="{8F0F5C84-ECC3-426F-B4C2-AF6590D9271E}">
      <dgm:prSet/>
      <dgm:spPr/>
      <dgm:t>
        <a:bodyPr/>
        <a:lstStyle/>
        <a:p>
          <a:endParaRPr lang="zh-TW" altLang="en-US"/>
        </a:p>
      </dgm:t>
    </dgm:pt>
    <dgm:pt modelId="{AE2E3AEC-36B1-4696-8A9E-A401791CFA80}">
      <dgm:prSet/>
      <dgm:spPr>
        <a:sp3d extrusionH="1016000" prstMaterial="plastic">
          <a:bevelT w="25400" h="25400"/>
          <a:bevelB w="25400" h="25400"/>
        </a:sp3d>
      </dgm:spPr>
      <dgm:t>
        <a:bodyPr/>
        <a:lstStyle/>
        <a:p>
          <a:pPr rtl="0"/>
          <a:r>
            <a:rPr lang="zh-TW" altLang="en-US" dirty="0" smtClean="0">
              <a:latin typeface="標楷體" pitchFamily="65" charset="-120"/>
            </a:rPr>
            <a:t>目標：養成運動、學習、行善之終身學習習慣。</a:t>
          </a:r>
          <a:endParaRPr lang="en-US" altLang="zh-TW" dirty="0">
            <a:latin typeface="標楷體" pitchFamily="65" charset="-120"/>
          </a:endParaRPr>
        </a:p>
      </dgm:t>
    </dgm:pt>
    <dgm:pt modelId="{A974442F-0CB5-48EC-AE82-5BA1E90102AC}" type="parTrans" cxnId="{841963BF-4C76-4CF2-A5F5-6F6B8D25C468}">
      <dgm:prSet/>
      <dgm:spPr/>
      <dgm:t>
        <a:bodyPr/>
        <a:lstStyle/>
        <a:p>
          <a:endParaRPr lang="zh-TW" altLang="en-US"/>
        </a:p>
      </dgm:t>
    </dgm:pt>
    <dgm:pt modelId="{6FF516BE-C262-4D1D-BBAF-D9E498D2A074}" type="sibTrans" cxnId="{841963BF-4C76-4CF2-A5F5-6F6B8D25C468}">
      <dgm:prSet/>
      <dgm:spPr/>
      <dgm:t>
        <a:bodyPr/>
        <a:lstStyle/>
        <a:p>
          <a:endParaRPr lang="zh-TW" altLang="en-US"/>
        </a:p>
      </dgm:t>
    </dgm:pt>
    <dgm:pt modelId="{24FC04AF-4A2F-4FF8-AEE5-9D107535D730}">
      <dgm:prSet/>
      <dgm:spPr>
        <a:sp3d extrusionH="1016000" prstMaterial="plastic">
          <a:bevelT w="25400" h="25400"/>
          <a:bevelB w="25400" h="25400"/>
        </a:sp3d>
      </dgm:spPr>
      <dgm:t>
        <a:bodyPr/>
        <a:lstStyle/>
        <a:p>
          <a:r>
            <a:rPr lang="en-US" altLang="zh-TW" dirty="0" smtClean="0">
              <a:latin typeface="標楷體" pitchFamily="65" charset="-120"/>
            </a:rPr>
            <a:t>1.</a:t>
          </a:r>
          <a:r>
            <a:rPr lang="zh-TW" altLang="en-US" dirty="0" smtClean="0">
              <a:latin typeface="標楷體" pitchFamily="65" charset="-120"/>
            </a:rPr>
            <a:t>終身學習：整合學習網絡；鼓勵人人、處處、時時學習：推動全民樂閱讀、終身學習行動家等活動。</a:t>
          </a:r>
          <a:endParaRPr lang="zh-TW" altLang="en-US" dirty="0">
            <a:latin typeface="標楷體" pitchFamily="65" charset="-120"/>
          </a:endParaRPr>
        </a:p>
      </dgm:t>
    </dgm:pt>
    <dgm:pt modelId="{B55D8D90-2AAF-4D51-BF25-15F459CB34B0}" type="parTrans" cxnId="{5546AA7C-8BDF-4B31-8665-5F78A5351236}">
      <dgm:prSet/>
      <dgm:spPr/>
      <dgm:t>
        <a:bodyPr/>
        <a:lstStyle/>
        <a:p>
          <a:endParaRPr lang="zh-TW" altLang="en-US"/>
        </a:p>
      </dgm:t>
    </dgm:pt>
    <dgm:pt modelId="{28140A25-A3B7-4529-9426-4052AE0A1C23}" type="sibTrans" cxnId="{5546AA7C-8BDF-4B31-8665-5F78A5351236}">
      <dgm:prSet/>
      <dgm:spPr/>
      <dgm:t>
        <a:bodyPr/>
        <a:lstStyle/>
        <a:p>
          <a:endParaRPr lang="zh-TW" altLang="en-US"/>
        </a:p>
      </dgm:t>
    </dgm:pt>
    <dgm:pt modelId="{1BE6CEC4-AEEB-46D1-BAD7-588CDB1DB9F0}">
      <dgm:prSet/>
      <dgm:spPr>
        <a:sp3d extrusionH="1016000" prstMaterial="plastic">
          <a:bevelT w="25400" h="25400"/>
          <a:bevelB w="25400" h="25400"/>
        </a:sp3d>
      </dgm:spPr>
      <dgm:t>
        <a:bodyPr/>
        <a:lstStyle/>
        <a:p>
          <a:r>
            <a:rPr lang="en-US" altLang="zh-TW" dirty="0" smtClean="0">
              <a:latin typeface="標楷體" pitchFamily="65" charset="-120"/>
            </a:rPr>
            <a:t>2.</a:t>
          </a:r>
          <a:r>
            <a:rPr lang="zh-TW" altLang="en-US" dirty="0" smtClean="0">
              <a:latin typeface="標楷體" pitchFamily="65" charset="-120"/>
            </a:rPr>
            <a:t>終身運動：一人一運動；全民普及化運動；推廣特色體育；強化多元運動能力、規律運動習慣等。</a:t>
          </a:r>
          <a:endParaRPr lang="zh-TW" altLang="en-US" dirty="0">
            <a:latin typeface="標楷體" pitchFamily="65" charset="-120"/>
          </a:endParaRPr>
        </a:p>
      </dgm:t>
    </dgm:pt>
    <dgm:pt modelId="{08895BEA-4B3E-4A32-B0F8-6D498DA72094}" type="parTrans" cxnId="{466F2C1D-1631-4F28-8EE2-CCB1108DA529}">
      <dgm:prSet/>
      <dgm:spPr/>
      <dgm:t>
        <a:bodyPr/>
        <a:lstStyle/>
        <a:p>
          <a:endParaRPr lang="zh-TW" altLang="en-US"/>
        </a:p>
      </dgm:t>
    </dgm:pt>
    <dgm:pt modelId="{A464D464-DC50-4271-B677-211B51F2C96D}" type="sibTrans" cxnId="{466F2C1D-1631-4F28-8EE2-CCB1108DA529}">
      <dgm:prSet/>
      <dgm:spPr/>
      <dgm:t>
        <a:bodyPr/>
        <a:lstStyle/>
        <a:p>
          <a:endParaRPr lang="zh-TW" altLang="en-US"/>
        </a:p>
      </dgm:t>
    </dgm:pt>
    <dgm:pt modelId="{D0AC05FC-0375-4E83-9BB3-DA312C8C541D}">
      <dgm:prSet/>
      <dgm:spPr>
        <a:sp3d extrusionH="1016000" prstMaterial="plastic">
          <a:bevelT w="25400" h="25400"/>
          <a:bevelB w="25400" h="25400"/>
        </a:sp3d>
      </dgm:spPr>
      <dgm:t>
        <a:bodyPr/>
        <a:lstStyle/>
        <a:p>
          <a:r>
            <a:rPr lang="en-US" altLang="zh-TW" dirty="0" smtClean="0">
              <a:latin typeface="標楷體" pitchFamily="65" charset="-120"/>
            </a:rPr>
            <a:t>3.</a:t>
          </a:r>
          <a:r>
            <a:rPr lang="zh-TW" altLang="en-US" dirty="0" smtClean="0">
              <a:latin typeface="標楷體" pitchFamily="65" charset="-120"/>
            </a:rPr>
            <a:t>終身反省：鼓勵關懷後輩、感恩尊長、擁抱親友；推行孝行理念、志願服務學習。</a:t>
          </a:r>
          <a:endParaRPr lang="zh-TW" altLang="en-US" dirty="0">
            <a:latin typeface="標楷體" pitchFamily="65" charset="-120"/>
          </a:endParaRPr>
        </a:p>
      </dgm:t>
    </dgm:pt>
    <dgm:pt modelId="{66692DF6-7253-4E9A-B395-EFE13DC89FA2}" type="parTrans" cxnId="{CB807F28-11D6-4A8C-B6E7-B3CA1F144252}">
      <dgm:prSet/>
      <dgm:spPr/>
      <dgm:t>
        <a:bodyPr/>
        <a:lstStyle/>
        <a:p>
          <a:endParaRPr lang="zh-TW" altLang="en-US"/>
        </a:p>
      </dgm:t>
    </dgm:pt>
    <dgm:pt modelId="{A4E6C13F-F17D-46AF-8565-842C7D5B207B}" type="sibTrans" cxnId="{CB807F28-11D6-4A8C-B6E7-B3CA1F144252}">
      <dgm:prSet/>
      <dgm:spPr/>
      <dgm:t>
        <a:bodyPr/>
        <a:lstStyle/>
        <a:p>
          <a:endParaRPr lang="zh-TW" altLang="en-US"/>
        </a:p>
      </dgm:t>
    </dgm:pt>
    <dgm:pt modelId="{5CEECC44-C540-4F1B-A05F-3C6CF3E9A6C9}">
      <dgm:prSet/>
      <dgm:spPr>
        <a:sp3d extrusionH="1016000" prstMaterial="plastic">
          <a:bevelT w="25400" h="25400"/>
          <a:bevelB w="25400" h="25400"/>
        </a:sp3d>
      </dgm:spPr>
      <dgm:t>
        <a:bodyPr/>
        <a:lstStyle/>
        <a:p>
          <a:pPr rtl="0"/>
          <a:r>
            <a:rPr lang="zh-TW" altLang="en-US" dirty="0" smtClean="0">
              <a:latin typeface="標楷體" pitchFamily="65" charset="-120"/>
            </a:rPr>
            <a:t>策略：</a:t>
          </a:r>
          <a:r>
            <a:rPr lang="en-US" altLang="zh-TW" dirty="0" smtClean="0">
              <a:latin typeface="標楷體" pitchFamily="65" charset="-120"/>
            </a:rPr>
            <a:t>331—</a:t>
          </a:r>
          <a:r>
            <a:rPr lang="zh-TW" altLang="en-US" dirty="0" smtClean="0">
              <a:latin typeface="標楷體" pitchFamily="65" charset="-120"/>
            </a:rPr>
            <a:t>每天至少運動</a:t>
          </a:r>
          <a:r>
            <a:rPr lang="en-US" altLang="zh-TW" dirty="0" smtClean="0">
              <a:latin typeface="標楷體" pitchFamily="65" charset="-120"/>
            </a:rPr>
            <a:t>30</a:t>
          </a:r>
          <a:r>
            <a:rPr lang="zh-TW" altLang="en-US" dirty="0" smtClean="0">
              <a:latin typeface="標楷體" pitchFamily="65" charset="-120"/>
            </a:rPr>
            <a:t>分鐘、學習</a:t>
          </a:r>
          <a:r>
            <a:rPr lang="en-US" altLang="zh-TW" dirty="0" smtClean="0">
              <a:latin typeface="標楷體" pitchFamily="65" charset="-120"/>
            </a:rPr>
            <a:t>30</a:t>
          </a:r>
          <a:r>
            <a:rPr lang="zh-TW" altLang="en-US" dirty="0" smtClean="0">
              <a:latin typeface="標楷體" pitchFamily="65" charset="-120"/>
            </a:rPr>
            <a:t>分鐘，日行一善 </a:t>
          </a:r>
          <a:endParaRPr lang="en-US" altLang="zh-TW" dirty="0">
            <a:latin typeface="標楷體" pitchFamily="65" charset="-120"/>
          </a:endParaRPr>
        </a:p>
      </dgm:t>
    </dgm:pt>
    <dgm:pt modelId="{85830E6C-D23D-44D2-B760-18F04A9943D8}" type="parTrans" cxnId="{3D859F41-BBAC-4E15-ACD2-0A8285383294}">
      <dgm:prSet/>
      <dgm:spPr/>
      <dgm:t>
        <a:bodyPr/>
        <a:lstStyle/>
        <a:p>
          <a:endParaRPr lang="zh-TW" altLang="en-US"/>
        </a:p>
      </dgm:t>
    </dgm:pt>
    <dgm:pt modelId="{EC7A9CE8-F3E7-44A0-8E1E-4B2553FDC755}" type="sibTrans" cxnId="{3D859F41-BBAC-4E15-ACD2-0A8285383294}">
      <dgm:prSet/>
      <dgm:spPr/>
      <dgm:t>
        <a:bodyPr/>
        <a:lstStyle/>
        <a:p>
          <a:endParaRPr lang="zh-TW" altLang="en-US"/>
        </a:p>
      </dgm:t>
    </dgm:pt>
    <dgm:pt modelId="{0EF23B79-BB64-4EDF-942C-0C1A2C450E82}" type="pres">
      <dgm:prSet presAssocID="{BAD7BE34-AEA2-41A6-9534-743B1D4E4EF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EEE2CA6-22B6-4611-8C43-DB2D145347B9}" type="pres">
      <dgm:prSet presAssocID="{BA3E0801-0E0A-4EC1-816A-251DBFDD5922}" presName="linNode" presStyleCnt="0"/>
      <dgm:spPr/>
      <dgm:t>
        <a:bodyPr/>
        <a:lstStyle/>
        <a:p>
          <a:endParaRPr lang="zh-TW" altLang="en-US"/>
        </a:p>
      </dgm:t>
    </dgm:pt>
    <dgm:pt modelId="{C22348E1-C390-45E0-B5A4-5970F2ABBEBB}" type="pres">
      <dgm:prSet presAssocID="{BA3E0801-0E0A-4EC1-816A-251DBFDD5922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0AAFBB-FE8B-4E3C-8FE9-9DAAC416A604}" type="pres">
      <dgm:prSet presAssocID="{BA3E0801-0E0A-4EC1-816A-251DBFDD5922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E87B604-1DC4-435A-B308-06FEFA03B2B6}" type="presOf" srcId="{BAD7BE34-AEA2-41A6-9534-743B1D4E4EF2}" destId="{0EF23B79-BB64-4EDF-942C-0C1A2C450E82}" srcOrd="0" destOrd="0" presId="urn:microsoft.com/office/officeart/2005/8/layout/vList5"/>
    <dgm:cxn modelId="{82F29469-E075-43B5-B9D4-7727B69B3043}" type="presOf" srcId="{D0AC05FC-0375-4E83-9BB3-DA312C8C541D}" destId="{610AAFBB-FE8B-4E3C-8FE9-9DAAC416A604}" srcOrd="0" destOrd="4" presId="urn:microsoft.com/office/officeart/2005/8/layout/vList5"/>
    <dgm:cxn modelId="{3D859F41-BBAC-4E15-ACD2-0A8285383294}" srcId="{BA3E0801-0E0A-4EC1-816A-251DBFDD5922}" destId="{5CEECC44-C540-4F1B-A05F-3C6CF3E9A6C9}" srcOrd="1" destOrd="0" parTransId="{85830E6C-D23D-44D2-B760-18F04A9943D8}" sibTransId="{EC7A9CE8-F3E7-44A0-8E1E-4B2553FDC755}"/>
    <dgm:cxn modelId="{030AA23F-B47F-401C-A576-6ECE13600124}" type="presOf" srcId="{BA3E0801-0E0A-4EC1-816A-251DBFDD5922}" destId="{C22348E1-C390-45E0-B5A4-5970F2ABBEBB}" srcOrd="0" destOrd="0" presId="urn:microsoft.com/office/officeart/2005/8/layout/vList5"/>
    <dgm:cxn modelId="{F7059825-356A-416B-ADDE-1E253A0C75DB}" type="presOf" srcId="{5CEECC44-C540-4F1B-A05F-3C6CF3E9A6C9}" destId="{610AAFBB-FE8B-4E3C-8FE9-9DAAC416A604}" srcOrd="0" destOrd="1" presId="urn:microsoft.com/office/officeart/2005/8/layout/vList5"/>
    <dgm:cxn modelId="{977D54EC-25D5-49E4-8EB6-395459B6A61D}" type="presOf" srcId="{AE2E3AEC-36B1-4696-8A9E-A401791CFA80}" destId="{610AAFBB-FE8B-4E3C-8FE9-9DAAC416A604}" srcOrd="0" destOrd="0" presId="urn:microsoft.com/office/officeart/2005/8/layout/vList5"/>
    <dgm:cxn modelId="{8F0F5C84-ECC3-426F-B4C2-AF6590D9271E}" srcId="{BAD7BE34-AEA2-41A6-9534-743B1D4E4EF2}" destId="{BA3E0801-0E0A-4EC1-816A-251DBFDD5922}" srcOrd="0" destOrd="0" parTransId="{22946015-E418-44C9-92B7-552E16193FE1}" sibTransId="{1308C48F-8D01-4575-A20D-6E7AEF593C49}"/>
    <dgm:cxn modelId="{CF302B02-3ACB-4015-83B0-3E1E94F1BF08}" type="presOf" srcId="{24FC04AF-4A2F-4FF8-AEE5-9D107535D730}" destId="{610AAFBB-FE8B-4E3C-8FE9-9DAAC416A604}" srcOrd="0" destOrd="2" presId="urn:microsoft.com/office/officeart/2005/8/layout/vList5"/>
    <dgm:cxn modelId="{466F2C1D-1631-4F28-8EE2-CCB1108DA529}" srcId="{BA3E0801-0E0A-4EC1-816A-251DBFDD5922}" destId="{1BE6CEC4-AEEB-46D1-BAD7-588CDB1DB9F0}" srcOrd="3" destOrd="0" parTransId="{08895BEA-4B3E-4A32-B0F8-6D498DA72094}" sibTransId="{A464D464-DC50-4271-B677-211B51F2C96D}"/>
    <dgm:cxn modelId="{CB807F28-11D6-4A8C-B6E7-B3CA1F144252}" srcId="{BA3E0801-0E0A-4EC1-816A-251DBFDD5922}" destId="{D0AC05FC-0375-4E83-9BB3-DA312C8C541D}" srcOrd="4" destOrd="0" parTransId="{66692DF6-7253-4E9A-B395-EFE13DC89FA2}" sibTransId="{A4E6C13F-F17D-46AF-8565-842C7D5B207B}"/>
    <dgm:cxn modelId="{5546AA7C-8BDF-4B31-8665-5F78A5351236}" srcId="{BA3E0801-0E0A-4EC1-816A-251DBFDD5922}" destId="{24FC04AF-4A2F-4FF8-AEE5-9D107535D730}" srcOrd="2" destOrd="0" parTransId="{B55D8D90-2AAF-4D51-BF25-15F459CB34B0}" sibTransId="{28140A25-A3B7-4529-9426-4052AE0A1C23}"/>
    <dgm:cxn modelId="{841963BF-4C76-4CF2-A5F5-6F6B8D25C468}" srcId="{BA3E0801-0E0A-4EC1-816A-251DBFDD5922}" destId="{AE2E3AEC-36B1-4696-8A9E-A401791CFA80}" srcOrd="0" destOrd="0" parTransId="{A974442F-0CB5-48EC-AE82-5BA1E90102AC}" sibTransId="{6FF516BE-C262-4D1D-BBAF-D9E498D2A074}"/>
    <dgm:cxn modelId="{D268BBEE-D77A-4EFE-B934-00FCE84BD2AE}" type="presOf" srcId="{1BE6CEC4-AEEB-46D1-BAD7-588CDB1DB9F0}" destId="{610AAFBB-FE8B-4E3C-8FE9-9DAAC416A604}" srcOrd="0" destOrd="3" presId="urn:microsoft.com/office/officeart/2005/8/layout/vList5"/>
    <dgm:cxn modelId="{859DEB90-D782-4A90-8636-9F34CD7C2EFA}" type="presParOf" srcId="{0EF23B79-BB64-4EDF-942C-0C1A2C450E82}" destId="{CEEE2CA6-22B6-4611-8C43-DB2D145347B9}" srcOrd="0" destOrd="0" presId="urn:microsoft.com/office/officeart/2005/8/layout/vList5"/>
    <dgm:cxn modelId="{79A73393-C612-421A-811E-A573E8431571}" type="presParOf" srcId="{CEEE2CA6-22B6-4611-8C43-DB2D145347B9}" destId="{C22348E1-C390-45E0-B5A4-5970F2ABBEBB}" srcOrd="0" destOrd="0" presId="urn:microsoft.com/office/officeart/2005/8/layout/vList5"/>
    <dgm:cxn modelId="{6078D536-87DD-4C8B-A12F-35727BB7746C}" type="presParOf" srcId="{CEEE2CA6-22B6-4611-8C43-DB2D145347B9}" destId="{610AAFBB-FE8B-4E3C-8FE9-9DAAC416A60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DF6C60B7-774E-45B6-A9AD-843DA97AE70E}" type="doc">
      <dgm:prSet loTypeId="urn:microsoft.com/office/officeart/2005/8/layout/bProcess3" loCatId="process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385717E1-BC86-48D7-82DA-52A3A5C76096}">
      <dgm:prSet custT="1"/>
      <dgm:spPr/>
      <dgm:t>
        <a:bodyPr/>
        <a:lstStyle/>
        <a:p>
          <a:pPr algn="l" rtl="0"/>
          <a:r>
            <a:rPr lang="en-US" altLang="zh-TW" sz="2000" dirty="0" smtClean="0"/>
            <a:t>1.</a:t>
          </a:r>
          <a:r>
            <a:rPr lang="zh-TW" altLang="en-US" sz="2000" dirty="0" smtClean="0"/>
            <a:t>提升中小學教育品質，強化學習成效</a:t>
          </a:r>
          <a:endParaRPr lang="zh-TW" altLang="en-US" sz="700" dirty="0"/>
        </a:p>
      </dgm:t>
    </dgm:pt>
    <dgm:pt modelId="{76C61962-82A1-4624-9F07-330FED1480AF}" type="parTrans" cxnId="{896149C9-E27B-49CD-B97B-FB46CD8726DC}">
      <dgm:prSet/>
      <dgm:spPr/>
      <dgm:t>
        <a:bodyPr/>
        <a:lstStyle/>
        <a:p>
          <a:endParaRPr lang="zh-TW" altLang="en-US"/>
        </a:p>
      </dgm:t>
    </dgm:pt>
    <dgm:pt modelId="{CF0CAED5-3F45-4CC9-81A9-7114BDA5486E}" type="sibTrans" cxnId="{896149C9-E27B-49CD-B97B-FB46CD8726DC}">
      <dgm:prSet/>
      <dgm:spPr/>
      <dgm:t>
        <a:bodyPr/>
        <a:lstStyle/>
        <a:p>
          <a:endParaRPr lang="zh-TW" altLang="en-US"/>
        </a:p>
      </dgm:t>
    </dgm:pt>
    <dgm:pt modelId="{BFB80C30-7370-4E19-BA66-DF03FE3E2F0D}">
      <dgm:prSet custT="1"/>
      <dgm:spPr/>
      <dgm:t>
        <a:bodyPr/>
        <a:lstStyle/>
        <a:p>
          <a:pPr rtl="0"/>
          <a:r>
            <a:rPr lang="en-US" altLang="zh-TW" sz="2000" dirty="0" smtClean="0"/>
            <a:t>2.</a:t>
          </a:r>
          <a:r>
            <a:rPr lang="zh-TW" altLang="en-US" sz="2000" dirty="0" smtClean="0"/>
            <a:t>優化中小學校園建設，建構完善環境</a:t>
          </a:r>
          <a:endParaRPr lang="zh-TW" altLang="en-US" sz="2000" dirty="0"/>
        </a:p>
      </dgm:t>
    </dgm:pt>
    <dgm:pt modelId="{86820E1A-814C-4195-BF84-F069D34D89A5}" type="parTrans" cxnId="{D76A33CE-762A-439E-9D14-E0F987733ED8}">
      <dgm:prSet/>
      <dgm:spPr/>
      <dgm:t>
        <a:bodyPr/>
        <a:lstStyle/>
        <a:p>
          <a:endParaRPr lang="zh-TW" altLang="en-US"/>
        </a:p>
      </dgm:t>
    </dgm:pt>
    <dgm:pt modelId="{A1E684BC-4B29-442F-8C47-9BA7D1446A8F}" type="sibTrans" cxnId="{D76A33CE-762A-439E-9D14-E0F987733ED8}">
      <dgm:prSet/>
      <dgm:spPr/>
      <dgm:t>
        <a:bodyPr/>
        <a:lstStyle/>
        <a:p>
          <a:endParaRPr lang="zh-TW" altLang="en-US"/>
        </a:p>
      </dgm:t>
    </dgm:pt>
    <dgm:pt modelId="{CFAB4182-05A9-468F-AA73-B8A1B7B08B4C}">
      <dgm:prSet custT="1"/>
      <dgm:spPr/>
      <dgm:t>
        <a:bodyPr/>
        <a:lstStyle/>
        <a:p>
          <a:pPr algn="l" rtl="0"/>
          <a:r>
            <a:rPr lang="en-US" altLang="zh-TW" sz="2000" dirty="0" smtClean="0"/>
            <a:t>3.</a:t>
          </a:r>
          <a:r>
            <a:rPr lang="zh-TW" altLang="en-US" sz="2000" dirty="0" smtClean="0"/>
            <a:t>補助辦理中小學學校午餐，促進學童健康</a:t>
          </a:r>
          <a:endParaRPr lang="zh-TW" altLang="en-US" sz="2000" dirty="0"/>
        </a:p>
      </dgm:t>
    </dgm:pt>
    <dgm:pt modelId="{E5BA40D0-A68A-45A6-9E58-7B0CFBE46A9F}" type="parTrans" cxnId="{277F3DE4-E421-469E-A354-3F695DC4234D}">
      <dgm:prSet/>
      <dgm:spPr/>
      <dgm:t>
        <a:bodyPr/>
        <a:lstStyle/>
        <a:p>
          <a:endParaRPr lang="zh-TW" altLang="en-US"/>
        </a:p>
      </dgm:t>
    </dgm:pt>
    <dgm:pt modelId="{0CE9D2AF-7211-4D41-BAB4-9DFE2A523EAC}" type="sibTrans" cxnId="{277F3DE4-E421-469E-A354-3F695DC4234D}">
      <dgm:prSet/>
      <dgm:spPr/>
      <dgm:t>
        <a:bodyPr/>
        <a:lstStyle/>
        <a:p>
          <a:endParaRPr lang="zh-TW" altLang="en-US"/>
        </a:p>
      </dgm:t>
    </dgm:pt>
    <dgm:pt modelId="{F03ABF29-51E0-4D3A-8F93-AA7380BB4501}">
      <dgm:prSet custT="1"/>
      <dgm:spPr/>
      <dgm:t>
        <a:bodyPr/>
        <a:lstStyle/>
        <a:p>
          <a:pPr algn="l" rtl="0"/>
          <a:r>
            <a:rPr lang="en-US" altLang="zh-TW" sz="2000" dirty="0" smtClean="0"/>
            <a:t>4.</a:t>
          </a:r>
          <a:r>
            <a:rPr lang="zh-TW" altLang="en-US" sz="2000" dirty="0" smtClean="0"/>
            <a:t>精進中小學師資培育，提升師資素質</a:t>
          </a:r>
          <a:endParaRPr lang="zh-TW" altLang="en-US" sz="700" dirty="0"/>
        </a:p>
      </dgm:t>
    </dgm:pt>
    <dgm:pt modelId="{C1F2C9E1-CD55-4910-A05C-10E086412C9B}" type="parTrans" cxnId="{CA64D301-27FD-4BE7-A4B1-14BAE0E62A87}">
      <dgm:prSet/>
      <dgm:spPr/>
      <dgm:t>
        <a:bodyPr/>
        <a:lstStyle/>
        <a:p>
          <a:endParaRPr lang="zh-TW" altLang="en-US"/>
        </a:p>
      </dgm:t>
    </dgm:pt>
    <dgm:pt modelId="{15730F20-FCCC-40ED-A4DA-47F416DD03ED}" type="sibTrans" cxnId="{CA64D301-27FD-4BE7-A4B1-14BAE0E62A87}">
      <dgm:prSet/>
      <dgm:spPr/>
      <dgm:t>
        <a:bodyPr/>
        <a:lstStyle/>
        <a:p>
          <a:endParaRPr lang="zh-TW" altLang="en-US"/>
        </a:p>
      </dgm:t>
    </dgm:pt>
    <dgm:pt modelId="{E0F537B2-DA43-46B8-8B2D-819A75D1175C}">
      <dgm:prSet custT="1"/>
      <dgm:spPr/>
      <dgm:t>
        <a:bodyPr/>
        <a:lstStyle/>
        <a:p>
          <a:pPr algn="l" rtl="0"/>
          <a:r>
            <a:rPr lang="en-US" altLang="zh-TW" sz="2000" dirty="0" smtClean="0"/>
            <a:t>5.</a:t>
          </a:r>
          <a:r>
            <a:rPr lang="zh-TW" altLang="en-US" sz="2000" dirty="0" smtClean="0"/>
            <a:t>完成高中課綱修訂，培養現代國民</a:t>
          </a:r>
          <a:endParaRPr lang="zh-TW" altLang="en-US" sz="800" dirty="0"/>
        </a:p>
      </dgm:t>
    </dgm:pt>
    <dgm:pt modelId="{D50C7B80-6208-441D-BB6E-F24FE2E463C1}" type="parTrans" cxnId="{08429BB6-68BC-4F79-809F-8151EEF2A71D}">
      <dgm:prSet/>
      <dgm:spPr/>
      <dgm:t>
        <a:bodyPr/>
        <a:lstStyle/>
        <a:p>
          <a:endParaRPr lang="zh-TW" altLang="en-US"/>
        </a:p>
      </dgm:t>
    </dgm:pt>
    <dgm:pt modelId="{9B35B5C7-7F61-492F-984C-9D705AF25406}" type="sibTrans" cxnId="{08429BB6-68BC-4F79-809F-8151EEF2A71D}">
      <dgm:prSet/>
      <dgm:spPr/>
      <dgm:t>
        <a:bodyPr/>
        <a:lstStyle/>
        <a:p>
          <a:endParaRPr lang="zh-TW" altLang="en-US"/>
        </a:p>
      </dgm:t>
    </dgm:pt>
    <dgm:pt modelId="{B2350B7B-7B47-42EA-A5B8-DF3C925FAF88}">
      <dgm:prSet custT="1"/>
      <dgm:spPr/>
      <dgm:t>
        <a:bodyPr/>
        <a:lstStyle/>
        <a:p>
          <a:pPr algn="l" rtl="0"/>
          <a:r>
            <a:rPr lang="en-US" altLang="zh-TW" sz="2000" dirty="0" smtClean="0"/>
            <a:t>6.</a:t>
          </a:r>
          <a:r>
            <a:rPr lang="zh-TW" altLang="en-US" sz="2000" dirty="0" smtClean="0"/>
            <a:t>均衡教育分流，強化適性發展</a:t>
          </a:r>
          <a:endParaRPr lang="zh-TW" altLang="en-US" sz="700" dirty="0"/>
        </a:p>
      </dgm:t>
    </dgm:pt>
    <dgm:pt modelId="{6162C64E-89DC-4ACA-BBF0-E13ADBC33FD2}" type="parTrans" cxnId="{2475918E-9F9A-4C67-A6F0-07552D0995D0}">
      <dgm:prSet/>
      <dgm:spPr/>
      <dgm:t>
        <a:bodyPr/>
        <a:lstStyle/>
        <a:p>
          <a:endParaRPr lang="zh-TW" altLang="en-US"/>
        </a:p>
      </dgm:t>
    </dgm:pt>
    <dgm:pt modelId="{DD665FE9-F93F-4100-8061-019D0406E560}" type="sibTrans" cxnId="{2475918E-9F9A-4C67-A6F0-07552D0995D0}">
      <dgm:prSet/>
      <dgm:spPr/>
      <dgm:t>
        <a:bodyPr/>
        <a:lstStyle/>
        <a:p>
          <a:endParaRPr lang="zh-TW" altLang="en-US"/>
        </a:p>
      </dgm:t>
    </dgm:pt>
    <dgm:pt modelId="{B57F514B-2310-479B-BB1C-0FCABEFDD6AD}">
      <dgm:prSet custT="1"/>
      <dgm:spPr/>
      <dgm:t>
        <a:bodyPr/>
        <a:lstStyle/>
        <a:p>
          <a:pPr algn="l" rtl="0"/>
          <a:r>
            <a:rPr lang="en-US" altLang="zh-TW" sz="2000" dirty="0" smtClean="0"/>
            <a:t>7.</a:t>
          </a:r>
          <a:r>
            <a:rPr lang="zh-TW" altLang="en-US" sz="2000" dirty="0" smtClean="0"/>
            <a:t>強化高等教育人才培育，促進國家發展</a:t>
          </a:r>
          <a:endParaRPr lang="zh-TW" altLang="en-US" sz="2000" dirty="0"/>
        </a:p>
      </dgm:t>
    </dgm:pt>
    <dgm:pt modelId="{E84B4C03-CADF-4FEA-B823-49C00EA4E2D4}" type="parTrans" cxnId="{064F3EFB-EA57-4398-9EDF-312B31F2C4D4}">
      <dgm:prSet/>
      <dgm:spPr/>
      <dgm:t>
        <a:bodyPr/>
        <a:lstStyle/>
        <a:p>
          <a:endParaRPr lang="zh-TW" altLang="en-US"/>
        </a:p>
      </dgm:t>
    </dgm:pt>
    <dgm:pt modelId="{DF7209D6-5FEA-4680-A04B-686FFD2FE062}" type="sibTrans" cxnId="{064F3EFB-EA57-4398-9EDF-312B31F2C4D4}">
      <dgm:prSet/>
      <dgm:spPr/>
      <dgm:t>
        <a:bodyPr/>
        <a:lstStyle/>
        <a:p>
          <a:endParaRPr lang="zh-TW" altLang="en-US"/>
        </a:p>
      </dgm:t>
    </dgm:pt>
    <dgm:pt modelId="{1AAE65D7-56CC-49E8-9B17-0EF163CC3B84}">
      <dgm:prSet custT="1"/>
      <dgm:spPr/>
      <dgm:t>
        <a:bodyPr/>
        <a:lstStyle/>
        <a:p>
          <a:pPr algn="l" rtl="0"/>
          <a:r>
            <a:rPr lang="en-US" altLang="zh-TW" sz="2000" dirty="0" smtClean="0"/>
            <a:t>8.</a:t>
          </a:r>
          <a:r>
            <a:rPr lang="zh-TW" altLang="en-US" sz="2000" dirty="0" smtClean="0"/>
            <a:t>開創前瞻領域教育，增進人文科技素養</a:t>
          </a:r>
          <a:endParaRPr lang="zh-TW" altLang="en-US" sz="2000" dirty="0"/>
        </a:p>
      </dgm:t>
    </dgm:pt>
    <dgm:pt modelId="{FE206E3A-031C-4EB5-99E6-2A70DEEC321F}" type="parTrans" cxnId="{5FF8DF8D-65E1-4903-883F-F7EA246E3ED7}">
      <dgm:prSet/>
      <dgm:spPr/>
      <dgm:t>
        <a:bodyPr/>
        <a:lstStyle/>
        <a:p>
          <a:endParaRPr lang="zh-TW" altLang="en-US"/>
        </a:p>
      </dgm:t>
    </dgm:pt>
    <dgm:pt modelId="{FA788C4A-FE62-45FC-A37C-AA82BA004D0C}" type="sibTrans" cxnId="{5FF8DF8D-65E1-4903-883F-F7EA246E3ED7}">
      <dgm:prSet/>
      <dgm:spPr/>
      <dgm:t>
        <a:bodyPr/>
        <a:lstStyle/>
        <a:p>
          <a:endParaRPr lang="zh-TW" altLang="en-US"/>
        </a:p>
      </dgm:t>
    </dgm:pt>
    <dgm:pt modelId="{686CB024-89C5-4B31-80A8-C884AE860666}">
      <dgm:prSet custT="1"/>
      <dgm:spPr/>
      <dgm:t>
        <a:bodyPr/>
        <a:lstStyle/>
        <a:p>
          <a:pPr algn="l" rtl="0"/>
          <a:r>
            <a:rPr lang="en-US" altLang="zh-TW" sz="2000" dirty="0" smtClean="0"/>
            <a:t>9.</a:t>
          </a:r>
          <a:r>
            <a:rPr lang="zh-TW" altLang="en-US" sz="2000" dirty="0" smtClean="0"/>
            <a:t>提升學生英語能力，強化國際競爭力</a:t>
          </a:r>
          <a:endParaRPr lang="zh-TW" altLang="en-US" sz="800" dirty="0"/>
        </a:p>
      </dgm:t>
    </dgm:pt>
    <dgm:pt modelId="{F2A47F83-4B8E-4416-AEF2-3AC956E01A97}" type="parTrans" cxnId="{B8720035-D995-4E59-A181-69626EBEDB56}">
      <dgm:prSet/>
      <dgm:spPr/>
      <dgm:t>
        <a:bodyPr/>
        <a:lstStyle/>
        <a:p>
          <a:endParaRPr lang="zh-TW" altLang="en-US"/>
        </a:p>
      </dgm:t>
    </dgm:pt>
    <dgm:pt modelId="{1598D3EE-D057-41A8-ACB4-B804C2C3E87E}" type="sibTrans" cxnId="{B8720035-D995-4E59-A181-69626EBEDB56}">
      <dgm:prSet/>
      <dgm:spPr/>
      <dgm:t>
        <a:bodyPr/>
        <a:lstStyle/>
        <a:p>
          <a:endParaRPr lang="zh-TW" altLang="en-US"/>
        </a:p>
      </dgm:t>
    </dgm:pt>
    <dgm:pt modelId="{5D99E757-8DC7-4A4D-A068-4026F2BBB406}">
      <dgm:prSet custT="1"/>
      <dgm:spPr/>
      <dgm:t>
        <a:bodyPr/>
        <a:lstStyle/>
        <a:p>
          <a:pPr algn="l" rtl="0"/>
          <a:r>
            <a:rPr lang="en-US" altLang="zh-TW" sz="2000" dirty="0" smtClean="0"/>
            <a:t>10.</a:t>
          </a:r>
          <a:r>
            <a:rPr lang="zh-TW" altLang="en-US" sz="2000" dirty="0" smtClean="0"/>
            <a:t>加強校園安全工作，建構安全環境</a:t>
          </a:r>
          <a:endParaRPr lang="zh-TW" altLang="en-US" sz="2000" dirty="0"/>
        </a:p>
      </dgm:t>
    </dgm:pt>
    <dgm:pt modelId="{79C2C721-57B6-4210-9999-9D84A3229E83}" type="parTrans" cxnId="{951DF2E2-0FA7-4D49-B0C5-31ACDDBD2BBF}">
      <dgm:prSet/>
      <dgm:spPr/>
      <dgm:t>
        <a:bodyPr/>
        <a:lstStyle/>
        <a:p>
          <a:endParaRPr lang="zh-TW" altLang="en-US"/>
        </a:p>
      </dgm:t>
    </dgm:pt>
    <dgm:pt modelId="{DE08C949-7FD6-4CF2-8A0B-EC97873E3A3E}" type="sibTrans" cxnId="{951DF2E2-0FA7-4D49-B0C5-31ACDDBD2BBF}">
      <dgm:prSet/>
      <dgm:spPr/>
      <dgm:t>
        <a:bodyPr/>
        <a:lstStyle/>
        <a:p>
          <a:endParaRPr lang="zh-TW" altLang="en-US"/>
        </a:p>
      </dgm:t>
    </dgm:pt>
    <dgm:pt modelId="{371DD01F-AF2C-4D55-A63C-47F7125C9428}">
      <dgm:prSet custT="1"/>
      <dgm:spPr/>
      <dgm:t>
        <a:bodyPr/>
        <a:lstStyle/>
        <a:p>
          <a:pPr algn="l" rtl="0"/>
          <a:r>
            <a:rPr lang="en-US" altLang="zh-TW" sz="2000" dirty="0" smtClean="0"/>
            <a:t>11.</a:t>
          </a:r>
          <a:r>
            <a:rPr lang="zh-TW" altLang="en-US" sz="2000" dirty="0" smtClean="0"/>
            <a:t>強化節能環境教育，營造永續校園</a:t>
          </a:r>
          <a:endParaRPr lang="zh-TW" altLang="en-US" sz="2000" dirty="0"/>
        </a:p>
      </dgm:t>
    </dgm:pt>
    <dgm:pt modelId="{8C98DC37-986E-4106-AA5C-874DE53929A3}" type="parTrans" cxnId="{76993411-6F11-4256-8C04-2A8769A4A400}">
      <dgm:prSet/>
      <dgm:spPr/>
      <dgm:t>
        <a:bodyPr/>
        <a:lstStyle/>
        <a:p>
          <a:endParaRPr lang="zh-TW" altLang="en-US"/>
        </a:p>
      </dgm:t>
    </dgm:pt>
    <dgm:pt modelId="{2275A7B7-D95B-4C5D-AC9D-F083FC0B021A}" type="sibTrans" cxnId="{76993411-6F11-4256-8C04-2A8769A4A400}">
      <dgm:prSet/>
      <dgm:spPr/>
      <dgm:t>
        <a:bodyPr/>
        <a:lstStyle/>
        <a:p>
          <a:endParaRPr lang="zh-TW" altLang="en-US"/>
        </a:p>
      </dgm:t>
    </dgm:pt>
    <dgm:pt modelId="{82D4DFC8-627B-4BD1-85CC-FFA831201DD6}">
      <dgm:prSet custT="1"/>
      <dgm:spPr/>
      <dgm:t>
        <a:bodyPr/>
        <a:lstStyle/>
        <a:p>
          <a:pPr algn="l" rtl="0"/>
          <a:r>
            <a:rPr lang="en-US" altLang="zh-TW" sz="2000" dirty="0" smtClean="0"/>
            <a:t>12.</a:t>
          </a:r>
          <a:r>
            <a:rPr lang="zh-TW" altLang="en-US" sz="2000" dirty="0" smtClean="0"/>
            <a:t>發揚社會公義，強化扶助弱勢</a:t>
          </a:r>
          <a:endParaRPr lang="zh-TW" altLang="en-US" sz="800" dirty="0"/>
        </a:p>
      </dgm:t>
    </dgm:pt>
    <dgm:pt modelId="{B560B0D6-796B-49E9-A774-214CC9ACE83A}" type="parTrans" cxnId="{DCE81BC4-A70F-49D8-BBE2-4153F4A203CC}">
      <dgm:prSet/>
      <dgm:spPr/>
      <dgm:t>
        <a:bodyPr/>
        <a:lstStyle/>
        <a:p>
          <a:endParaRPr lang="zh-TW" altLang="en-US"/>
        </a:p>
      </dgm:t>
    </dgm:pt>
    <dgm:pt modelId="{D3ABE015-E988-4B56-B7BE-3DECEDC35F61}" type="sibTrans" cxnId="{DCE81BC4-A70F-49D8-BBE2-4153F4A203CC}">
      <dgm:prSet/>
      <dgm:spPr/>
      <dgm:t>
        <a:bodyPr/>
        <a:lstStyle/>
        <a:p>
          <a:endParaRPr lang="zh-TW" altLang="en-US"/>
        </a:p>
      </dgm:t>
    </dgm:pt>
    <dgm:pt modelId="{5D8FCB96-20B5-4DC6-BD07-35356D8EBE56}">
      <dgm:prSet custT="1"/>
      <dgm:spPr/>
      <dgm:t>
        <a:bodyPr/>
        <a:lstStyle/>
        <a:p>
          <a:pPr algn="l" rtl="0"/>
          <a:r>
            <a:rPr lang="en-US" altLang="zh-TW" sz="2000" dirty="0" smtClean="0"/>
            <a:t>13.</a:t>
          </a:r>
          <a:r>
            <a:rPr lang="zh-TW" altLang="en-US" sz="2000" dirty="0" smtClean="0"/>
            <a:t>整合學習體系，實現終身學習社會</a:t>
          </a:r>
          <a:endParaRPr lang="zh-TW" altLang="en-US" sz="2000" dirty="0"/>
        </a:p>
      </dgm:t>
    </dgm:pt>
    <dgm:pt modelId="{A1D6AB6D-7AAE-47D8-BB26-EF11E31386C6}" type="parTrans" cxnId="{7426AEF4-17C0-4E73-B8A5-11788B74061D}">
      <dgm:prSet/>
      <dgm:spPr/>
      <dgm:t>
        <a:bodyPr/>
        <a:lstStyle/>
        <a:p>
          <a:endParaRPr lang="zh-TW" altLang="en-US"/>
        </a:p>
      </dgm:t>
    </dgm:pt>
    <dgm:pt modelId="{082E8633-2BEE-4948-9A4D-8799E888C894}" type="sibTrans" cxnId="{7426AEF4-17C0-4E73-B8A5-11788B74061D}">
      <dgm:prSet/>
      <dgm:spPr/>
      <dgm:t>
        <a:bodyPr/>
        <a:lstStyle/>
        <a:p>
          <a:endParaRPr lang="zh-TW" altLang="en-US"/>
        </a:p>
      </dgm:t>
    </dgm:pt>
    <dgm:pt modelId="{419789E2-C2A8-4F4A-9547-4DC9FC4D9B20}">
      <dgm:prSet custT="1"/>
      <dgm:spPr/>
      <dgm:t>
        <a:bodyPr/>
        <a:lstStyle/>
        <a:p>
          <a:pPr algn="l" rtl="0"/>
          <a:r>
            <a:rPr lang="en-US" altLang="zh-TW" sz="2000" dirty="0" smtClean="0"/>
            <a:t>14.</a:t>
          </a:r>
          <a:r>
            <a:rPr lang="zh-TW" altLang="en-US" sz="2000" dirty="0" smtClean="0"/>
            <a:t>召開第八次全國教育會議，擘劃藍圖</a:t>
          </a:r>
          <a:endParaRPr lang="zh-TW" altLang="en-US" sz="2000" dirty="0"/>
        </a:p>
      </dgm:t>
    </dgm:pt>
    <dgm:pt modelId="{F5E84AAB-9294-4637-BD3E-DB37BF828287}" type="parTrans" cxnId="{76BBC171-32FF-438E-8F36-E55181F42E6B}">
      <dgm:prSet/>
      <dgm:spPr/>
      <dgm:t>
        <a:bodyPr/>
        <a:lstStyle/>
        <a:p>
          <a:endParaRPr lang="zh-TW" altLang="en-US"/>
        </a:p>
      </dgm:t>
    </dgm:pt>
    <dgm:pt modelId="{28535FB5-56CB-4395-B253-40B981623AA2}" type="sibTrans" cxnId="{76BBC171-32FF-438E-8F36-E55181F42E6B}">
      <dgm:prSet/>
      <dgm:spPr/>
      <dgm:t>
        <a:bodyPr/>
        <a:lstStyle/>
        <a:p>
          <a:endParaRPr lang="zh-TW" altLang="en-US"/>
        </a:p>
      </dgm:t>
    </dgm:pt>
    <dgm:pt modelId="{C24BD37C-F0CE-4EBF-B22E-46E077E09F63}" type="pres">
      <dgm:prSet presAssocID="{DF6C60B7-774E-45B6-A9AD-843DA97AE70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FE2ACDE-738C-406A-A24C-78D713BCB016}" type="pres">
      <dgm:prSet presAssocID="{385717E1-BC86-48D7-82DA-52A3A5C76096}" presName="node" presStyleLbl="node1" presStyleIdx="0" presStyleCnt="1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D8DF6CB-975A-4A9A-A7CB-4E50D40B9E8C}" type="pres">
      <dgm:prSet presAssocID="{CF0CAED5-3F45-4CC9-81A9-7114BDA5486E}" presName="sibTrans" presStyleLbl="sibTrans1D1" presStyleIdx="0" presStyleCnt="13"/>
      <dgm:spPr/>
      <dgm:t>
        <a:bodyPr/>
        <a:lstStyle/>
        <a:p>
          <a:endParaRPr lang="zh-TW" altLang="en-US"/>
        </a:p>
      </dgm:t>
    </dgm:pt>
    <dgm:pt modelId="{CF55C50B-4EEA-469A-B1DB-A624B587B3EE}" type="pres">
      <dgm:prSet presAssocID="{CF0CAED5-3F45-4CC9-81A9-7114BDA5486E}" presName="connectorText" presStyleLbl="sibTrans1D1" presStyleIdx="0" presStyleCnt="13"/>
      <dgm:spPr/>
      <dgm:t>
        <a:bodyPr/>
        <a:lstStyle/>
        <a:p>
          <a:endParaRPr lang="zh-TW" altLang="en-US"/>
        </a:p>
      </dgm:t>
    </dgm:pt>
    <dgm:pt modelId="{2A535E93-3A36-41E5-A53C-D1074F707BD0}" type="pres">
      <dgm:prSet presAssocID="{BFB80C30-7370-4E19-BA66-DF03FE3E2F0D}" presName="node" presStyleLbl="node1" presStyleIdx="1" presStyleCnt="1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05A8054-A3E6-4F72-B137-7D350779FA68}" type="pres">
      <dgm:prSet presAssocID="{A1E684BC-4B29-442F-8C47-9BA7D1446A8F}" presName="sibTrans" presStyleLbl="sibTrans1D1" presStyleIdx="1" presStyleCnt="13"/>
      <dgm:spPr/>
      <dgm:t>
        <a:bodyPr/>
        <a:lstStyle/>
        <a:p>
          <a:endParaRPr lang="zh-TW" altLang="en-US"/>
        </a:p>
      </dgm:t>
    </dgm:pt>
    <dgm:pt modelId="{3EC39399-E602-4787-B058-51F65AE3E93D}" type="pres">
      <dgm:prSet presAssocID="{A1E684BC-4B29-442F-8C47-9BA7D1446A8F}" presName="connectorText" presStyleLbl="sibTrans1D1" presStyleIdx="1" presStyleCnt="13"/>
      <dgm:spPr/>
      <dgm:t>
        <a:bodyPr/>
        <a:lstStyle/>
        <a:p>
          <a:endParaRPr lang="zh-TW" altLang="en-US"/>
        </a:p>
      </dgm:t>
    </dgm:pt>
    <dgm:pt modelId="{9C58E719-340A-4095-A97A-46B63DCCC92D}" type="pres">
      <dgm:prSet presAssocID="{CFAB4182-05A9-468F-AA73-B8A1B7B08B4C}" presName="node" presStyleLbl="node1" presStyleIdx="2" presStyleCnt="1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82006BF-7AB0-44C1-BAF5-B14958A426E7}" type="pres">
      <dgm:prSet presAssocID="{0CE9D2AF-7211-4D41-BAB4-9DFE2A523EAC}" presName="sibTrans" presStyleLbl="sibTrans1D1" presStyleIdx="2" presStyleCnt="13"/>
      <dgm:spPr/>
      <dgm:t>
        <a:bodyPr/>
        <a:lstStyle/>
        <a:p>
          <a:endParaRPr lang="zh-TW" altLang="en-US"/>
        </a:p>
      </dgm:t>
    </dgm:pt>
    <dgm:pt modelId="{4D4A7ECA-6FA6-407E-9CEE-F40E5E7E59EA}" type="pres">
      <dgm:prSet presAssocID="{0CE9D2AF-7211-4D41-BAB4-9DFE2A523EAC}" presName="connectorText" presStyleLbl="sibTrans1D1" presStyleIdx="2" presStyleCnt="13"/>
      <dgm:spPr/>
      <dgm:t>
        <a:bodyPr/>
        <a:lstStyle/>
        <a:p>
          <a:endParaRPr lang="zh-TW" altLang="en-US"/>
        </a:p>
      </dgm:t>
    </dgm:pt>
    <dgm:pt modelId="{77B3FC1C-0C37-4B48-91F5-43FC4D98FBAD}" type="pres">
      <dgm:prSet presAssocID="{F03ABF29-51E0-4D3A-8F93-AA7380BB4501}" presName="node" presStyleLbl="node1" presStyleIdx="3" presStyleCnt="1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C1B9CF-03A2-4CE9-98A7-95FB8DF78E45}" type="pres">
      <dgm:prSet presAssocID="{15730F20-FCCC-40ED-A4DA-47F416DD03ED}" presName="sibTrans" presStyleLbl="sibTrans1D1" presStyleIdx="3" presStyleCnt="13"/>
      <dgm:spPr/>
      <dgm:t>
        <a:bodyPr/>
        <a:lstStyle/>
        <a:p>
          <a:endParaRPr lang="zh-TW" altLang="en-US"/>
        </a:p>
      </dgm:t>
    </dgm:pt>
    <dgm:pt modelId="{AAB5F6D5-E301-41BC-93A5-B461FF57E8F7}" type="pres">
      <dgm:prSet presAssocID="{15730F20-FCCC-40ED-A4DA-47F416DD03ED}" presName="connectorText" presStyleLbl="sibTrans1D1" presStyleIdx="3" presStyleCnt="13"/>
      <dgm:spPr/>
      <dgm:t>
        <a:bodyPr/>
        <a:lstStyle/>
        <a:p>
          <a:endParaRPr lang="zh-TW" altLang="en-US"/>
        </a:p>
      </dgm:t>
    </dgm:pt>
    <dgm:pt modelId="{00D5E153-8778-488D-9F56-0AAC5AEEF082}" type="pres">
      <dgm:prSet presAssocID="{E0F537B2-DA43-46B8-8B2D-819A75D1175C}" presName="node" presStyleLbl="node1" presStyleIdx="4" presStyleCnt="1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90AB733-F3F2-4E34-BDDA-1098E31EC52D}" type="pres">
      <dgm:prSet presAssocID="{9B35B5C7-7F61-492F-984C-9D705AF25406}" presName="sibTrans" presStyleLbl="sibTrans1D1" presStyleIdx="4" presStyleCnt="13"/>
      <dgm:spPr/>
      <dgm:t>
        <a:bodyPr/>
        <a:lstStyle/>
        <a:p>
          <a:endParaRPr lang="zh-TW" altLang="en-US"/>
        </a:p>
      </dgm:t>
    </dgm:pt>
    <dgm:pt modelId="{2004BEC5-386C-4073-B798-A5BA1D453116}" type="pres">
      <dgm:prSet presAssocID="{9B35B5C7-7F61-492F-984C-9D705AF25406}" presName="connectorText" presStyleLbl="sibTrans1D1" presStyleIdx="4" presStyleCnt="13"/>
      <dgm:spPr/>
      <dgm:t>
        <a:bodyPr/>
        <a:lstStyle/>
        <a:p>
          <a:endParaRPr lang="zh-TW" altLang="en-US"/>
        </a:p>
      </dgm:t>
    </dgm:pt>
    <dgm:pt modelId="{2A8680E8-8CEC-4482-9483-63A4FA8FB307}" type="pres">
      <dgm:prSet presAssocID="{B2350B7B-7B47-42EA-A5B8-DF3C925FAF88}" presName="node" presStyleLbl="node1" presStyleIdx="5" presStyleCnt="1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1C93388-7E93-4823-A529-0DE1E4CF387C}" type="pres">
      <dgm:prSet presAssocID="{DD665FE9-F93F-4100-8061-019D0406E560}" presName="sibTrans" presStyleLbl="sibTrans1D1" presStyleIdx="5" presStyleCnt="13"/>
      <dgm:spPr/>
      <dgm:t>
        <a:bodyPr/>
        <a:lstStyle/>
        <a:p>
          <a:endParaRPr lang="zh-TW" altLang="en-US"/>
        </a:p>
      </dgm:t>
    </dgm:pt>
    <dgm:pt modelId="{99F82DA3-B613-41F1-B89D-6511D88EBB5F}" type="pres">
      <dgm:prSet presAssocID="{DD665FE9-F93F-4100-8061-019D0406E560}" presName="connectorText" presStyleLbl="sibTrans1D1" presStyleIdx="5" presStyleCnt="13"/>
      <dgm:spPr/>
      <dgm:t>
        <a:bodyPr/>
        <a:lstStyle/>
        <a:p>
          <a:endParaRPr lang="zh-TW" altLang="en-US"/>
        </a:p>
      </dgm:t>
    </dgm:pt>
    <dgm:pt modelId="{22F64591-74FB-4217-A7BB-8C55FFB7005A}" type="pres">
      <dgm:prSet presAssocID="{B57F514B-2310-479B-BB1C-0FCABEFDD6AD}" presName="node" presStyleLbl="node1" presStyleIdx="6" presStyleCnt="1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EA872F5-AB61-4D94-9228-470ED8C10440}" type="pres">
      <dgm:prSet presAssocID="{DF7209D6-5FEA-4680-A04B-686FFD2FE062}" presName="sibTrans" presStyleLbl="sibTrans1D1" presStyleIdx="6" presStyleCnt="13"/>
      <dgm:spPr/>
      <dgm:t>
        <a:bodyPr/>
        <a:lstStyle/>
        <a:p>
          <a:endParaRPr lang="zh-TW" altLang="en-US"/>
        </a:p>
      </dgm:t>
    </dgm:pt>
    <dgm:pt modelId="{C986C1FA-3531-4CCD-AD89-21C12EE761AE}" type="pres">
      <dgm:prSet presAssocID="{DF7209D6-5FEA-4680-A04B-686FFD2FE062}" presName="connectorText" presStyleLbl="sibTrans1D1" presStyleIdx="6" presStyleCnt="13"/>
      <dgm:spPr/>
      <dgm:t>
        <a:bodyPr/>
        <a:lstStyle/>
        <a:p>
          <a:endParaRPr lang="zh-TW" altLang="en-US"/>
        </a:p>
      </dgm:t>
    </dgm:pt>
    <dgm:pt modelId="{DB776094-D891-459E-B37E-E9838EE758B2}" type="pres">
      <dgm:prSet presAssocID="{1AAE65D7-56CC-49E8-9B17-0EF163CC3B84}" presName="node" presStyleLbl="node1" presStyleIdx="7" presStyleCnt="1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74BA8F9-5C45-4483-97B7-C8FD33F0E8AD}" type="pres">
      <dgm:prSet presAssocID="{FA788C4A-FE62-45FC-A37C-AA82BA004D0C}" presName="sibTrans" presStyleLbl="sibTrans1D1" presStyleIdx="7" presStyleCnt="13"/>
      <dgm:spPr/>
      <dgm:t>
        <a:bodyPr/>
        <a:lstStyle/>
        <a:p>
          <a:endParaRPr lang="zh-TW" altLang="en-US"/>
        </a:p>
      </dgm:t>
    </dgm:pt>
    <dgm:pt modelId="{D461B162-8EA5-4E2C-89C7-214653AD7843}" type="pres">
      <dgm:prSet presAssocID="{FA788C4A-FE62-45FC-A37C-AA82BA004D0C}" presName="connectorText" presStyleLbl="sibTrans1D1" presStyleIdx="7" presStyleCnt="13"/>
      <dgm:spPr/>
      <dgm:t>
        <a:bodyPr/>
        <a:lstStyle/>
        <a:p>
          <a:endParaRPr lang="zh-TW" altLang="en-US"/>
        </a:p>
      </dgm:t>
    </dgm:pt>
    <dgm:pt modelId="{08FB223F-D58A-43F8-80A0-7F574B1F332E}" type="pres">
      <dgm:prSet presAssocID="{686CB024-89C5-4B31-80A8-C884AE860666}" presName="node" presStyleLbl="node1" presStyleIdx="8" presStyleCnt="1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903F9EE-B6F4-4975-937A-DA1D668AF9C2}" type="pres">
      <dgm:prSet presAssocID="{1598D3EE-D057-41A8-ACB4-B804C2C3E87E}" presName="sibTrans" presStyleLbl="sibTrans1D1" presStyleIdx="8" presStyleCnt="13"/>
      <dgm:spPr/>
      <dgm:t>
        <a:bodyPr/>
        <a:lstStyle/>
        <a:p>
          <a:endParaRPr lang="zh-TW" altLang="en-US"/>
        </a:p>
      </dgm:t>
    </dgm:pt>
    <dgm:pt modelId="{138BCADB-A62A-4355-8445-A3E011413E01}" type="pres">
      <dgm:prSet presAssocID="{1598D3EE-D057-41A8-ACB4-B804C2C3E87E}" presName="connectorText" presStyleLbl="sibTrans1D1" presStyleIdx="8" presStyleCnt="13"/>
      <dgm:spPr/>
      <dgm:t>
        <a:bodyPr/>
        <a:lstStyle/>
        <a:p>
          <a:endParaRPr lang="zh-TW" altLang="en-US"/>
        </a:p>
      </dgm:t>
    </dgm:pt>
    <dgm:pt modelId="{40785F46-45BD-47AF-8ED1-FA623345E2D0}" type="pres">
      <dgm:prSet presAssocID="{5D99E757-8DC7-4A4D-A068-4026F2BBB406}" presName="node" presStyleLbl="node1" presStyleIdx="9" presStyleCnt="1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11DF95C-08E7-404A-887F-D1960B7AC6CF}" type="pres">
      <dgm:prSet presAssocID="{DE08C949-7FD6-4CF2-8A0B-EC97873E3A3E}" presName="sibTrans" presStyleLbl="sibTrans1D1" presStyleIdx="9" presStyleCnt="13"/>
      <dgm:spPr/>
      <dgm:t>
        <a:bodyPr/>
        <a:lstStyle/>
        <a:p>
          <a:endParaRPr lang="zh-TW" altLang="en-US"/>
        </a:p>
      </dgm:t>
    </dgm:pt>
    <dgm:pt modelId="{2B1FCF6C-A768-4DC6-89D3-37BC628C0635}" type="pres">
      <dgm:prSet presAssocID="{DE08C949-7FD6-4CF2-8A0B-EC97873E3A3E}" presName="connectorText" presStyleLbl="sibTrans1D1" presStyleIdx="9" presStyleCnt="13"/>
      <dgm:spPr/>
      <dgm:t>
        <a:bodyPr/>
        <a:lstStyle/>
        <a:p>
          <a:endParaRPr lang="zh-TW" altLang="en-US"/>
        </a:p>
      </dgm:t>
    </dgm:pt>
    <dgm:pt modelId="{7BA8A86B-C382-48A1-B14B-6076805D6361}" type="pres">
      <dgm:prSet presAssocID="{371DD01F-AF2C-4D55-A63C-47F7125C9428}" presName="node" presStyleLbl="node1" presStyleIdx="10" presStyleCnt="1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0999B18-9066-4FB9-A2C4-E844B6E79CA4}" type="pres">
      <dgm:prSet presAssocID="{2275A7B7-D95B-4C5D-AC9D-F083FC0B021A}" presName="sibTrans" presStyleLbl="sibTrans1D1" presStyleIdx="10" presStyleCnt="13"/>
      <dgm:spPr/>
      <dgm:t>
        <a:bodyPr/>
        <a:lstStyle/>
        <a:p>
          <a:endParaRPr lang="zh-TW" altLang="en-US"/>
        </a:p>
      </dgm:t>
    </dgm:pt>
    <dgm:pt modelId="{449B3AA0-425B-482F-B946-5343A9DAEFC0}" type="pres">
      <dgm:prSet presAssocID="{2275A7B7-D95B-4C5D-AC9D-F083FC0B021A}" presName="connectorText" presStyleLbl="sibTrans1D1" presStyleIdx="10" presStyleCnt="13"/>
      <dgm:spPr/>
      <dgm:t>
        <a:bodyPr/>
        <a:lstStyle/>
        <a:p>
          <a:endParaRPr lang="zh-TW" altLang="en-US"/>
        </a:p>
      </dgm:t>
    </dgm:pt>
    <dgm:pt modelId="{DFB1D8E5-E5C1-48C4-83D9-E5E0A73FF10A}" type="pres">
      <dgm:prSet presAssocID="{82D4DFC8-627B-4BD1-85CC-FFA831201DD6}" presName="node" presStyleLbl="node1" presStyleIdx="11" presStyleCnt="1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3647466-583F-45B9-8A07-5F7A005741E7}" type="pres">
      <dgm:prSet presAssocID="{D3ABE015-E988-4B56-B7BE-3DECEDC35F61}" presName="sibTrans" presStyleLbl="sibTrans1D1" presStyleIdx="11" presStyleCnt="13"/>
      <dgm:spPr/>
      <dgm:t>
        <a:bodyPr/>
        <a:lstStyle/>
        <a:p>
          <a:endParaRPr lang="zh-TW" altLang="en-US"/>
        </a:p>
      </dgm:t>
    </dgm:pt>
    <dgm:pt modelId="{C80F67A7-EB33-499F-ACBF-33FDDEE7AE52}" type="pres">
      <dgm:prSet presAssocID="{D3ABE015-E988-4B56-B7BE-3DECEDC35F61}" presName="connectorText" presStyleLbl="sibTrans1D1" presStyleIdx="11" presStyleCnt="13"/>
      <dgm:spPr/>
      <dgm:t>
        <a:bodyPr/>
        <a:lstStyle/>
        <a:p>
          <a:endParaRPr lang="zh-TW" altLang="en-US"/>
        </a:p>
      </dgm:t>
    </dgm:pt>
    <dgm:pt modelId="{F33186D9-1C69-47B9-9FA0-A94AF8496FAA}" type="pres">
      <dgm:prSet presAssocID="{5D8FCB96-20B5-4DC6-BD07-35356D8EBE56}" presName="node" presStyleLbl="node1" presStyleIdx="12" presStyleCnt="1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63F6CA4-948B-4BAD-99AC-002CA5632540}" type="pres">
      <dgm:prSet presAssocID="{082E8633-2BEE-4948-9A4D-8799E888C894}" presName="sibTrans" presStyleLbl="sibTrans1D1" presStyleIdx="12" presStyleCnt="13"/>
      <dgm:spPr/>
      <dgm:t>
        <a:bodyPr/>
        <a:lstStyle/>
        <a:p>
          <a:endParaRPr lang="zh-TW" altLang="en-US"/>
        </a:p>
      </dgm:t>
    </dgm:pt>
    <dgm:pt modelId="{4BF94E74-02DF-4AB3-9606-AF71230525D8}" type="pres">
      <dgm:prSet presAssocID="{082E8633-2BEE-4948-9A4D-8799E888C894}" presName="connectorText" presStyleLbl="sibTrans1D1" presStyleIdx="12" presStyleCnt="13"/>
      <dgm:spPr/>
      <dgm:t>
        <a:bodyPr/>
        <a:lstStyle/>
        <a:p>
          <a:endParaRPr lang="zh-TW" altLang="en-US"/>
        </a:p>
      </dgm:t>
    </dgm:pt>
    <dgm:pt modelId="{7F7E2E0E-1234-41E4-8A95-C1080CB965D7}" type="pres">
      <dgm:prSet presAssocID="{419789E2-C2A8-4F4A-9547-4DC9FC4D9B20}" presName="node" presStyleLbl="node1" presStyleIdx="13" presStyleCnt="1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F84F46B-995D-4FAC-955C-84E9145A7D13}" type="presOf" srcId="{9B35B5C7-7F61-492F-984C-9D705AF25406}" destId="{590AB733-F3F2-4E34-BDDA-1098E31EC52D}" srcOrd="0" destOrd="0" presId="urn:microsoft.com/office/officeart/2005/8/layout/bProcess3"/>
    <dgm:cxn modelId="{2127F396-2E87-4B5B-AE71-02DFB9C9AAE1}" type="presOf" srcId="{E0F537B2-DA43-46B8-8B2D-819A75D1175C}" destId="{00D5E153-8778-488D-9F56-0AAC5AEEF082}" srcOrd="0" destOrd="0" presId="urn:microsoft.com/office/officeart/2005/8/layout/bProcess3"/>
    <dgm:cxn modelId="{693E0AFB-FB14-4EA1-A91B-B3ECFB905BAB}" type="presOf" srcId="{082E8633-2BEE-4948-9A4D-8799E888C894}" destId="{B63F6CA4-948B-4BAD-99AC-002CA5632540}" srcOrd="0" destOrd="0" presId="urn:microsoft.com/office/officeart/2005/8/layout/bProcess3"/>
    <dgm:cxn modelId="{76BBC171-32FF-438E-8F36-E55181F42E6B}" srcId="{DF6C60B7-774E-45B6-A9AD-843DA97AE70E}" destId="{419789E2-C2A8-4F4A-9547-4DC9FC4D9B20}" srcOrd="13" destOrd="0" parTransId="{F5E84AAB-9294-4637-BD3E-DB37BF828287}" sibTransId="{28535FB5-56CB-4395-B253-40B981623AA2}"/>
    <dgm:cxn modelId="{59AAC1F2-6BAF-4A7C-9663-667840F33E91}" type="presOf" srcId="{CF0CAED5-3F45-4CC9-81A9-7114BDA5486E}" destId="{CF55C50B-4EEA-469A-B1DB-A624B587B3EE}" srcOrd="1" destOrd="0" presId="urn:microsoft.com/office/officeart/2005/8/layout/bProcess3"/>
    <dgm:cxn modelId="{76993411-6F11-4256-8C04-2A8769A4A400}" srcId="{DF6C60B7-774E-45B6-A9AD-843DA97AE70E}" destId="{371DD01F-AF2C-4D55-A63C-47F7125C9428}" srcOrd="10" destOrd="0" parTransId="{8C98DC37-986E-4106-AA5C-874DE53929A3}" sibTransId="{2275A7B7-D95B-4C5D-AC9D-F083FC0B021A}"/>
    <dgm:cxn modelId="{C518FBE9-8974-49EF-A1FB-F374116896F4}" type="presOf" srcId="{DE08C949-7FD6-4CF2-8A0B-EC97873E3A3E}" destId="{111DF95C-08E7-404A-887F-D1960B7AC6CF}" srcOrd="0" destOrd="0" presId="urn:microsoft.com/office/officeart/2005/8/layout/bProcess3"/>
    <dgm:cxn modelId="{7E9EC238-9B7A-4F11-A9C4-A873DAC6FFB4}" type="presOf" srcId="{371DD01F-AF2C-4D55-A63C-47F7125C9428}" destId="{7BA8A86B-C382-48A1-B14B-6076805D6361}" srcOrd="0" destOrd="0" presId="urn:microsoft.com/office/officeart/2005/8/layout/bProcess3"/>
    <dgm:cxn modelId="{7F459FB2-6ABF-4DEA-8DD4-D91F7CBFAF21}" type="presOf" srcId="{A1E684BC-4B29-442F-8C47-9BA7D1446A8F}" destId="{C05A8054-A3E6-4F72-B137-7D350779FA68}" srcOrd="0" destOrd="0" presId="urn:microsoft.com/office/officeart/2005/8/layout/bProcess3"/>
    <dgm:cxn modelId="{65C18A7E-E2E4-48B4-8C2C-DBFB64241E6A}" type="presOf" srcId="{5D8FCB96-20B5-4DC6-BD07-35356D8EBE56}" destId="{F33186D9-1C69-47B9-9FA0-A94AF8496FAA}" srcOrd="0" destOrd="0" presId="urn:microsoft.com/office/officeart/2005/8/layout/bProcess3"/>
    <dgm:cxn modelId="{89D6E3A2-FC13-4F46-A8E6-E2BDE6363DAC}" type="presOf" srcId="{D3ABE015-E988-4B56-B7BE-3DECEDC35F61}" destId="{C80F67A7-EB33-499F-ACBF-33FDDEE7AE52}" srcOrd="1" destOrd="0" presId="urn:microsoft.com/office/officeart/2005/8/layout/bProcess3"/>
    <dgm:cxn modelId="{107A5D2A-4A66-4399-9178-054B1585AB74}" type="presOf" srcId="{DF6C60B7-774E-45B6-A9AD-843DA97AE70E}" destId="{C24BD37C-F0CE-4EBF-B22E-46E077E09F63}" srcOrd="0" destOrd="0" presId="urn:microsoft.com/office/officeart/2005/8/layout/bProcess3"/>
    <dgm:cxn modelId="{EEF6A81D-17F6-4E7F-BD23-10BBAB306B8A}" type="presOf" srcId="{D3ABE015-E988-4B56-B7BE-3DECEDC35F61}" destId="{C3647466-583F-45B9-8A07-5F7A005741E7}" srcOrd="0" destOrd="0" presId="urn:microsoft.com/office/officeart/2005/8/layout/bProcess3"/>
    <dgm:cxn modelId="{951DF2E2-0FA7-4D49-B0C5-31ACDDBD2BBF}" srcId="{DF6C60B7-774E-45B6-A9AD-843DA97AE70E}" destId="{5D99E757-8DC7-4A4D-A068-4026F2BBB406}" srcOrd="9" destOrd="0" parTransId="{79C2C721-57B6-4210-9999-9D84A3229E83}" sibTransId="{DE08C949-7FD6-4CF2-8A0B-EC97873E3A3E}"/>
    <dgm:cxn modelId="{F5EFB89C-45E1-483A-BDC9-9593BA8C87BB}" type="presOf" srcId="{2275A7B7-D95B-4C5D-AC9D-F083FC0B021A}" destId="{C0999B18-9066-4FB9-A2C4-E844B6E79CA4}" srcOrd="0" destOrd="0" presId="urn:microsoft.com/office/officeart/2005/8/layout/bProcess3"/>
    <dgm:cxn modelId="{7426AEF4-17C0-4E73-B8A5-11788B74061D}" srcId="{DF6C60B7-774E-45B6-A9AD-843DA97AE70E}" destId="{5D8FCB96-20B5-4DC6-BD07-35356D8EBE56}" srcOrd="12" destOrd="0" parTransId="{A1D6AB6D-7AAE-47D8-BB26-EF11E31386C6}" sibTransId="{082E8633-2BEE-4948-9A4D-8799E888C894}"/>
    <dgm:cxn modelId="{D76A33CE-762A-439E-9D14-E0F987733ED8}" srcId="{DF6C60B7-774E-45B6-A9AD-843DA97AE70E}" destId="{BFB80C30-7370-4E19-BA66-DF03FE3E2F0D}" srcOrd="1" destOrd="0" parTransId="{86820E1A-814C-4195-BF84-F069D34D89A5}" sibTransId="{A1E684BC-4B29-442F-8C47-9BA7D1446A8F}"/>
    <dgm:cxn modelId="{9C7C994B-0FBB-4313-B0EB-CC3E63A7850F}" type="presOf" srcId="{FA788C4A-FE62-45FC-A37C-AA82BA004D0C}" destId="{C74BA8F9-5C45-4483-97B7-C8FD33F0E8AD}" srcOrd="0" destOrd="0" presId="urn:microsoft.com/office/officeart/2005/8/layout/bProcess3"/>
    <dgm:cxn modelId="{F5D79DC1-A8AA-4CA8-B364-80BA4C903253}" type="presOf" srcId="{15730F20-FCCC-40ED-A4DA-47F416DD03ED}" destId="{AAB5F6D5-E301-41BC-93A5-B461FF57E8F7}" srcOrd="1" destOrd="0" presId="urn:microsoft.com/office/officeart/2005/8/layout/bProcess3"/>
    <dgm:cxn modelId="{896149C9-E27B-49CD-B97B-FB46CD8726DC}" srcId="{DF6C60B7-774E-45B6-A9AD-843DA97AE70E}" destId="{385717E1-BC86-48D7-82DA-52A3A5C76096}" srcOrd="0" destOrd="0" parTransId="{76C61962-82A1-4624-9F07-330FED1480AF}" sibTransId="{CF0CAED5-3F45-4CC9-81A9-7114BDA5486E}"/>
    <dgm:cxn modelId="{91F15E5D-0C59-4222-80F4-079D681F4D2E}" type="presOf" srcId="{DD665FE9-F93F-4100-8061-019D0406E560}" destId="{99F82DA3-B613-41F1-B89D-6511D88EBB5F}" srcOrd="1" destOrd="0" presId="urn:microsoft.com/office/officeart/2005/8/layout/bProcess3"/>
    <dgm:cxn modelId="{A0305D59-FFD1-4A4B-9843-809F84DA1E84}" type="presOf" srcId="{B2350B7B-7B47-42EA-A5B8-DF3C925FAF88}" destId="{2A8680E8-8CEC-4482-9483-63A4FA8FB307}" srcOrd="0" destOrd="0" presId="urn:microsoft.com/office/officeart/2005/8/layout/bProcess3"/>
    <dgm:cxn modelId="{C5357C72-31FB-4231-8986-A16C9DDE56C5}" type="presOf" srcId="{B57F514B-2310-479B-BB1C-0FCABEFDD6AD}" destId="{22F64591-74FB-4217-A7BB-8C55FFB7005A}" srcOrd="0" destOrd="0" presId="urn:microsoft.com/office/officeart/2005/8/layout/bProcess3"/>
    <dgm:cxn modelId="{22F93A48-4B67-44F6-9007-2F7595FFD75D}" type="presOf" srcId="{DD665FE9-F93F-4100-8061-019D0406E560}" destId="{51C93388-7E93-4823-A529-0DE1E4CF387C}" srcOrd="0" destOrd="0" presId="urn:microsoft.com/office/officeart/2005/8/layout/bProcess3"/>
    <dgm:cxn modelId="{387EE19A-4703-4174-B4E2-7C46D8339AD0}" type="presOf" srcId="{1AAE65D7-56CC-49E8-9B17-0EF163CC3B84}" destId="{DB776094-D891-459E-B37E-E9838EE758B2}" srcOrd="0" destOrd="0" presId="urn:microsoft.com/office/officeart/2005/8/layout/bProcess3"/>
    <dgm:cxn modelId="{5DE9DE08-ACC8-4012-BC5F-FCD419E73194}" type="presOf" srcId="{2275A7B7-D95B-4C5D-AC9D-F083FC0B021A}" destId="{449B3AA0-425B-482F-B946-5343A9DAEFC0}" srcOrd="1" destOrd="0" presId="urn:microsoft.com/office/officeart/2005/8/layout/bProcess3"/>
    <dgm:cxn modelId="{EFA1014C-3771-4529-B174-63E52F198BA1}" type="presOf" srcId="{82D4DFC8-627B-4BD1-85CC-FFA831201DD6}" destId="{DFB1D8E5-E5C1-48C4-83D9-E5E0A73FF10A}" srcOrd="0" destOrd="0" presId="urn:microsoft.com/office/officeart/2005/8/layout/bProcess3"/>
    <dgm:cxn modelId="{DCE81BC4-A70F-49D8-BBE2-4153F4A203CC}" srcId="{DF6C60B7-774E-45B6-A9AD-843DA97AE70E}" destId="{82D4DFC8-627B-4BD1-85CC-FFA831201DD6}" srcOrd="11" destOrd="0" parTransId="{B560B0D6-796B-49E9-A774-214CC9ACE83A}" sibTransId="{D3ABE015-E988-4B56-B7BE-3DECEDC35F61}"/>
    <dgm:cxn modelId="{5FF8DF8D-65E1-4903-883F-F7EA246E3ED7}" srcId="{DF6C60B7-774E-45B6-A9AD-843DA97AE70E}" destId="{1AAE65D7-56CC-49E8-9B17-0EF163CC3B84}" srcOrd="7" destOrd="0" parTransId="{FE206E3A-031C-4EB5-99E6-2A70DEEC321F}" sibTransId="{FA788C4A-FE62-45FC-A37C-AA82BA004D0C}"/>
    <dgm:cxn modelId="{6857F075-549C-4B37-8D75-ABAFF3E2FD18}" type="presOf" srcId="{DF7209D6-5FEA-4680-A04B-686FFD2FE062}" destId="{3EA872F5-AB61-4D94-9228-470ED8C10440}" srcOrd="0" destOrd="0" presId="urn:microsoft.com/office/officeart/2005/8/layout/bProcess3"/>
    <dgm:cxn modelId="{23E3F42F-3B74-4114-BD36-E3FD82635E16}" type="presOf" srcId="{A1E684BC-4B29-442F-8C47-9BA7D1446A8F}" destId="{3EC39399-E602-4787-B058-51F65AE3E93D}" srcOrd="1" destOrd="0" presId="urn:microsoft.com/office/officeart/2005/8/layout/bProcess3"/>
    <dgm:cxn modelId="{277F3DE4-E421-469E-A354-3F695DC4234D}" srcId="{DF6C60B7-774E-45B6-A9AD-843DA97AE70E}" destId="{CFAB4182-05A9-468F-AA73-B8A1B7B08B4C}" srcOrd="2" destOrd="0" parTransId="{E5BA40D0-A68A-45A6-9E58-7B0CFBE46A9F}" sibTransId="{0CE9D2AF-7211-4D41-BAB4-9DFE2A523EAC}"/>
    <dgm:cxn modelId="{CC902773-5CF2-454A-B454-0EF5CE04E9E7}" type="presOf" srcId="{FA788C4A-FE62-45FC-A37C-AA82BA004D0C}" destId="{D461B162-8EA5-4E2C-89C7-214653AD7843}" srcOrd="1" destOrd="0" presId="urn:microsoft.com/office/officeart/2005/8/layout/bProcess3"/>
    <dgm:cxn modelId="{08429BB6-68BC-4F79-809F-8151EEF2A71D}" srcId="{DF6C60B7-774E-45B6-A9AD-843DA97AE70E}" destId="{E0F537B2-DA43-46B8-8B2D-819A75D1175C}" srcOrd="4" destOrd="0" parTransId="{D50C7B80-6208-441D-BB6E-F24FE2E463C1}" sibTransId="{9B35B5C7-7F61-492F-984C-9D705AF25406}"/>
    <dgm:cxn modelId="{7DFCBDB6-0387-44D5-AEBA-303EE3F26378}" type="presOf" srcId="{9B35B5C7-7F61-492F-984C-9D705AF25406}" destId="{2004BEC5-386C-4073-B798-A5BA1D453116}" srcOrd="1" destOrd="0" presId="urn:microsoft.com/office/officeart/2005/8/layout/bProcess3"/>
    <dgm:cxn modelId="{0CB13010-B979-4476-88D0-B46FE3FAF058}" type="presOf" srcId="{CFAB4182-05A9-468F-AA73-B8A1B7B08B4C}" destId="{9C58E719-340A-4095-A97A-46B63DCCC92D}" srcOrd="0" destOrd="0" presId="urn:microsoft.com/office/officeart/2005/8/layout/bProcess3"/>
    <dgm:cxn modelId="{094AA20A-DE55-469D-910D-170C46012574}" type="presOf" srcId="{5D99E757-8DC7-4A4D-A068-4026F2BBB406}" destId="{40785F46-45BD-47AF-8ED1-FA623345E2D0}" srcOrd="0" destOrd="0" presId="urn:microsoft.com/office/officeart/2005/8/layout/bProcess3"/>
    <dgm:cxn modelId="{2475918E-9F9A-4C67-A6F0-07552D0995D0}" srcId="{DF6C60B7-774E-45B6-A9AD-843DA97AE70E}" destId="{B2350B7B-7B47-42EA-A5B8-DF3C925FAF88}" srcOrd="5" destOrd="0" parTransId="{6162C64E-89DC-4ACA-BBF0-E13ADBC33FD2}" sibTransId="{DD665FE9-F93F-4100-8061-019D0406E560}"/>
    <dgm:cxn modelId="{9EC29444-DEA6-4738-A07E-5C8A517FF723}" type="presOf" srcId="{419789E2-C2A8-4F4A-9547-4DC9FC4D9B20}" destId="{7F7E2E0E-1234-41E4-8A95-C1080CB965D7}" srcOrd="0" destOrd="0" presId="urn:microsoft.com/office/officeart/2005/8/layout/bProcess3"/>
    <dgm:cxn modelId="{07075811-9375-4B1B-91A7-D35C151C2B6C}" type="presOf" srcId="{15730F20-FCCC-40ED-A4DA-47F416DD03ED}" destId="{9CC1B9CF-03A2-4CE9-98A7-95FB8DF78E45}" srcOrd="0" destOrd="0" presId="urn:microsoft.com/office/officeart/2005/8/layout/bProcess3"/>
    <dgm:cxn modelId="{E5C5CB0F-29BE-4011-99C3-19FD4FB868BB}" type="presOf" srcId="{0CE9D2AF-7211-4D41-BAB4-9DFE2A523EAC}" destId="{C82006BF-7AB0-44C1-BAF5-B14958A426E7}" srcOrd="0" destOrd="0" presId="urn:microsoft.com/office/officeart/2005/8/layout/bProcess3"/>
    <dgm:cxn modelId="{1831E003-E2F5-430A-8358-687CA77771F4}" type="presOf" srcId="{686CB024-89C5-4B31-80A8-C884AE860666}" destId="{08FB223F-D58A-43F8-80A0-7F574B1F332E}" srcOrd="0" destOrd="0" presId="urn:microsoft.com/office/officeart/2005/8/layout/bProcess3"/>
    <dgm:cxn modelId="{22DE8728-23FF-4D01-ACBF-1AA3D9AEA857}" type="presOf" srcId="{385717E1-BC86-48D7-82DA-52A3A5C76096}" destId="{9FE2ACDE-738C-406A-A24C-78D713BCB016}" srcOrd="0" destOrd="0" presId="urn:microsoft.com/office/officeart/2005/8/layout/bProcess3"/>
    <dgm:cxn modelId="{064F3EFB-EA57-4398-9EDF-312B31F2C4D4}" srcId="{DF6C60B7-774E-45B6-A9AD-843DA97AE70E}" destId="{B57F514B-2310-479B-BB1C-0FCABEFDD6AD}" srcOrd="6" destOrd="0" parTransId="{E84B4C03-CADF-4FEA-B823-49C00EA4E2D4}" sibTransId="{DF7209D6-5FEA-4680-A04B-686FFD2FE062}"/>
    <dgm:cxn modelId="{13B85114-1137-45DB-BE3D-6E387F5AED9F}" type="presOf" srcId="{CF0CAED5-3F45-4CC9-81A9-7114BDA5486E}" destId="{9D8DF6CB-975A-4A9A-A7CB-4E50D40B9E8C}" srcOrd="0" destOrd="0" presId="urn:microsoft.com/office/officeart/2005/8/layout/bProcess3"/>
    <dgm:cxn modelId="{D8B4A894-A4D2-486F-AB58-A0E89B77DAD8}" type="presOf" srcId="{F03ABF29-51E0-4D3A-8F93-AA7380BB4501}" destId="{77B3FC1C-0C37-4B48-91F5-43FC4D98FBAD}" srcOrd="0" destOrd="0" presId="urn:microsoft.com/office/officeart/2005/8/layout/bProcess3"/>
    <dgm:cxn modelId="{37D7571A-AB30-49B9-962A-F41756C461D7}" type="presOf" srcId="{0CE9D2AF-7211-4D41-BAB4-9DFE2A523EAC}" destId="{4D4A7ECA-6FA6-407E-9CEE-F40E5E7E59EA}" srcOrd="1" destOrd="0" presId="urn:microsoft.com/office/officeart/2005/8/layout/bProcess3"/>
    <dgm:cxn modelId="{E0FEF2D0-F35D-435D-BC8C-74A0DFA69857}" type="presOf" srcId="{DE08C949-7FD6-4CF2-8A0B-EC97873E3A3E}" destId="{2B1FCF6C-A768-4DC6-89D3-37BC628C0635}" srcOrd="1" destOrd="0" presId="urn:microsoft.com/office/officeart/2005/8/layout/bProcess3"/>
    <dgm:cxn modelId="{DCE399F5-2936-46EF-A4EA-F5C4DB8661CC}" type="presOf" srcId="{1598D3EE-D057-41A8-ACB4-B804C2C3E87E}" destId="{0903F9EE-B6F4-4975-937A-DA1D668AF9C2}" srcOrd="0" destOrd="0" presId="urn:microsoft.com/office/officeart/2005/8/layout/bProcess3"/>
    <dgm:cxn modelId="{3A236536-6D4D-4B3D-9CF9-B2E9BBEB6EE9}" type="presOf" srcId="{1598D3EE-D057-41A8-ACB4-B804C2C3E87E}" destId="{138BCADB-A62A-4355-8445-A3E011413E01}" srcOrd="1" destOrd="0" presId="urn:microsoft.com/office/officeart/2005/8/layout/bProcess3"/>
    <dgm:cxn modelId="{CA64D301-27FD-4BE7-A4B1-14BAE0E62A87}" srcId="{DF6C60B7-774E-45B6-A9AD-843DA97AE70E}" destId="{F03ABF29-51E0-4D3A-8F93-AA7380BB4501}" srcOrd="3" destOrd="0" parTransId="{C1F2C9E1-CD55-4910-A05C-10E086412C9B}" sibTransId="{15730F20-FCCC-40ED-A4DA-47F416DD03ED}"/>
    <dgm:cxn modelId="{65021E76-3B21-43C6-AB7C-5E91244C89C6}" type="presOf" srcId="{082E8633-2BEE-4948-9A4D-8799E888C894}" destId="{4BF94E74-02DF-4AB3-9606-AF71230525D8}" srcOrd="1" destOrd="0" presId="urn:microsoft.com/office/officeart/2005/8/layout/bProcess3"/>
    <dgm:cxn modelId="{B8720035-D995-4E59-A181-69626EBEDB56}" srcId="{DF6C60B7-774E-45B6-A9AD-843DA97AE70E}" destId="{686CB024-89C5-4B31-80A8-C884AE860666}" srcOrd="8" destOrd="0" parTransId="{F2A47F83-4B8E-4416-AEF2-3AC956E01A97}" sibTransId="{1598D3EE-D057-41A8-ACB4-B804C2C3E87E}"/>
    <dgm:cxn modelId="{7B549697-0BAE-436A-8750-0944BE90D3C9}" type="presOf" srcId="{DF7209D6-5FEA-4680-A04B-686FFD2FE062}" destId="{C986C1FA-3531-4CCD-AD89-21C12EE761AE}" srcOrd="1" destOrd="0" presId="urn:microsoft.com/office/officeart/2005/8/layout/bProcess3"/>
    <dgm:cxn modelId="{71763126-659E-44AC-88EE-B7E65C43D4D9}" type="presOf" srcId="{BFB80C30-7370-4E19-BA66-DF03FE3E2F0D}" destId="{2A535E93-3A36-41E5-A53C-D1074F707BD0}" srcOrd="0" destOrd="0" presId="urn:microsoft.com/office/officeart/2005/8/layout/bProcess3"/>
    <dgm:cxn modelId="{BEF8F9C5-8D69-4583-9107-66A4E77441E2}" type="presParOf" srcId="{C24BD37C-F0CE-4EBF-B22E-46E077E09F63}" destId="{9FE2ACDE-738C-406A-A24C-78D713BCB016}" srcOrd="0" destOrd="0" presId="urn:microsoft.com/office/officeart/2005/8/layout/bProcess3"/>
    <dgm:cxn modelId="{03F0000F-26E7-4125-8D32-7FE525D5AEAA}" type="presParOf" srcId="{C24BD37C-F0CE-4EBF-B22E-46E077E09F63}" destId="{9D8DF6CB-975A-4A9A-A7CB-4E50D40B9E8C}" srcOrd="1" destOrd="0" presId="urn:microsoft.com/office/officeart/2005/8/layout/bProcess3"/>
    <dgm:cxn modelId="{4BA52FFA-7AB4-4B1C-8A8C-E892449D1CEA}" type="presParOf" srcId="{9D8DF6CB-975A-4A9A-A7CB-4E50D40B9E8C}" destId="{CF55C50B-4EEA-469A-B1DB-A624B587B3EE}" srcOrd="0" destOrd="0" presId="urn:microsoft.com/office/officeart/2005/8/layout/bProcess3"/>
    <dgm:cxn modelId="{34D90693-AAB7-4A39-92C0-968F063CC7CC}" type="presParOf" srcId="{C24BD37C-F0CE-4EBF-B22E-46E077E09F63}" destId="{2A535E93-3A36-41E5-A53C-D1074F707BD0}" srcOrd="2" destOrd="0" presId="urn:microsoft.com/office/officeart/2005/8/layout/bProcess3"/>
    <dgm:cxn modelId="{8620E8B1-F318-4A38-BC9A-5AA92F08E4D7}" type="presParOf" srcId="{C24BD37C-F0CE-4EBF-B22E-46E077E09F63}" destId="{C05A8054-A3E6-4F72-B137-7D350779FA68}" srcOrd="3" destOrd="0" presId="urn:microsoft.com/office/officeart/2005/8/layout/bProcess3"/>
    <dgm:cxn modelId="{4F8557AE-3B1F-4C53-8027-D2E038F1941A}" type="presParOf" srcId="{C05A8054-A3E6-4F72-B137-7D350779FA68}" destId="{3EC39399-E602-4787-B058-51F65AE3E93D}" srcOrd="0" destOrd="0" presId="urn:microsoft.com/office/officeart/2005/8/layout/bProcess3"/>
    <dgm:cxn modelId="{70A9F6A6-AD3F-42BF-A311-F79F711552E9}" type="presParOf" srcId="{C24BD37C-F0CE-4EBF-B22E-46E077E09F63}" destId="{9C58E719-340A-4095-A97A-46B63DCCC92D}" srcOrd="4" destOrd="0" presId="urn:microsoft.com/office/officeart/2005/8/layout/bProcess3"/>
    <dgm:cxn modelId="{0F87702D-D325-4279-B475-097C169878DA}" type="presParOf" srcId="{C24BD37C-F0CE-4EBF-B22E-46E077E09F63}" destId="{C82006BF-7AB0-44C1-BAF5-B14958A426E7}" srcOrd="5" destOrd="0" presId="urn:microsoft.com/office/officeart/2005/8/layout/bProcess3"/>
    <dgm:cxn modelId="{5AEB4A7C-7227-4936-975C-82090E329A0F}" type="presParOf" srcId="{C82006BF-7AB0-44C1-BAF5-B14958A426E7}" destId="{4D4A7ECA-6FA6-407E-9CEE-F40E5E7E59EA}" srcOrd="0" destOrd="0" presId="urn:microsoft.com/office/officeart/2005/8/layout/bProcess3"/>
    <dgm:cxn modelId="{620892AB-1B2F-4E19-B32D-71DCA5242388}" type="presParOf" srcId="{C24BD37C-F0CE-4EBF-B22E-46E077E09F63}" destId="{77B3FC1C-0C37-4B48-91F5-43FC4D98FBAD}" srcOrd="6" destOrd="0" presId="urn:microsoft.com/office/officeart/2005/8/layout/bProcess3"/>
    <dgm:cxn modelId="{59D9B68A-537C-48BB-8E61-9E4474C30577}" type="presParOf" srcId="{C24BD37C-F0CE-4EBF-B22E-46E077E09F63}" destId="{9CC1B9CF-03A2-4CE9-98A7-95FB8DF78E45}" srcOrd="7" destOrd="0" presId="urn:microsoft.com/office/officeart/2005/8/layout/bProcess3"/>
    <dgm:cxn modelId="{C8FB1F59-38F7-4AC9-82ED-621FBEE99F89}" type="presParOf" srcId="{9CC1B9CF-03A2-4CE9-98A7-95FB8DF78E45}" destId="{AAB5F6D5-E301-41BC-93A5-B461FF57E8F7}" srcOrd="0" destOrd="0" presId="urn:microsoft.com/office/officeart/2005/8/layout/bProcess3"/>
    <dgm:cxn modelId="{1BADF48C-E71F-4520-A096-8F538208FD52}" type="presParOf" srcId="{C24BD37C-F0CE-4EBF-B22E-46E077E09F63}" destId="{00D5E153-8778-488D-9F56-0AAC5AEEF082}" srcOrd="8" destOrd="0" presId="urn:microsoft.com/office/officeart/2005/8/layout/bProcess3"/>
    <dgm:cxn modelId="{391171A5-64DA-4506-B4EF-A9421206B8C2}" type="presParOf" srcId="{C24BD37C-F0CE-4EBF-B22E-46E077E09F63}" destId="{590AB733-F3F2-4E34-BDDA-1098E31EC52D}" srcOrd="9" destOrd="0" presId="urn:microsoft.com/office/officeart/2005/8/layout/bProcess3"/>
    <dgm:cxn modelId="{257ECBC9-FE1D-455E-9CCC-4182908BEA6A}" type="presParOf" srcId="{590AB733-F3F2-4E34-BDDA-1098E31EC52D}" destId="{2004BEC5-386C-4073-B798-A5BA1D453116}" srcOrd="0" destOrd="0" presId="urn:microsoft.com/office/officeart/2005/8/layout/bProcess3"/>
    <dgm:cxn modelId="{A5085A3E-23A9-4780-A93F-512F7CAE6D4D}" type="presParOf" srcId="{C24BD37C-F0CE-4EBF-B22E-46E077E09F63}" destId="{2A8680E8-8CEC-4482-9483-63A4FA8FB307}" srcOrd="10" destOrd="0" presId="urn:microsoft.com/office/officeart/2005/8/layout/bProcess3"/>
    <dgm:cxn modelId="{7F503DB1-86BF-454B-9571-4551B78349E6}" type="presParOf" srcId="{C24BD37C-F0CE-4EBF-B22E-46E077E09F63}" destId="{51C93388-7E93-4823-A529-0DE1E4CF387C}" srcOrd="11" destOrd="0" presId="urn:microsoft.com/office/officeart/2005/8/layout/bProcess3"/>
    <dgm:cxn modelId="{3076547B-A851-4FDF-AEE7-41445D9E1ED7}" type="presParOf" srcId="{51C93388-7E93-4823-A529-0DE1E4CF387C}" destId="{99F82DA3-B613-41F1-B89D-6511D88EBB5F}" srcOrd="0" destOrd="0" presId="urn:microsoft.com/office/officeart/2005/8/layout/bProcess3"/>
    <dgm:cxn modelId="{3C993E7B-473F-432E-8668-DBC91410F052}" type="presParOf" srcId="{C24BD37C-F0CE-4EBF-B22E-46E077E09F63}" destId="{22F64591-74FB-4217-A7BB-8C55FFB7005A}" srcOrd="12" destOrd="0" presId="urn:microsoft.com/office/officeart/2005/8/layout/bProcess3"/>
    <dgm:cxn modelId="{AB247D7A-9AF2-4DE2-9355-47E3E6D1BF82}" type="presParOf" srcId="{C24BD37C-F0CE-4EBF-B22E-46E077E09F63}" destId="{3EA872F5-AB61-4D94-9228-470ED8C10440}" srcOrd="13" destOrd="0" presId="urn:microsoft.com/office/officeart/2005/8/layout/bProcess3"/>
    <dgm:cxn modelId="{612E51E4-BACE-4EBF-8CE2-C09E7A509090}" type="presParOf" srcId="{3EA872F5-AB61-4D94-9228-470ED8C10440}" destId="{C986C1FA-3531-4CCD-AD89-21C12EE761AE}" srcOrd="0" destOrd="0" presId="urn:microsoft.com/office/officeart/2005/8/layout/bProcess3"/>
    <dgm:cxn modelId="{257A956E-D61F-4960-927F-3B10E953DCAF}" type="presParOf" srcId="{C24BD37C-F0CE-4EBF-B22E-46E077E09F63}" destId="{DB776094-D891-459E-B37E-E9838EE758B2}" srcOrd="14" destOrd="0" presId="urn:microsoft.com/office/officeart/2005/8/layout/bProcess3"/>
    <dgm:cxn modelId="{D5EBF3CA-0337-4BD9-B793-F614EC1F3961}" type="presParOf" srcId="{C24BD37C-F0CE-4EBF-B22E-46E077E09F63}" destId="{C74BA8F9-5C45-4483-97B7-C8FD33F0E8AD}" srcOrd="15" destOrd="0" presId="urn:microsoft.com/office/officeart/2005/8/layout/bProcess3"/>
    <dgm:cxn modelId="{5AFB2109-61C9-4CB2-8E67-77E7D6EED849}" type="presParOf" srcId="{C74BA8F9-5C45-4483-97B7-C8FD33F0E8AD}" destId="{D461B162-8EA5-4E2C-89C7-214653AD7843}" srcOrd="0" destOrd="0" presId="urn:microsoft.com/office/officeart/2005/8/layout/bProcess3"/>
    <dgm:cxn modelId="{5933A26C-6F27-4D8C-A043-02EE3FCEF98D}" type="presParOf" srcId="{C24BD37C-F0CE-4EBF-B22E-46E077E09F63}" destId="{08FB223F-D58A-43F8-80A0-7F574B1F332E}" srcOrd="16" destOrd="0" presId="urn:microsoft.com/office/officeart/2005/8/layout/bProcess3"/>
    <dgm:cxn modelId="{3637C8AB-49DD-43BA-B5A9-6798AA9F48BC}" type="presParOf" srcId="{C24BD37C-F0CE-4EBF-B22E-46E077E09F63}" destId="{0903F9EE-B6F4-4975-937A-DA1D668AF9C2}" srcOrd="17" destOrd="0" presId="urn:microsoft.com/office/officeart/2005/8/layout/bProcess3"/>
    <dgm:cxn modelId="{99D5CF41-4859-4718-90EA-DE2F0F65D8BD}" type="presParOf" srcId="{0903F9EE-B6F4-4975-937A-DA1D668AF9C2}" destId="{138BCADB-A62A-4355-8445-A3E011413E01}" srcOrd="0" destOrd="0" presId="urn:microsoft.com/office/officeart/2005/8/layout/bProcess3"/>
    <dgm:cxn modelId="{3D0B361A-F097-46BB-882D-C0C78BD328C0}" type="presParOf" srcId="{C24BD37C-F0CE-4EBF-B22E-46E077E09F63}" destId="{40785F46-45BD-47AF-8ED1-FA623345E2D0}" srcOrd="18" destOrd="0" presId="urn:microsoft.com/office/officeart/2005/8/layout/bProcess3"/>
    <dgm:cxn modelId="{AFC23A61-DFDA-4126-B2A3-F406065DBE2F}" type="presParOf" srcId="{C24BD37C-F0CE-4EBF-B22E-46E077E09F63}" destId="{111DF95C-08E7-404A-887F-D1960B7AC6CF}" srcOrd="19" destOrd="0" presId="urn:microsoft.com/office/officeart/2005/8/layout/bProcess3"/>
    <dgm:cxn modelId="{8DE276A8-818E-45B0-91A9-0DFFC1DF2BEB}" type="presParOf" srcId="{111DF95C-08E7-404A-887F-D1960B7AC6CF}" destId="{2B1FCF6C-A768-4DC6-89D3-37BC628C0635}" srcOrd="0" destOrd="0" presId="urn:microsoft.com/office/officeart/2005/8/layout/bProcess3"/>
    <dgm:cxn modelId="{A6349D6C-8FA4-4B85-82A3-BF44D4E76472}" type="presParOf" srcId="{C24BD37C-F0CE-4EBF-B22E-46E077E09F63}" destId="{7BA8A86B-C382-48A1-B14B-6076805D6361}" srcOrd="20" destOrd="0" presId="urn:microsoft.com/office/officeart/2005/8/layout/bProcess3"/>
    <dgm:cxn modelId="{23D0027B-BD6F-4211-8376-EDC6C045F6AF}" type="presParOf" srcId="{C24BD37C-F0CE-4EBF-B22E-46E077E09F63}" destId="{C0999B18-9066-4FB9-A2C4-E844B6E79CA4}" srcOrd="21" destOrd="0" presId="urn:microsoft.com/office/officeart/2005/8/layout/bProcess3"/>
    <dgm:cxn modelId="{5487D91A-488F-44BB-AED2-6DEEEFC7C45B}" type="presParOf" srcId="{C0999B18-9066-4FB9-A2C4-E844B6E79CA4}" destId="{449B3AA0-425B-482F-B946-5343A9DAEFC0}" srcOrd="0" destOrd="0" presId="urn:microsoft.com/office/officeart/2005/8/layout/bProcess3"/>
    <dgm:cxn modelId="{34DDC9F1-BE33-422E-A257-B3896C66CAD0}" type="presParOf" srcId="{C24BD37C-F0CE-4EBF-B22E-46E077E09F63}" destId="{DFB1D8E5-E5C1-48C4-83D9-E5E0A73FF10A}" srcOrd="22" destOrd="0" presId="urn:microsoft.com/office/officeart/2005/8/layout/bProcess3"/>
    <dgm:cxn modelId="{EFD4CE8D-DD88-4186-9CA8-AE0CCEFCFAEB}" type="presParOf" srcId="{C24BD37C-F0CE-4EBF-B22E-46E077E09F63}" destId="{C3647466-583F-45B9-8A07-5F7A005741E7}" srcOrd="23" destOrd="0" presId="urn:microsoft.com/office/officeart/2005/8/layout/bProcess3"/>
    <dgm:cxn modelId="{2323EF8E-2028-47B0-AA8A-B4C78F996D33}" type="presParOf" srcId="{C3647466-583F-45B9-8A07-5F7A005741E7}" destId="{C80F67A7-EB33-499F-ACBF-33FDDEE7AE52}" srcOrd="0" destOrd="0" presId="urn:microsoft.com/office/officeart/2005/8/layout/bProcess3"/>
    <dgm:cxn modelId="{37FF650B-67D0-4240-8949-AF8793EE355D}" type="presParOf" srcId="{C24BD37C-F0CE-4EBF-B22E-46E077E09F63}" destId="{F33186D9-1C69-47B9-9FA0-A94AF8496FAA}" srcOrd="24" destOrd="0" presId="urn:microsoft.com/office/officeart/2005/8/layout/bProcess3"/>
    <dgm:cxn modelId="{B0BA053B-4223-475E-8C97-DB46990C2019}" type="presParOf" srcId="{C24BD37C-F0CE-4EBF-B22E-46E077E09F63}" destId="{B63F6CA4-948B-4BAD-99AC-002CA5632540}" srcOrd="25" destOrd="0" presId="urn:microsoft.com/office/officeart/2005/8/layout/bProcess3"/>
    <dgm:cxn modelId="{39056491-6293-4970-BD5F-50CB4CEB4F59}" type="presParOf" srcId="{B63F6CA4-948B-4BAD-99AC-002CA5632540}" destId="{4BF94E74-02DF-4AB3-9606-AF71230525D8}" srcOrd="0" destOrd="0" presId="urn:microsoft.com/office/officeart/2005/8/layout/bProcess3"/>
    <dgm:cxn modelId="{4D96ECC4-83F0-4CFF-B7CC-B6B8A0E98F2C}" type="presParOf" srcId="{C24BD37C-F0CE-4EBF-B22E-46E077E09F63}" destId="{7F7E2E0E-1234-41E4-8A95-C1080CB965D7}" srcOrd="2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FD0FFE96-8B92-438A-9AE8-3D7FDAE9AE1F}" type="doc">
      <dgm:prSet loTypeId="urn:microsoft.com/office/officeart/2005/8/layout/matrix1" loCatId="matrix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zh-TW" altLang="en-US"/>
        </a:p>
      </dgm:t>
    </dgm:pt>
    <dgm:pt modelId="{A4550B8E-5FCA-4353-832D-25034C454722}">
      <dgm:prSet phldrT="[文字]" custT="1"/>
      <dgm:spPr/>
      <dgm:t>
        <a:bodyPr/>
        <a:lstStyle/>
        <a:p>
          <a:r>
            <a:rPr lang="zh-TW" altLang="en-US" sz="1800" dirty="0" smtClean="0">
              <a:latin typeface="細明體" pitchFamily="49" charset="-120"/>
              <a:ea typeface="細明體" pitchFamily="49" charset="-120"/>
            </a:rPr>
            <a:t>國際教育趨勢</a:t>
          </a:r>
          <a:endParaRPr lang="zh-TW" altLang="en-US" sz="1800" dirty="0">
            <a:latin typeface="細明體" pitchFamily="49" charset="-120"/>
            <a:ea typeface="細明體" pitchFamily="49" charset="-120"/>
          </a:endParaRPr>
        </a:p>
      </dgm:t>
    </dgm:pt>
    <dgm:pt modelId="{CA38EA94-91BE-4A6C-96F3-36EDA924329E}" type="parTrans" cxnId="{4E9EF0E1-94BD-4EBF-8E8A-6C38CC17B50A}">
      <dgm:prSet/>
      <dgm:spPr/>
      <dgm:t>
        <a:bodyPr/>
        <a:lstStyle/>
        <a:p>
          <a:endParaRPr lang="zh-TW" altLang="en-US"/>
        </a:p>
      </dgm:t>
    </dgm:pt>
    <dgm:pt modelId="{A2C43CD3-8A85-4643-8E8C-B34B40DDD9E9}" type="sibTrans" cxnId="{4E9EF0E1-94BD-4EBF-8E8A-6C38CC17B50A}">
      <dgm:prSet/>
      <dgm:spPr/>
      <dgm:t>
        <a:bodyPr/>
        <a:lstStyle/>
        <a:p>
          <a:endParaRPr lang="zh-TW" altLang="en-US"/>
        </a:p>
      </dgm:t>
    </dgm:pt>
    <dgm:pt modelId="{0A8EF9D6-D909-47F0-8A4C-2A92D46F2C9D}">
      <dgm:prSet phldrT="[文字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1600" b="1" dirty="0" smtClean="0"/>
            <a:t>全球競爭力</a:t>
          </a:r>
          <a:endParaRPr lang="en-US" altLang="zh-TW" sz="1600" b="1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1400" b="1" dirty="0" smtClean="0"/>
            <a:t>（美國</a:t>
          </a:r>
          <a:r>
            <a:rPr lang="en-US" altLang="zh-TW" sz="1400" b="1" dirty="0" smtClean="0"/>
            <a:t>2010</a:t>
          </a:r>
          <a:r>
            <a:rPr lang="zh-TW" altLang="en-US" sz="1400" b="1" dirty="0" smtClean="0"/>
            <a:t>改革白皮書：</a:t>
          </a:r>
          <a:r>
            <a:rPr lang="zh-TW" sz="1400" b="1" dirty="0" smtClean="0"/>
            <a:t>每個</a:t>
          </a:r>
          <a:r>
            <a:rPr lang="zh-TW" altLang="en-US" sz="1400" b="1" dirty="0" smtClean="0"/>
            <a:t>學生</a:t>
          </a:r>
          <a:r>
            <a:rPr lang="zh-TW" sz="1400" b="1" dirty="0" smtClean="0"/>
            <a:t>享有世界級教育</a:t>
          </a:r>
          <a:r>
            <a:rPr lang="zh-TW" altLang="en-US" sz="1400" b="1" dirty="0" smtClean="0"/>
            <a:t>）</a:t>
          </a:r>
          <a:endParaRPr lang="zh-TW" altLang="en-US" sz="1400" b="1" dirty="0"/>
        </a:p>
      </dgm:t>
    </dgm:pt>
    <dgm:pt modelId="{A09D99F8-8DEF-48DA-AB7E-E30D4416F0C7}" type="parTrans" cxnId="{B8BDF830-9AED-4073-8458-C12FF172F503}">
      <dgm:prSet/>
      <dgm:spPr/>
      <dgm:t>
        <a:bodyPr/>
        <a:lstStyle/>
        <a:p>
          <a:endParaRPr lang="zh-TW" altLang="en-US"/>
        </a:p>
      </dgm:t>
    </dgm:pt>
    <dgm:pt modelId="{8DECC002-9251-4253-99C4-2E49266061CC}" type="sibTrans" cxnId="{B8BDF830-9AED-4073-8458-C12FF172F503}">
      <dgm:prSet/>
      <dgm:spPr/>
      <dgm:t>
        <a:bodyPr/>
        <a:lstStyle/>
        <a:p>
          <a:endParaRPr lang="zh-TW" altLang="en-US"/>
        </a:p>
      </dgm:t>
    </dgm:pt>
    <dgm:pt modelId="{1CB89E06-296F-4542-83B6-2557FB47F757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1600" b="1" dirty="0" smtClean="0"/>
            <a:t>提升教學品質</a:t>
          </a:r>
          <a:endParaRPr lang="en-US" altLang="zh-TW" sz="1600" b="1" dirty="0" smtClean="0"/>
        </a:p>
        <a:p>
          <a:pPr>
            <a:spcAft>
              <a:spcPts val="0"/>
            </a:spcAft>
          </a:pPr>
          <a:r>
            <a:rPr lang="zh-TW" altLang="en-US" sz="1400" b="1" dirty="0" smtClean="0"/>
            <a:t>（英國</a:t>
          </a:r>
          <a:r>
            <a:rPr lang="en-US" altLang="zh-TW" sz="1400" b="1" dirty="0" smtClean="0"/>
            <a:t>2010</a:t>
          </a:r>
          <a:r>
            <a:rPr lang="zh-TW" altLang="en-US" sz="1400" b="1" dirty="0" smtClean="0"/>
            <a:t>新聯合政府：教學至上、自由學校）</a:t>
          </a:r>
          <a:endParaRPr lang="zh-TW" altLang="en-US" sz="1400" b="1" dirty="0"/>
        </a:p>
      </dgm:t>
    </dgm:pt>
    <dgm:pt modelId="{D0264D32-AE73-45EA-9987-061CB098AD9D}" type="parTrans" cxnId="{DB295301-27DA-41A7-B14F-2106C00EF9D8}">
      <dgm:prSet/>
      <dgm:spPr/>
      <dgm:t>
        <a:bodyPr/>
        <a:lstStyle/>
        <a:p>
          <a:endParaRPr lang="zh-TW" altLang="en-US"/>
        </a:p>
      </dgm:t>
    </dgm:pt>
    <dgm:pt modelId="{96A940B0-3C76-4DE2-A08C-0BBE60A0EB1D}" type="sibTrans" cxnId="{DB295301-27DA-41A7-B14F-2106C00EF9D8}">
      <dgm:prSet/>
      <dgm:spPr/>
      <dgm:t>
        <a:bodyPr/>
        <a:lstStyle/>
        <a:p>
          <a:endParaRPr lang="zh-TW" altLang="en-US"/>
        </a:p>
      </dgm:t>
    </dgm:pt>
    <dgm:pt modelId="{B0D52931-86AA-48C1-9FDB-D97F222EEE7B}">
      <dgm:prSet phldrT="[文字]" custT="1"/>
      <dgm:spPr/>
      <dgm:t>
        <a:bodyPr/>
        <a:lstStyle/>
        <a:p>
          <a:pPr>
            <a:lnSpc>
              <a:spcPts val="1600"/>
            </a:lnSpc>
          </a:pPr>
          <a:r>
            <a:rPr lang="zh-TW" altLang="en-US" sz="1600" b="1" dirty="0" smtClean="0"/>
            <a:t>教育公平卓越</a:t>
          </a:r>
          <a:endParaRPr lang="en-US" altLang="zh-TW" sz="1600" b="1" dirty="0" smtClean="0"/>
        </a:p>
        <a:p>
          <a:pPr>
            <a:lnSpc>
              <a:spcPts val="1600"/>
            </a:lnSpc>
          </a:pPr>
          <a:r>
            <a:rPr lang="zh-TW" altLang="en-US" sz="1400" b="1" dirty="0" smtClean="0"/>
            <a:t>（澳洲</a:t>
          </a:r>
          <a:r>
            <a:rPr lang="en-US" altLang="zh-TW" sz="1400" b="1" dirty="0" smtClean="0"/>
            <a:t>2008</a:t>
          </a:r>
          <a:r>
            <a:rPr lang="zh-TW" altLang="en-US" sz="1400" b="1" dirty="0" smtClean="0"/>
            <a:t>墨爾本宣言：達成高標準學習成就）</a:t>
          </a:r>
          <a:endParaRPr lang="zh-TW" altLang="en-US" sz="1400" b="1" dirty="0"/>
        </a:p>
      </dgm:t>
    </dgm:pt>
    <dgm:pt modelId="{FB863ED6-40F1-4A31-9F71-2A7D6F988D0D}" type="parTrans" cxnId="{C67D805E-FC4B-4ABA-A6A1-2313AB97744F}">
      <dgm:prSet/>
      <dgm:spPr/>
      <dgm:t>
        <a:bodyPr/>
        <a:lstStyle/>
        <a:p>
          <a:endParaRPr lang="zh-TW" altLang="en-US"/>
        </a:p>
      </dgm:t>
    </dgm:pt>
    <dgm:pt modelId="{01FD3B0B-72A7-4659-BE6F-F43744B0A7C5}" type="sibTrans" cxnId="{C67D805E-FC4B-4ABA-A6A1-2313AB97744F}">
      <dgm:prSet/>
      <dgm:spPr/>
      <dgm:t>
        <a:bodyPr/>
        <a:lstStyle/>
        <a:p>
          <a:endParaRPr lang="zh-TW" altLang="en-US"/>
        </a:p>
      </dgm:t>
    </dgm:pt>
    <dgm:pt modelId="{533C4E15-CE18-46F3-9D17-A6709DA5A8A7}">
      <dgm:prSet phldrT="[文字]" custT="1"/>
      <dgm:spPr/>
      <dgm:t>
        <a:bodyPr/>
        <a:lstStyle/>
        <a:p>
          <a:pPr>
            <a:lnSpc>
              <a:spcPts val="1600"/>
            </a:lnSpc>
          </a:pPr>
          <a:r>
            <a:rPr lang="zh-TW" altLang="en-US" sz="1600" b="1" dirty="0" smtClean="0"/>
            <a:t>文明進步創意</a:t>
          </a:r>
          <a:endParaRPr lang="en-US" altLang="zh-TW" sz="1600" b="1" dirty="0" smtClean="0"/>
        </a:p>
        <a:p>
          <a:pPr>
            <a:lnSpc>
              <a:spcPts val="1600"/>
            </a:lnSpc>
          </a:pPr>
          <a:r>
            <a:rPr lang="zh-TW" altLang="en-US" sz="1400" b="1" dirty="0" smtClean="0"/>
            <a:t>（芬蘭</a:t>
          </a:r>
          <a:r>
            <a:rPr lang="en-US" altLang="zh-TW" sz="1400" b="1" dirty="0" smtClean="0"/>
            <a:t>2015</a:t>
          </a:r>
          <a:r>
            <a:rPr lang="zh-TW" altLang="en-US" sz="1400" b="1" dirty="0" smtClean="0"/>
            <a:t>教育策略：文明、公平、創意、福址）</a:t>
          </a:r>
          <a:endParaRPr lang="zh-TW" altLang="en-US" sz="1400" b="1" dirty="0"/>
        </a:p>
      </dgm:t>
    </dgm:pt>
    <dgm:pt modelId="{0BAE06BD-DB42-4AFD-835D-D2852341A073}" type="parTrans" cxnId="{9BA4C7EF-625C-4A5E-A09A-08EA39BD4767}">
      <dgm:prSet/>
      <dgm:spPr/>
      <dgm:t>
        <a:bodyPr/>
        <a:lstStyle/>
        <a:p>
          <a:endParaRPr lang="zh-TW" altLang="en-US"/>
        </a:p>
      </dgm:t>
    </dgm:pt>
    <dgm:pt modelId="{E9378064-A9A6-45A0-986A-E4681D025BCE}" type="sibTrans" cxnId="{9BA4C7EF-625C-4A5E-A09A-08EA39BD4767}">
      <dgm:prSet/>
      <dgm:spPr/>
      <dgm:t>
        <a:bodyPr/>
        <a:lstStyle/>
        <a:p>
          <a:endParaRPr lang="zh-TW" altLang="en-US"/>
        </a:p>
      </dgm:t>
    </dgm:pt>
    <dgm:pt modelId="{16131E73-4F2C-41F4-BEE3-194A72BF704E}" type="pres">
      <dgm:prSet presAssocID="{FD0FFE96-8B92-438A-9AE8-3D7FDAE9AE1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4A9A3A8-89F5-4F15-AAD9-3C494AC1805E}" type="pres">
      <dgm:prSet presAssocID="{FD0FFE96-8B92-438A-9AE8-3D7FDAE9AE1F}" presName="matrix" presStyleCnt="0"/>
      <dgm:spPr/>
      <dgm:t>
        <a:bodyPr/>
        <a:lstStyle/>
        <a:p>
          <a:endParaRPr lang="zh-TW" altLang="en-US"/>
        </a:p>
      </dgm:t>
    </dgm:pt>
    <dgm:pt modelId="{65FBC2E4-5ED9-40A6-AA15-75FA4B796316}" type="pres">
      <dgm:prSet presAssocID="{FD0FFE96-8B92-438A-9AE8-3D7FDAE9AE1F}" presName="tile1" presStyleLbl="node1" presStyleIdx="0" presStyleCnt="4"/>
      <dgm:spPr/>
      <dgm:t>
        <a:bodyPr/>
        <a:lstStyle/>
        <a:p>
          <a:endParaRPr lang="zh-TW" altLang="en-US"/>
        </a:p>
      </dgm:t>
    </dgm:pt>
    <dgm:pt modelId="{46C4B585-5CC0-45AD-B05E-1879220D713E}" type="pres">
      <dgm:prSet presAssocID="{FD0FFE96-8B92-438A-9AE8-3D7FDAE9AE1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A800558-01A2-427E-B5A1-AEC759B7291B}" type="pres">
      <dgm:prSet presAssocID="{FD0FFE96-8B92-438A-9AE8-3D7FDAE9AE1F}" presName="tile2" presStyleLbl="node1" presStyleIdx="1" presStyleCnt="4"/>
      <dgm:spPr/>
      <dgm:t>
        <a:bodyPr/>
        <a:lstStyle/>
        <a:p>
          <a:endParaRPr lang="zh-TW" altLang="en-US"/>
        </a:p>
      </dgm:t>
    </dgm:pt>
    <dgm:pt modelId="{2566232C-B331-42B5-91C0-6903FBFFD1BD}" type="pres">
      <dgm:prSet presAssocID="{FD0FFE96-8B92-438A-9AE8-3D7FDAE9AE1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DE61D7E-B4E1-422B-9D30-2B26F3E72E5A}" type="pres">
      <dgm:prSet presAssocID="{FD0FFE96-8B92-438A-9AE8-3D7FDAE9AE1F}" presName="tile3" presStyleLbl="node1" presStyleIdx="2" presStyleCnt="4"/>
      <dgm:spPr/>
      <dgm:t>
        <a:bodyPr/>
        <a:lstStyle/>
        <a:p>
          <a:endParaRPr lang="zh-TW" altLang="en-US"/>
        </a:p>
      </dgm:t>
    </dgm:pt>
    <dgm:pt modelId="{6CA204BC-E75A-43A6-A630-15693C19855A}" type="pres">
      <dgm:prSet presAssocID="{FD0FFE96-8B92-438A-9AE8-3D7FDAE9AE1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A20355D-7E47-4F7A-B5DF-CD76C0359923}" type="pres">
      <dgm:prSet presAssocID="{FD0FFE96-8B92-438A-9AE8-3D7FDAE9AE1F}" presName="tile4" presStyleLbl="node1" presStyleIdx="3" presStyleCnt="4"/>
      <dgm:spPr/>
      <dgm:t>
        <a:bodyPr/>
        <a:lstStyle/>
        <a:p>
          <a:endParaRPr lang="zh-TW" altLang="en-US"/>
        </a:p>
      </dgm:t>
    </dgm:pt>
    <dgm:pt modelId="{C7535C65-A2D2-44CA-B72C-2ADFA4D4B8AC}" type="pres">
      <dgm:prSet presAssocID="{FD0FFE96-8B92-438A-9AE8-3D7FDAE9AE1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9B9F562-49C3-411E-B4CF-111FA93EBC26}" type="pres">
      <dgm:prSet presAssocID="{FD0FFE96-8B92-438A-9AE8-3D7FDAE9AE1F}" presName="centerTile" presStyleLbl="fgShp" presStyleIdx="0" presStyleCnt="1" custScaleX="166667" custScaleY="68965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B295301-27DA-41A7-B14F-2106C00EF9D8}" srcId="{A4550B8E-5FCA-4353-832D-25034C454722}" destId="{1CB89E06-296F-4542-83B6-2557FB47F757}" srcOrd="1" destOrd="0" parTransId="{D0264D32-AE73-45EA-9987-061CB098AD9D}" sibTransId="{96A940B0-3C76-4DE2-A08C-0BBE60A0EB1D}"/>
    <dgm:cxn modelId="{3FA004FC-4695-491D-8B0A-92AEE3C86714}" type="presOf" srcId="{B0D52931-86AA-48C1-9FDB-D97F222EEE7B}" destId="{6CA204BC-E75A-43A6-A630-15693C19855A}" srcOrd="1" destOrd="0" presId="urn:microsoft.com/office/officeart/2005/8/layout/matrix1"/>
    <dgm:cxn modelId="{0744942D-65B5-4969-A8AF-F5491095C258}" type="presOf" srcId="{0A8EF9D6-D909-47F0-8A4C-2A92D46F2C9D}" destId="{46C4B585-5CC0-45AD-B05E-1879220D713E}" srcOrd="1" destOrd="0" presId="urn:microsoft.com/office/officeart/2005/8/layout/matrix1"/>
    <dgm:cxn modelId="{C67D805E-FC4B-4ABA-A6A1-2313AB97744F}" srcId="{A4550B8E-5FCA-4353-832D-25034C454722}" destId="{B0D52931-86AA-48C1-9FDB-D97F222EEE7B}" srcOrd="2" destOrd="0" parTransId="{FB863ED6-40F1-4A31-9F71-2A7D6F988D0D}" sibTransId="{01FD3B0B-72A7-4659-BE6F-F43744B0A7C5}"/>
    <dgm:cxn modelId="{7C760415-0617-4D0C-8D52-32A9E7FFEF10}" type="presOf" srcId="{0A8EF9D6-D909-47F0-8A4C-2A92D46F2C9D}" destId="{65FBC2E4-5ED9-40A6-AA15-75FA4B796316}" srcOrd="0" destOrd="0" presId="urn:microsoft.com/office/officeart/2005/8/layout/matrix1"/>
    <dgm:cxn modelId="{B339BE75-B1C8-4F52-A481-3D50C5D8986E}" type="presOf" srcId="{1CB89E06-296F-4542-83B6-2557FB47F757}" destId="{CA800558-01A2-427E-B5A1-AEC759B7291B}" srcOrd="0" destOrd="0" presId="urn:microsoft.com/office/officeart/2005/8/layout/matrix1"/>
    <dgm:cxn modelId="{5FB644F6-03E8-4823-9EC9-55534BC1E9B0}" type="presOf" srcId="{A4550B8E-5FCA-4353-832D-25034C454722}" destId="{29B9F562-49C3-411E-B4CF-111FA93EBC26}" srcOrd="0" destOrd="0" presId="urn:microsoft.com/office/officeart/2005/8/layout/matrix1"/>
    <dgm:cxn modelId="{B01FC94F-35AE-472E-9510-B0B3A27FF300}" type="presOf" srcId="{FD0FFE96-8B92-438A-9AE8-3D7FDAE9AE1F}" destId="{16131E73-4F2C-41F4-BEE3-194A72BF704E}" srcOrd="0" destOrd="0" presId="urn:microsoft.com/office/officeart/2005/8/layout/matrix1"/>
    <dgm:cxn modelId="{91C6AA3A-1D8C-4252-8282-528B9BFA07C2}" type="presOf" srcId="{533C4E15-CE18-46F3-9D17-A6709DA5A8A7}" destId="{C7535C65-A2D2-44CA-B72C-2ADFA4D4B8AC}" srcOrd="1" destOrd="0" presId="urn:microsoft.com/office/officeart/2005/8/layout/matrix1"/>
    <dgm:cxn modelId="{B8BDF830-9AED-4073-8458-C12FF172F503}" srcId="{A4550B8E-5FCA-4353-832D-25034C454722}" destId="{0A8EF9D6-D909-47F0-8A4C-2A92D46F2C9D}" srcOrd="0" destOrd="0" parTransId="{A09D99F8-8DEF-48DA-AB7E-E30D4416F0C7}" sibTransId="{8DECC002-9251-4253-99C4-2E49266061CC}"/>
    <dgm:cxn modelId="{4E9EF0E1-94BD-4EBF-8E8A-6C38CC17B50A}" srcId="{FD0FFE96-8B92-438A-9AE8-3D7FDAE9AE1F}" destId="{A4550B8E-5FCA-4353-832D-25034C454722}" srcOrd="0" destOrd="0" parTransId="{CA38EA94-91BE-4A6C-96F3-36EDA924329E}" sibTransId="{A2C43CD3-8A85-4643-8E8C-B34B40DDD9E9}"/>
    <dgm:cxn modelId="{9BA4C7EF-625C-4A5E-A09A-08EA39BD4767}" srcId="{A4550B8E-5FCA-4353-832D-25034C454722}" destId="{533C4E15-CE18-46F3-9D17-A6709DA5A8A7}" srcOrd="3" destOrd="0" parTransId="{0BAE06BD-DB42-4AFD-835D-D2852341A073}" sibTransId="{E9378064-A9A6-45A0-986A-E4681D025BCE}"/>
    <dgm:cxn modelId="{4DFD4564-F9A8-48A7-AF46-686D99D316CD}" type="presOf" srcId="{B0D52931-86AA-48C1-9FDB-D97F222EEE7B}" destId="{4DE61D7E-B4E1-422B-9D30-2B26F3E72E5A}" srcOrd="0" destOrd="0" presId="urn:microsoft.com/office/officeart/2005/8/layout/matrix1"/>
    <dgm:cxn modelId="{8AB55FF5-77CC-4665-BD86-00DFB415E283}" type="presOf" srcId="{533C4E15-CE18-46F3-9D17-A6709DA5A8A7}" destId="{6A20355D-7E47-4F7A-B5DF-CD76C0359923}" srcOrd="0" destOrd="0" presId="urn:microsoft.com/office/officeart/2005/8/layout/matrix1"/>
    <dgm:cxn modelId="{6A37B8B8-CE1B-49BC-997A-0903B6B24ABD}" type="presOf" srcId="{1CB89E06-296F-4542-83B6-2557FB47F757}" destId="{2566232C-B331-42B5-91C0-6903FBFFD1BD}" srcOrd="1" destOrd="0" presId="urn:microsoft.com/office/officeart/2005/8/layout/matrix1"/>
    <dgm:cxn modelId="{4D7F0968-D448-4F7A-B4C0-285489F0CB20}" type="presParOf" srcId="{16131E73-4F2C-41F4-BEE3-194A72BF704E}" destId="{F4A9A3A8-89F5-4F15-AAD9-3C494AC1805E}" srcOrd="0" destOrd="0" presId="urn:microsoft.com/office/officeart/2005/8/layout/matrix1"/>
    <dgm:cxn modelId="{3ED47DAD-F618-4C04-A927-6AC7D5841B8E}" type="presParOf" srcId="{F4A9A3A8-89F5-4F15-AAD9-3C494AC1805E}" destId="{65FBC2E4-5ED9-40A6-AA15-75FA4B796316}" srcOrd="0" destOrd="0" presId="urn:microsoft.com/office/officeart/2005/8/layout/matrix1"/>
    <dgm:cxn modelId="{7357EAB4-486B-4719-95B5-067D7DFDE48C}" type="presParOf" srcId="{F4A9A3A8-89F5-4F15-AAD9-3C494AC1805E}" destId="{46C4B585-5CC0-45AD-B05E-1879220D713E}" srcOrd="1" destOrd="0" presId="urn:microsoft.com/office/officeart/2005/8/layout/matrix1"/>
    <dgm:cxn modelId="{5ADCAD49-39CB-40A9-AC0A-E347C66E8A43}" type="presParOf" srcId="{F4A9A3A8-89F5-4F15-AAD9-3C494AC1805E}" destId="{CA800558-01A2-427E-B5A1-AEC759B7291B}" srcOrd="2" destOrd="0" presId="urn:microsoft.com/office/officeart/2005/8/layout/matrix1"/>
    <dgm:cxn modelId="{45A83E10-0339-4C3F-A383-9789DECA1D1D}" type="presParOf" srcId="{F4A9A3A8-89F5-4F15-AAD9-3C494AC1805E}" destId="{2566232C-B331-42B5-91C0-6903FBFFD1BD}" srcOrd="3" destOrd="0" presId="urn:microsoft.com/office/officeart/2005/8/layout/matrix1"/>
    <dgm:cxn modelId="{6F54CDD3-B638-4720-A35F-538097BFA32A}" type="presParOf" srcId="{F4A9A3A8-89F5-4F15-AAD9-3C494AC1805E}" destId="{4DE61D7E-B4E1-422B-9D30-2B26F3E72E5A}" srcOrd="4" destOrd="0" presId="urn:microsoft.com/office/officeart/2005/8/layout/matrix1"/>
    <dgm:cxn modelId="{B53BC560-7403-48D7-9384-CF428BCE45B1}" type="presParOf" srcId="{F4A9A3A8-89F5-4F15-AAD9-3C494AC1805E}" destId="{6CA204BC-E75A-43A6-A630-15693C19855A}" srcOrd="5" destOrd="0" presId="urn:microsoft.com/office/officeart/2005/8/layout/matrix1"/>
    <dgm:cxn modelId="{1EC67DF9-F860-4B8D-991A-431001CA9B4F}" type="presParOf" srcId="{F4A9A3A8-89F5-4F15-AAD9-3C494AC1805E}" destId="{6A20355D-7E47-4F7A-B5DF-CD76C0359923}" srcOrd="6" destOrd="0" presId="urn:microsoft.com/office/officeart/2005/8/layout/matrix1"/>
    <dgm:cxn modelId="{EF8AC3AB-DBCC-4BAA-8AFC-74A2B7559869}" type="presParOf" srcId="{F4A9A3A8-89F5-4F15-AAD9-3C494AC1805E}" destId="{C7535C65-A2D2-44CA-B72C-2ADFA4D4B8AC}" srcOrd="7" destOrd="0" presId="urn:microsoft.com/office/officeart/2005/8/layout/matrix1"/>
    <dgm:cxn modelId="{C3ECE73C-CD55-4226-B6F0-4B836127B4EF}" type="presParOf" srcId="{16131E73-4F2C-41F4-BEE3-194A72BF704E}" destId="{29B9F562-49C3-411E-B4CF-111FA93EBC2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FD0FFE96-8B92-438A-9AE8-3D7FDAE9AE1F}" type="doc">
      <dgm:prSet loTypeId="urn:microsoft.com/office/officeart/2005/8/layout/matrix1" loCatId="matrix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zh-TW" altLang="en-US"/>
        </a:p>
      </dgm:t>
    </dgm:pt>
    <dgm:pt modelId="{A4550B8E-5FCA-4353-832D-25034C454722}">
      <dgm:prSet phldrT="[文字]" custT="1"/>
      <dgm:spPr/>
      <dgm:t>
        <a:bodyPr/>
        <a:lstStyle/>
        <a:p>
          <a:r>
            <a:rPr lang="zh-TW" altLang="en-US" sz="1800" dirty="0" smtClean="0">
              <a:latin typeface="細明體" pitchFamily="49" charset="-120"/>
              <a:ea typeface="細明體" pitchFamily="49" charset="-120"/>
            </a:rPr>
            <a:t>教育信念理想</a:t>
          </a:r>
          <a:endParaRPr lang="zh-TW" altLang="en-US" sz="1800" dirty="0">
            <a:latin typeface="細明體" pitchFamily="49" charset="-120"/>
            <a:ea typeface="細明體" pitchFamily="49" charset="-120"/>
          </a:endParaRPr>
        </a:p>
      </dgm:t>
    </dgm:pt>
    <dgm:pt modelId="{CA38EA94-91BE-4A6C-96F3-36EDA924329E}" type="parTrans" cxnId="{4E9EF0E1-94BD-4EBF-8E8A-6C38CC17B50A}">
      <dgm:prSet/>
      <dgm:spPr/>
      <dgm:t>
        <a:bodyPr/>
        <a:lstStyle/>
        <a:p>
          <a:endParaRPr lang="zh-TW" altLang="en-US"/>
        </a:p>
      </dgm:t>
    </dgm:pt>
    <dgm:pt modelId="{A2C43CD3-8A85-4643-8E8C-B34B40DDD9E9}" type="sibTrans" cxnId="{4E9EF0E1-94BD-4EBF-8E8A-6C38CC17B50A}">
      <dgm:prSet/>
      <dgm:spPr/>
      <dgm:t>
        <a:bodyPr/>
        <a:lstStyle/>
        <a:p>
          <a:endParaRPr lang="zh-TW" altLang="en-US"/>
        </a:p>
      </dgm:t>
    </dgm:pt>
    <dgm:pt modelId="{0A8EF9D6-D909-47F0-8A4C-2A92D46F2C9D}">
      <dgm:prSet phldrT="[文字]" custT="1"/>
      <dgm:spPr/>
      <dgm:t>
        <a:bodyPr/>
        <a:lstStyle/>
        <a:p>
          <a:r>
            <a:rPr lang="zh-TW" altLang="en-US" sz="2000" b="1" dirty="0" smtClean="0"/>
            <a:t>全人教育</a:t>
          </a:r>
          <a:endParaRPr lang="zh-TW" altLang="en-US" sz="2000" b="1" dirty="0"/>
        </a:p>
      </dgm:t>
    </dgm:pt>
    <dgm:pt modelId="{A09D99F8-8DEF-48DA-AB7E-E30D4416F0C7}" type="parTrans" cxnId="{B8BDF830-9AED-4073-8458-C12FF172F503}">
      <dgm:prSet/>
      <dgm:spPr/>
      <dgm:t>
        <a:bodyPr/>
        <a:lstStyle/>
        <a:p>
          <a:endParaRPr lang="zh-TW" altLang="en-US"/>
        </a:p>
      </dgm:t>
    </dgm:pt>
    <dgm:pt modelId="{8DECC002-9251-4253-99C4-2E49266061CC}" type="sibTrans" cxnId="{B8BDF830-9AED-4073-8458-C12FF172F503}">
      <dgm:prSet/>
      <dgm:spPr/>
      <dgm:t>
        <a:bodyPr/>
        <a:lstStyle/>
        <a:p>
          <a:endParaRPr lang="zh-TW" altLang="en-US"/>
        </a:p>
      </dgm:t>
    </dgm:pt>
    <dgm:pt modelId="{1CB89E06-296F-4542-83B6-2557FB47F757}">
      <dgm:prSet phldrT="[文字]" custT="1"/>
      <dgm:spPr/>
      <dgm:t>
        <a:bodyPr/>
        <a:lstStyle/>
        <a:p>
          <a:r>
            <a:rPr lang="zh-TW" altLang="en-US" sz="2000" b="1" dirty="0" smtClean="0"/>
            <a:t>生命教育</a:t>
          </a:r>
          <a:endParaRPr lang="zh-TW" altLang="en-US" sz="2000" b="1" dirty="0"/>
        </a:p>
      </dgm:t>
    </dgm:pt>
    <dgm:pt modelId="{D0264D32-AE73-45EA-9987-061CB098AD9D}" type="parTrans" cxnId="{DB295301-27DA-41A7-B14F-2106C00EF9D8}">
      <dgm:prSet/>
      <dgm:spPr/>
      <dgm:t>
        <a:bodyPr/>
        <a:lstStyle/>
        <a:p>
          <a:endParaRPr lang="zh-TW" altLang="en-US"/>
        </a:p>
      </dgm:t>
    </dgm:pt>
    <dgm:pt modelId="{96A940B0-3C76-4DE2-A08C-0BBE60A0EB1D}" type="sibTrans" cxnId="{DB295301-27DA-41A7-B14F-2106C00EF9D8}">
      <dgm:prSet/>
      <dgm:spPr/>
      <dgm:t>
        <a:bodyPr/>
        <a:lstStyle/>
        <a:p>
          <a:endParaRPr lang="zh-TW" altLang="en-US"/>
        </a:p>
      </dgm:t>
    </dgm:pt>
    <dgm:pt modelId="{B0D52931-86AA-48C1-9FDB-D97F222EEE7B}">
      <dgm:prSet phldrT="[文字]" custT="1"/>
      <dgm:spPr/>
      <dgm:t>
        <a:bodyPr/>
        <a:lstStyle/>
        <a:p>
          <a:r>
            <a:rPr lang="zh-TW" altLang="en-US" sz="2000" b="1" dirty="0" smtClean="0"/>
            <a:t>終身教育</a:t>
          </a:r>
          <a:endParaRPr lang="zh-TW" altLang="en-US" sz="2000" b="1" dirty="0"/>
        </a:p>
      </dgm:t>
    </dgm:pt>
    <dgm:pt modelId="{FB863ED6-40F1-4A31-9F71-2A7D6F988D0D}" type="parTrans" cxnId="{C67D805E-FC4B-4ABA-A6A1-2313AB97744F}">
      <dgm:prSet/>
      <dgm:spPr/>
      <dgm:t>
        <a:bodyPr/>
        <a:lstStyle/>
        <a:p>
          <a:endParaRPr lang="zh-TW" altLang="en-US"/>
        </a:p>
      </dgm:t>
    </dgm:pt>
    <dgm:pt modelId="{01FD3B0B-72A7-4659-BE6F-F43744B0A7C5}" type="sibTrans" cxnId="{C67D805E-FC4B-4ABA-A6A1-2313AB97744F}">
      <dgm:prSet/>
      <dgm:spPr/>
      <dgm:t>
        <a:bodyPr/>
        <a:lstStyle/>
        <a:p>
          <a:endParaRPr lang="zh-TW" altLang="en-US"/>
        </a:p>
      </dgm:t>
    </dgm:pt>
    <dgm:pt modelId="{533C4E15-CE18-46F3-9D17-A6709DA5A8A7}">
      <dgm:prSet phldrT="[文字]" custT="1"/>
      <dgm:spPr/>
      <dgm:t>
        <a:bodyPr/>
        <a:lstStyle/>
        <a:p>
          <a:r>
            <a:rPr lang="zh-TW" altLang="en-US" sz="2000" b="1" dirty="0" smtClean="0"/>
            <a:t>完全學習</a:t>
          </a:r>
          <a:endParaRPr lang="zh-TW" altLang="en-US" sz="2000" b="1" dirty="0"/>
        </a:p>
      </dgm:t>
    </dgm:pt>
    <dgm:pt modelId="{0BAE06BD-DB42-4AFD-835D-D2852341A073}" type="parTrans" cxnId="{9BA4C7EF-625C-4A5E-A09A-08EA39BD4767}">
      <dgm:prSet/>
      <dgm:spPr/>
      <dgm:t>
        <a:bodyPr/>
        <a:lstStyle/>
        <a:p>
          <a:endParaRPr lang="zh-TW" altLang="en-US"/>
        </a:p>
      </dgm:t>
    </dgm:pt>
    <dgm:pt modelId="{E9378064-A9A6-45A0-986A-E4681D025BCE}" type="sibTrans" cxnId="{9BA4C7EF-625C-4A5E-A09A-08EA39BD4767}">
      <dgm:prSet/>
      <dgm:spPr/>
      <dgm:t>
        <a:bodyPr/>
        <a:lstStyle/>
        <a:p>
          <a:endParaRPr lang="zh-TW" altLang="en-US"/>
        </a:p>
      </dgm:t>
    </dgm:pt>
    <dgm:pt modelId="{16131E73-4F2C-41F4-BEE3-194A72BF704E}" type="pres">
      <dgm:prSet presAssocID="{FD0FFE96-8B92-438A-9AE8-3D7FDAE9AE1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4A9A3A8-89F5-4F15-AAD9-3C494AC1805E}" type="pres">
      <dgm:prSet presAssocID="{FD0FFE96-8B92-438A-9AE8-3D7FDAE9AE1F}" presName="matrix" presStyleCnt="0"/>
      <dgm:spPr/>
      <dgm:t>
        <a:bodyPr/>
        <a:lstStyle/>
        <a:p>
          <a:endParaRPr lang="zh-TW" altLang="en-US"/>
        </a:p>
      </dgm:t>
    </dgm:pt>
    <dgm:pt modelId="{65FBC2E4-5ED9-40A6-AA15-75FA4B796316}" type="pres">
      <dgm:prSet presAssocID="{FD0FFE96-8B92-438A-9AE8-3D7FDAE9AE1F}" presName="tile1" presStyleLbl="node1" presStyleIdx="0" presStyleCnt="4"/>
      <dgm:spPr/>
      <dgm:t>
        <a:bodyPr/>
        <a:lstStyle/>
        <a:p>
          <a:endParaRPr lang="zh-TW" altLang="en-US"/>
        </a:p>
      </dgm:t>
    </dgm:pt>
    <dgm:pt modelId="{46C4B585-5CC0-45AD-B05E-1879220D713E}" type="pres">
      <dgm:prSet presAssocID="{FD0FFE96-8B92-438A-9AE8-3D7FDAE9AE1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A800558-01A2-427E-B5A1-AEC759B7291B}" type="pres">
      <dgm:prSet presAssocID="{FD0FFE96-8B92-438A-9AE8-3D7FDAE9AE1F}" presName="tile2" presStyleLbl="node1" presStyleIdx="1" presStyleCnt="4"/>
      <dgm:spPr/>
      <dgm:t>
        <a:bodyPr/>
        <a:lstStyle/>
        <a:p>
          <a:endParaRPr lang="zh-TW" altLang="en-US"/>
        </a:p>
      </dgm:t>
    </dgm:pt>
    <dgm:pt modelId="{2566232C-B331-42B5-91C0-6903FBFFD1BD}" type="pres">
      <dgm:prSet presAssocID="{FD0FFE96-8B92-438A-9AE8-3D7FDAE9AE1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DE61D7E-B4E1-422B-9D30-2B26F3E72E5A}" type="pres">
      <dgm:prSet presAssocID="{FD0FFE96-8B92-438A-9AE8-3D7FDAE9AE1F}" presName="tile3" presStyleLbl="node1" presStyleIdx="2" presStyleCnt="4"/>
      <dgm:spPr/>
      <dgm:t>
        <a:bodyPr/>
        <a:lstStyle/>
        <a:p>
          <a:endParaRPr lang="zh-TW" altLang="en-US"/>
        </a:p>
      </dgm:t>
    </dgm:pt>
    <dgm:pt modelId="{6CA204BC-E75A-43A6-A630-15693C19855A}" type="pres">
      <dgm:prSet presAssocID="{FD0FFE96-8B92-438A-9AE8-3D7FDAE9AE1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A20355D-7E47-4F7A-B5DF-CD76C0359923}" type="pres">
      <dgm:prSet presAssocID="{FD0FFE96-8B92-438A-9AE8-3D7FDAE9AE1F}" presName="tile4" presStyleLbl="node1" presStyleIdx="3" presStyleCnt="4"/>
      <dgm:spPr/>
      <dgm:t>
        <a:bodyPr/>
        <a:lstStyle/>
        <a:p>
          <a:endParaRPr lang="zh-TW" altLang="en-US"/>
        </a:p>
      </dgm:t>
    </dgm:pt>
    <dgm:pt modelId="{C7535C65-A2D2-44CA-B72C-2ADFA4D4B8AC}" type="pres">
      <dgm:prSet presAssocID="{FD0FFE96-8B92-438A-9AE8-3D7FDAE9AE1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9B9F562-49C3-411E-B4CF-111FA93EBC26}" type="pres">
      <dgm:prSet presAssocID="{FD0FFE96-8B92-438A-9AE8-3D7FDAE9AE1F}" presName="centerTile" presStyleLbl="fgShp" presStyleIdx="0" presStyleCnt="1" custScaleX="171667" custScaleY="92000" custLinFactNeighborX="-2500" custLinFactNeighborY="10000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B295301-27DA-41A7-B14F-2106C00EF9D8}" srcId="{A4550B8E-5FCA-4353-832D-25034C454722}" destId="{1CB89E06-296F-4542-83B6-2557FB47F757}" srcOrd="1" destOrd="0" parTransId="{D0264D32-AE73-45EA-9987-061CB098AD9D}" sibTransId="{96A940B0-3C76-4DE2-A08C-0BBE60A0EB1D}"/>
    <dgm:cxn modelId="{34687728-9480-430E-8D70-521350F9F557}" type="presOf" srcId="{533C4E15-CE18-46F3-9D17-A6709DA5A8A7}" destId="{6A20355D-7E47-4F7A-B5DF-CD76C0359923}" srcOrd="0" destOrd="0" presId="urn:microsoft.com/office/officeart/2005/8/layout/matrix1"/>
    <dgm:cxn modelId="{F906E7D6-4A37-4595-977C-9DDBD189BB5C}" type="presOf" srcId="{533C4E15-CE18-46F3-9D17-A6709DA5A8A7}" destId="{C7535C65-A2D2-44CA-B72C-2ADFA4D4B8AC}" srcOrd="1" destOrd="0" presId="urn:microsoft.com/office/officeart/2005/8/layout/matrix1"/>
    <dgm:cxn modelId="{C67D805E-FC4B-4ABA-A6A1-2313AB97744F}" srcId="{A4550B8E-5FCA-4353-832D-25034C454722}" destId="{B0D52931-86AA-48C1-9FDB-D97F222EEE7B}" srcOrd="2" destOrd="0" parTransId="{FB863ED6-40F1-4A31-9F71-2A7D6F988D0D}" sibTransId="{01FD3B0B-72A7-4659-BE6F-F43744B0A7C5}"/>
    <dgm:cxn modelId="{1A7C600E-5A55-4E5E-9BCC-12BE85416C03}" type="presOf" srcId="{0A8EF9D6-D909-47F0-8A4C-2A92D46F2C9D}" destId="{65FBC2E4-5ED9-40A6-AA15-75FA4B796316}" srcOrd="0" destOrd="0" presId="urn:microsoft.com/office/officeart/2005/8/layout/matrix1"/>
    <dgm:cxn modelId="{040C13D7-0FD7-411A-975B-59ECA3FFB761}" type="presOf" srcId="{B0D52931-86AA-48C1-9FDB-D97F222EEE7B}" destId="{4DE61D7E-B4E1-422B-9D30-2B26F3E72E5A}" srcOrd="0" destOrd="0" presId="urn:microsoft.com/office/officeart/2005/8/layout/matrix1"/>
    <dgm:cxn modelId="{F26B9D59-FD92-4994-9E70-A62227A6730B}" type="presOf" srcId="{B0D52931-86AA-48C1-9FDB-D97F222EEE7B}" destId="{6CA204BC-E75A-43A6-A630-15693C19855A}" srcOrd="1" destOrd="0" presId="urn:microsoft.com/office/officeart/2005/8/layout/matrix1"/>
    <dgm:cxn modelId="{88259EF4-2401-4A24-A244-169C1BFA70DB}" type="presOf" srcId="{A4550B8E-5FCA-4353-832D-25034C454722}" destId="{29B9F562-49C3-411E-B4CF-111FA93EBC26}" srcOrd="0" destOrd="0" presId="urn:microsoft.com/office/officeart/2005/8/layout/matrix1"/>
    <dgm:cxn modelId="{B8BDF830-9AED-4073-8458-C12FF172F503}" srcId="{A4550B8E-5FCA-4353-832D-25034C454722}" destId="{0A8EF9D6-D909-47F0-8A4C-2A92D46F2C9D}" srcOrd="0" destOrd="0" parTransId="{A09D99F8-8DEF-48DA-AB7E-E30D4416F0C7}" sibTransId="{8DECC002-9251-4253-99C4-2E49266061CC}"/>
    <dgm:cxn modelId="{C370FB72-1AD4-4A41-92CD-B1FBFA8B8B3E}" type="presOf" srcId="{0A8EF9D6-D909-47F0-8A4C-2A92D46F2C9D}" destId="{46C4B585-5CC0-45AD-B05E-1879220D713E}" srcOrd="1" destOrd="0" presId="urn:microsoft.com/office/officeart/2005/8/layout/matrix1"/>
    <dgm:cxn modelId="{4E9EF0E1-94BD-4EBF-8E8A-6C38CC17B50A}" srcId="{FD0FFE96-8B92-438A-9AE8-3D7FDAE9AE1F}" destId="{A4550B8E-5FCA-4353-832D-25034C454722}" srcOrd="0" destOrd="0" parTransId="{CA38EA94-91BE-4A6C-96F3-36EDA924329E}" sibTransId="{A2C43CD3-8A85-4643-8E8C-B34B40DDD9E9}"/>
    <dgm:cxn modelId="{9BA4C7EF-625C-4A5E-A09A-08EA39BD4767}" srcId="{A4550B8E-5FCA-4353-832D-25034C454722}" destId="{533C4E15-CE18-46F3-9D17-A6709DA5A8A7}" srcOrd="3" destOrd="0" parTransId="{0BAE06BD-DB42-4AFD-835D-D2852341A073}" sibTransId="{E9378064-A9A6-45A0-986A-E4681D025BCE}"/>
    <dgm:cxn modelId="{0B84638E-9BD2-400E-A2D3-F0B1999995B0}" type="presOf" srcId="{FD0FFE96-8B92-438A-9AE8-3D7FDAE9AE1F}" destId="{16131E73-4F2C-41F4-BEE3-194A72BF704E}" srcOrd="0" destOrd="0" presId="urn:microsoft.com/office/officeart/2005/8/layout/matrix1"/>
    <dgm:cxn modelId="{4E47762D-E1EA-4870-B25D-80E95F109291}" type="presOf" srcId="{1CB89E06-296F-4542-83B6-2557FB47F757}" destId="{CA800558-01A2-427E-B5A1-AEC759B7291B}" srcOrd="0" destOrd="0" presId="urn:microsoft.com/office/officeart/2005/8/layout/matrix1"/>
    <dgm:cxn modelId="{A27B021D-7E9D-4A94-9AD9-FA67A91436B6}" type="presOf" srcId="{1CB89E06-296F-4542-83B6-2557FB47F757}" destId="{2566232C-B331-42B5-91C0-6903FBFFD1BD}" srcOrd="1" destOrd="0" presId="urn:microsoft.com/office/officeart/2005/8/layout/matrix1"/>
    <dgm:cxn modelId="{F5AD31A6-223C-4653-A93B-DB77AF14F6C3}" type="presParOf" srcId="{16131E73-4F2C-41F4-BEE3-194A72BF704E}" destId="{F4A9A3A8-89F5-4F15-AAD9-3C494AC1805E}" srcOrd="0" destOrd="0" presId="urn:microsoft.com/office/officeart/2005/8/layout/matrix1"/>
    <dgm:cxn modelId="{BC1ECB2E-CA6F-4620-9828-802C2CED6DEB}" type="presParOf" srcId="{F4A9A3A8-89F5-4F15-AAD9-3C494AC1805E}" destId="{65FBC2E4-5ED9-40A6-AA15-75FA4B796316}" srcOrd="0" destOrd="0" presId="urn:microsoft.com/office/officeart/2005/8/layout/matrix1"/>
    <dgm:cxn modelId="{F8C3277D-19F7-4537-8708-F43186EF16B5}" type="presParOf" srcId="{F4A9A3A8-89F5-4F15-AAD9-3C494AC1805E}" destId="{46C4B585-5CC0-45AD-B05E-1879220D713E}" srcOrd="1" destOrd="0" presId="urn:microsoft.com/office/officeart/2005/8/layout/matrix1"/>
    <dgm:cxn modelId="{2DE3F15A-501E-419E-8BBE-6BAAABDAEA9E}" type="presParOf" srcId="{F4A9A3A8-89F5-4F15-AAD9-3C494AC1805E}" destId="{CA800558-01A2-427E-B5A1-AEC759B7291B}" srcOrd="2" destOrd="0" presId="urn:microsoft.com/office/officeart/2005/8/layout/matrix1"/>
    <dgm:cxn modelId="{73EAE36B-4A66-46E9-A51C-32ED14E731B8}" type="presParOf" srcId="{F4A9A3A8-89F5-4F15-AAD9-3C494AC1805E}" destId="{2566232C-B331-42B5-91C0-6903FBFFD1BD}" srcOrd="3" destOrd="0" presId="urn:microsoft.com/office/officeart/2005/8/layout/matrix1"/>
    <dgm:cxn modelId="{ECC02E35-BBFB-418B-85B7-0655943CB5AE}" type="presParOf" srcId="{F4A9A3A8-89F5-4F15-AAD9-3C494AC1805E}" destId="{4DE61D7E-B4E1-422B-9D30-2B26F3E72E5A}" srcOrd="4" destOrd="0" presId="urn:microsoft.com/office/officeart/2005/8/layout/matrix1"/>
    <dgm:cxn modelId="{7897497D-BA25-4A32-927F-55DDE78A7EA5}" type="presParOf" srcId="{F4A9A3A8-89F5-4F15-AAD9-3C494AC1805E}" destId="{6CA204BC-E75A-43A6-A630-15693C19855A}" srcOrd="5" destOrd="0" presId="urn:microsoft.com/office/officeart/2005/8/layout/matrix1"/>
    <dgm:cxn modelId="{DF7B63C3-0C32-472A-A991-E1CD30D05C13}" type="presParOf" srcId="{F4A9A3A8-89F5-4F15-AAD9-3C494AC1805E}" destId="{6A20355D-7E47-4F7A-B5DF-CD76C0359923}" srcOrd="6" destOrd="0" presId="urn:microsoft.com/office/officeart/2005/8/layout/matrix1"/>
    <dgm:cxn modelId="{AD9E55DA-7B26-4670-BC93-2D88CBCD2F52}" type="presParOf" srcId="{F4A9A3A8-89F5-4F15-AAD9-3C494AC1805E}" destId="{C7535C65-A2D2-44CA-B72C-2ADFA4D4B8AC}" srcOrd="7" destOrd="0" presId="urn:microsoft.com/office/officeart/2005/8/layout/matrix1"/>
    <dgm:cxn modelId="{8CAEC35C-6CDC-4971-A1B9-F139189AA459}" type="presParOf" srcId="{16131E73-4F2C-41F4-BEE3-194A72BF704E}" destId="{29B9F562-49C3-411E-B4CF-111FA93EBC2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FD0FFE96-8B92-438A-9AE8-3D7FDAE9AE1F}" type="doc">
      <dgm:prSet loTypeId="urn:microsoft.com/office/officeart/2005/8/layout/matrix1" loCatId="matrix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zh-TW" altLang="en-US"/>
        </a:p>
      </dgm:t>
    </dgm:pt>
    <dgm:pt modelId="{A4550B8E-5FCA-4353-832D-25034C454722}">
      <dgm:prSet phldrT="[文字]" custT="1"/>
      <dgm:spPr/>
      <dgm:t>
        <a:bodyPr/>
        <a:lstStyle/>
        <a:p>
          <a:r>
            <a:rPr lang="zh-TW" altLang="en-US" sz="1800" dirty="0" smtClean="0">
              <a:latin typeface="細明體" pitchFamily="49" charset="-120"/>
              <a:ea typeface="細明體" pitchFamily="49" charset="-120"/>
            </a:rPr>
            <a:t>國家政策發展</a:t>
          </a:r>
          <a:endParaRPr lang="zh-TW" altLang="en-US" sz="1800" dirty="0">
            <a:latin typeface="細明體" pitchFamily="49" charset="-120"/>
            <a:ea typeface="細明體" pitchFamily="49" charset="-120"/>
          </a:endParaRPr>
        </a:p>
      </dgm:t>
    </dgm:pt>
    <dgm:pt modelId="{CA38EA94-91BE-4A6C-96F3-36EDA924329E}" type="parTrans" cxnId="{4E9EF0E1-94BD-4EBF-8E8A-6C38CC17B50A}">
      <dgm:prSet/>
      <dgm:spPr/>
      <dgm:t>
        <a:bodyPr/>
        <a:lstStyle/>
        <a:p>
          <a:endParaRPr lang="zh-TW" altLang="en-US"/>
        </a:p>
      </dgm:t>
    </dgm:pt>
    <dgm:pt modelId="{A2C43CD3-8A85-4643-8E8C-B34B40DDD9E9}" type="sibTrans" cxnId="{4E9EF0E1-94BD-4EBF-8E8A-6C38CC17B50A}">
      <dgm:prSet/>
      <dgm:spPr/>
      <dgm:t>
        <a:bodyPr/>
        <a:lstStyle/>
        <a:p>
          <a:endParaRPr lang="zh-TW" altLang="en-US"/>
        </a:p>
      </dgm:t>
    </dgm:pt>
    <dgm:pt modelId="{0A8EF9D6-D909-47F0-8A4C-2A92D46F2C9D}">
      <dgm:prSet phldrT="[文字]" custT="1"/>
      <dgm:spPr/>
      <dgm:t>
        <a:bodyPr/>
        <a:lstStyle/>
        <a:p>
          <a:r>
            <a:rPr lang="zh-TW" altLang="en-US" sz="1700" b="1" dirty="0" smtClean="0"/>
            <a:t>提升國家競爭力</a:t>
          </a:r>
          <a:endParaRPr lang="zh-TW" altLang="en-US" sz="1700" b="1" dirty="0"/>
        </a:p>
      </dgm:t>
    </dgm:pt>
    <dgm:pt modelId="{A09D99F8-8DEF-48DA-AB7E-E30D4416F0C7}" type="parTrans" cxnId="{B8BDF830-9AED-4073-8458-C12FF172F503}">
      <dgm:prSet/>
      <dgm:spPr/>
      <dgm:t>
        <a:bodyPr/>
        <a:lstStyle/>
        <a:p>
          <a:endParaRPr lang="zh-TW" altLang="en-US"/>
        </a:p>
      </dgm:t>
    </dgm:pt>
    <dgm:pt modelId="{8DECC002-9251-4253-99C4-2E49266061CC}" type="sibTrans" cxnId="{B8BDF830-9AED-4073-8458-C12FF172F503}">
      <dgm:prSet/>
      <dgm:spPr/>
      <dgm:t>
        <a:bodyPr/>
        <a:lstStyle/>
        <a:p>
          <a:endParaRPr lang="zh-TW" altLang="en-US"/>
        </a:p>
      </dgm:t>
    </dgm:pt>
    <dgm:pt modelId="{1CB89E06-296F-4542-83B6-2557FB47F757}">
      <dgm:prSet phldrT="[文字]" custT="1"/>
      <dgm:spPr/>
      <dgm:t>
        <a:bodyPr/>
        <a:lstStyle/>
        <a:p>
          <a:r>
            <a:rPr lang="zh-TW" altLang="en-US" sz="2000" b="1" dirty="0" smtClean="0"/>
            <a:t>產業人才供需</a:t>
          </a:r>
          <a:endParaRPr lang="zh-TW" altLang="en-US" sz="2000" b="1" dirty="0"/>
        </a:p>
      </dgm:t>
    </dgm:pt>
    <dgm:pt modelId="{D0264D32-AE73-45EA-9987-061CB098AD9D}" type="parTrans" cxnId="{DB295301-27DA-41A7-B14F-2106C00EF9D8}">
      <dgm:prSet/>
      <dgm:spPr/>
      <dgm:t>
        <a:bodyPr/>
        <a:lstStyle/>
        <a:p>
          <a:endParaRPr lang="zh-TW" altLang="en-US"/>
        </a:p>
      </dgm:t>
    </dgm:pt>
    <dgm:pt modelId="{96A940B0-3C76-4DE2-A08C-0BBE60A0EB1D}" type="sibTrans" cxnId="{DB295301-27DA-41A7-B14F-2106C00EF9D8}">
      <dgm:prSet/>
      <dgm:spPr/>
      <dgm:t>
        <a:bodyPr/>
        <a:lstStyle/>
        <a:p>
          <a:endParaRPr lang="zh-TW" altLang="en-US"/>
        </a:p>
      </dgm:t>
    </dgm:pt>
    <dgm:pt modelId="{B0D52931-86AA-48C1-9FDB-D97F222EEE7B}">
      <dgm:prSet phldrT="[文字]" custT="1"/>
      <dgm:spPr/>
      <dgm:t>
        <a:bodyPr/>
        <a:lstStyle/>
        <a:p>
          <a:r>
            <a:rPr lang="zh-TW" altLang="en-US" sz="2000" b="1" dirty="0" smtClean="0"/>
            <a:t>繁榮安定成長</a:t>
          </a:r>
          <a:endParaRPr lang="zh-TW" altLang="en-US" sz="2000" b="1" dirty="0"/>
        </a:p>
      </dgm:t>
    </dgm:pt>
    <dgm:pt modelId="{FB863ED6-40F1-4A31-9F71-2A7D6F988D0D}" type="parTrans" cxnId="{C67D805E-FC4B-4ABA-A6A1-2313AB97744F}">
      <dgm:prSet/>
      <dgm:spPr/>
      <dgm:t>
        <a:bodyPr/>
        <a:lstStyle/>
        <a:p>
          <a:endParaRPr lang="zh-TW" altLang="en-US"/>
        </a:p>
      </dgm:t>
    </dgm:pt>
    <dgm:pt modelId="{01FD3B0B-72A7-4659-BE6F-F43744B0A7C5}" type="sibTrans" cxnId="{C67D805E-FC4B-4ABA-A6A1-2313AB97744F}">
      <dgm:prSet/>
      <dgm:spPr/>
      <dgm:t>
        <a:bodyPr/>
        <a:lstStyle/>
        <a:p>
          <a:endParaRPr lang="zh-TW" altLang="en-US"/>
        </a:p>
      </dgm:t>
    </dgm:pt>
    <dgm:pt modelId="{533C4E15-CE18-46F3-9D17-A6709DA5A8A7}">
      <dgm:prSet phldrT="[文字]" custT="1"/>
      <dgm:spPr/>
      <dgm:t>
        <a:bodyPr/>
        <a:lstStyle/>
        <a:p>
          <a:r>
            <a:rPr lang="zh-TW" altLang="en-US" sz="2000" b="1" dirty="0" smtClean="0"/>
            <a:t>社會永續發展</a:t>
          </a:r>
          <a:endParaRPr lang="zh-TW" altLang="en-US" sz="2000" b="1" dirty="0"/>
        </a:p>
      </dgm:t>
    </dgm:pt>
    <dgm:pt modelId="{0BAE06BD-DB42-4AFD-835D-D2852341A073}" type="parTrans" cxnId="{9BA4C7EF-625C-4A5E-A09A-08EA39BD4767}">
      <dgm:prSet/>
      <dgm:spPr/>
      <dgm:t>
        <a:bodyPr/>
        <a:lstStyle/>
        <a:p>
          <a:endParaRPr lang="zh-TW" altLang="en-US"/>
        </a:p>
      </dgm:t>
    </dgm:pt>
    <dgm:pt modelId="{E9378064-A9A6-45A0-986A-E4681D025BCE}" type="sibTrans" cxnId="{9BA4C7EF-625C-4A5E-A09A-08EA39BD4767}">
      <dgm:prSet/>
      <dgm:spPr/>
      <dgm:t>
        <a:bodyPr/>
        <a:lstStyle/>
        <a:p>
          <a:endParaRPr lang="zh-TW" altLang="en-US"/>
        </a:p>
      </dgm:t>
    </dgm:pt>
    <dgm:pt modelId="{16131E73-4F2C-41F4-BEE3-194A72BF704E}" type="pres">
      <dgm:prSet presAssocID="{FD0FFE96-8B92-438A-9AE8-3D7FDAE9AE1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4A9A3A8-89F5-4F15-AAD9-3C494AC1805E}" type="pres">
      <dgm:prSet presAssocID="{FD0FFE96-8B92-438A-9AE8-3D7FDAE9AE1F}" presName="matrix" presStyleCnt="0"/>
      <dgm:spPr/>
      <dgm:t>
        <a:bodyPr/>
        <a:lstStyle/>
        <a:p>
          <a:endParaRPr lang="zh-TW" altLang="en-US"/>
        </a:p>
      </dgm:t>
    </dgm:pt>
    <dgm:pt modelId="{65FBC2E4-5ED9-40A6-AA15-75FA4B796316}" type="pres">
      <dgm:prSet presAssocID="{FD0FFE96-8B92-438A-9AE8-3D7FDAE9AE1F}" presName="tile1" presStyleLbl="node1" presStyleIdx="0" presStyleCnt="4"/>
      <dgm:spPr/>
      <dgm:t>
        <a:bodyPr/>
        <a:lstStyle/>
        <a:p>
          <a:endParaRPr lang="zh-TW" altLang="en-US"/>
        </a:p>
      </dgm:t>
    </dgm:pt>
    <dgm:pt modelId="{46C4B585-5CC0-45AD-B05E-1879220D713E}" type="pres">
      <dgm:prSet presAssocID="{FD0FFE96-8B92-438A-9AE8-3D7FDAE9AE1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A800558-01A2-427E-B5A1-AEC759B7291B}" type="pres">
      <dgm:prSet presAssocID="{FD0FFE96-8B92-438A-9AE8-3D7FDAE9AE1F}" presName="tile2" presStyleLbl="node1" presStyleIdx="1" presStyleCnt="4"/>
      <dgm:spPr/>
      <dgm:t>
        <a:bodyPr/>
        <a:lstStyle/>
        <a:p>
          <a:endParaRPr lang="zh-TW" altLang="en-US"/>
        </a:p>
      </dgm:t>
    </dgm:pt>
    <dgm:pt modelId="{2566232C-B331-42B5-91C0-6903FBFFD1BD}" type="pres">
      <dgm:prSet presAssocID="{FD0FFE96-8B92-438A-9AE8-3D7FDAE9AE1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DE61D7E-B4E1-422B-9D30-2B26F3E72E5A}" type="pres">
      <dgm:prSet presAssocID="{FD0FFE96-8B92-438A-9AE8-3D7FDAE9AE1F}" presName="tile3" presStyleLbl="node1" presStyleIdx="2" presStyleCnt="4"/>
      <dgm:spPr/>
      <dgm:t>
        <a:bodyPr/>
        <a:lstStyle/>
        <a:p>
          <a:endParaRPr lang="zh-TW" altLang="en-US"/>
        </a:p>
      </dgm:t>
    </dgm:pt>
    <dgm:pt modelId="{6CA204BC-E75A-43A6-A630-15693C19855A}" type="pres">
      <dgm:prSet presAssocID="{FD0FFE96-8B92-438A-9AE8-3D7FDAE9AE1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A20355D-7E47-4F7A-B5DF-CD76C0359923}" type="pres">
      <dgm:prSet presAssocID="{FD0FFE96-8B92-438A-9AE8-3D7FDAE9AE1F}" presName="tile4" presStyleLbl="node1" presStyleIdx="3" presStyleCnt="4"/>
      <dgm:spPr/>
      <dgm:t>
        <a:bodyPr/>
        <a:lstStyle/>
        <a:p>
          <a:endParaRPr lang="zh-TW" altLang="en-US"/>
        </a:p>
      </dgm:t>
    </dgm:pt>
    <dgm:pt modelId="{C7535C65-A2D2-44CA-B72C-2ADFA4D4B8AC}" type="pres">
      <dgm:prSet presAssocID="{FD0FFE96-8B92-438A-9AE8-3D7FDAE9AE1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9B9F562-49C3-411E-B4CF-111FA93EBC26}" type="pres">
      <dgm:prSet presAssocID="{FD0FFE96-8B92-438A-9AE8-3D7FDAE9AE1F}" presName="centerTile" presStyleLbl="fgShp" presStyleIdx="0" presStyleCnt="1" custScaleX="157778" custScaleY="89162" custLinFactNeighborX="-2500" custLinFactNeighborY="1724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B295301-27DA-41A7-B14F-2106C00EF9D8}" srcId="{A4550B8E-5FCA-4353-832D-25034C454722}" destId="{1CB89E06-296F-4542-83B6-2557FB47F757}" srcOrd="1" destOrd="0" parTransId="{D0264D32-AE73-45EA-9987-061CB098AD9D}" sibTransId="{96A940B0-3C76-4DE2-A08C-0BBE60A0EB1D}"/>
    <dgm:cxn modelId="{453BCC35-6C99-4E69-BDBF-56306DA0FB1B}" type="presOf" srcId="{A4550B8E-5FCA-4353-832D-25034C454722}" destId="{29B9F562-49C3-411E-B4CF-111FA93EBC26}" srcOrd="0" destOrd="0" presId="urn:microsoft.com/office/officeart/2005/8/layout/matrix1"/>
    <dgm:cxn modelId="{C67D805E-FC4B-4ABA-A6A1-2313AB97744F}" srcId="{A4550B8E-5FCA-4353-832D-25034C454722}" destId="{B0D52931-86AA-48C1-9FDB-D97F222EEE7B}" srcOrd="2" destOrd="0" parTransId="{FB863ED6-40F1-4A31-9F71-2A7D6F988D0D}" sibTransId="{01FD3B0B-72A7-4659-BE6F-F43744B0A7C5}"/>
    <dgm:cxn modelId="{5B9ACE32-CE8C-4905-913A-9705E4C670AD}" type="presOf" srcId="{1CB89E06-296F-4542-83B6-2557FB47F757}" destId="{2566232C-B331-42B5-91C0-6903FBFFD1BD}" srcOrd="1" destOrd="0" presId="urn:microsoft.com/office/officeart/2005/8/layout/matrix1"/>
    <dgm:cxn modelId="{A6D3DEE1-F323-4A88-9E70-8C0CD39D5578}" type="presOf" srcId="{FD0FFE96-8B92-438A-9AE8-3D7FDAE9AE1F}" destId="{16131E73-4F2C-41F4-BEE3-194A72BF704E}" srcOrd="0" destOrd="0" presId="urn:microsoft.com/office/officeart/2005/8/layout/matrix1"/>
    <dgm:cxn modelId="{07B12419-3A92-47A6-A1D8-B6E290E8AB2C}" type="presOf" srcId="{B0D52931-86AA-48C1-9FDB-D97F222EEE7B}" destId="{6CA204BC-E75A-43A6-A630-15693C19855A}" srcOrd="1" destOrd="0" presId="urn:microsoft.com/office/officeart/2005/8/layout/matrix1"/>
    <dgm:cxn modelId="{33AAD2F2-5F04-4D73-9838-D558DFB70BAD}" type="presOf" srcId="{0A8EF9D6-D909-47F0-8A4C-2A92D46F2C9D}" destId="{46C4B585-5CC0-45AD-B05E-1879220D713E}" srcOrd="1" destOrd="0" presId="urn:microsoft.com/office/officeart/2005/8/layout/matrix1"/>
    <dgm:cxn modelId="{B8BDF830-9AED-4073-8458-C12FF172F503}" srcId="{A4550B8E-5FCA-4353-832D-25034C454722}" destId="{0A8EF9D6-D909-47F0-8A4C-2A92D46F2C9D}" srcOrd="0" destOrd="0" parTransId="{A09D99F8-8DEF-48DA-AB7E-E30D4416F0C7}" sibTransId="{8DECC002-9251-4253-99C4-2E49266061CC}"/>
    <dgm:cxn modelId="{4E9EF0E1-94BD-4EBF-8E8A-6C38CC17B50A}" srcId="{FD0FFE96-8B92-438A-9AE8-3D7FDAE9AE1F}" destId="{A4550B8E-5FCA-4353-832D-25034C454722}" srcOrd="0" destOrd="0" parTransId="{CA38EA94-91BE-4A6C-96F3-36EDA924329E}" sibTransId="{A2C43CD3-8A85-4643-8E8C-B34B40DDD9E9}"/>
    <dgm:cxn modelId="{9BA4C7EF-625C-4A5E-A09A-08EA39BD4767}" srcId="{A4550B8E-5FCA-4353-832D-25034C454722}" destId="{533C4E15-CE18-46F3-9D17-A6709DA5A8A7}" srcOrd="3" destOrd="0" parTransId="{0BAE06BD-DB42-4AFD-835D-D2852341A073}" sibTransId="{E9378064-A9A6-45A0-986A-E4681D025BCE}"/>
    <dgm:cxn modelId="{F2023669-AF4D-49AC-A604-DBC897620C62}" type="presOf" srcId="{0A8EF9D6-D909-47F0-8A4C-2A92D46F2C9D}" destId="{65FBC2E4-5ED9-40A6-AA15-75FA4B796316}" srcOrd="0" destOrd="0" presId="urn:microsoft.com/office/officeart/2005/8/layout/matrix1"/>
    <dgm:cxn modelId="{AC90E54E-0D8E-462A-B234-890A3B6F21B1}" type="presOf" srcId="{533C4E15-CE18-46F3-9D17-A6709DA5A8A7}" destId="{6A20355D-7E47-4F7A-B5DF-CD76C0359923}" srcOrd="0" destOrd="0" presId="urn:microsoft.com/office/officeart/2005/8/layout/matrix1"/>
    <dgm:cxn modelId="{363C84DA-0876-4AEA-AA19-A9FF420F61F8}" type="presOf" srcId="{1CB89E06-296F-4542-83B6-2557FB47F757}" destId="{CA800558-01A2-427E-B5A1-AEC759B7291B}" srcOrd="0" destOrd="0" presId="urn:microsoft.com/office/officeart/2005/8/layout/matrix1"/>
    <dgm:cxn modelId="{4DCE8C63-A5C6-4AA9-A61A-D6EAF25714EB}" type="presOf" srcId="{533C4E15-CE18-46F3-9D17-A6709DA5A8A7}" destId="{C7535C65-A2D2-44CA-B72C-2ADFA4D4B8AC}" srcOrd="1" destOrd="0" presId="urn:microsoft.com/office/officeart/2005/8/layout/matrix1"/>
    <dgm:cxn modelId="{F1C00EE7-2D18-486C-86EF-063E42621C09}" type="presOf" srcId="{B0D52931-86AA-48C1-9FDB-D97F222EEE7B}" destId="{4DE61D7E-B4E1-422B-9D30-2B26F3E72E5A}" srcOrd="0" destOrd="0" presId="urn:microsoft.com/office/officeart/2005/8/layout/matrix1"/>
    <dgm:cxn modelId="{53D2972E-09E8-454C-8183-C620610A718A}" type="presParOf" srcId="{16131E73-4F2C-41F4-BEE3-194A72BF704E}" destId="{F4A9A3A8-89F5-4F15-AAD9-3C494AC1805E}" srcOrd="0" destOrd="0" presId="urn:microsoft.com/office/officeart/2005/8/layout/matrix1"/>
    <dgm:cxn modelId="{51ADF521-E758-4860-B395-B9A7E4070030}" type="presParOf" srcId="{F4A9A3A8-89F5-4F15-AAD9-3C494AC1805E}" destId="{65FBC2E4-5ED9-40A6-AA15-75FA4B796316}" srcOrd="0" destOrd="0" presId="urn:microsoft.com/office/officeart/2005/8/layout/matrix1"/>
    <dgm:cxn modelId="{2290E370-BA41-419A-8A25-831F3C81884E}" type="presParOf" srcId="{F4A9A3A8-89F5-4F15-AAD9-3C494AC1805E}" destId="{46C4B585-5CC0-45AD-B05E-1879220D713E}" srcOrd="1" destOrd="0" presId="urn:microsoft.com/office/officeart/2005/8/layout/matrix1"/>
    <dgm:cxn modelId="{C5443674-511B-4C77-B940-36F126387AD5}" type="presParOf" srcId="{F4A9A3A8-89F5-4F15-AAD9-3C494AC1805E}" destId="{CA800558-01A2-427E-B5A1-AEC759B7291B}" srcOrd="2" destOrd="0" presId="urn:microsoft.com/office/officeart/2005/8/layout/matrix1"/>
    <dgm:cxn modelId="{694FACF0-14D9-4707-A06B-787E65B35848}" type="presParOf" srcId="{F4A9A3A8-89F5-4F15-AAD9-3C494AC1805E}" destId="{2566232C-B331-42B5-91C0-6903FBFFD1BD}" srcOrd="3" destOrd="0" presId="urn:microsoft.com/office/officeart/2005/8/layout/matrix1"/>
    <dgm:cxn modelId="{A1452416-FEE0-46AB-9C25-DBF1D7B2D48A}" type="presParOf" srcId="{F4A9A3A8-89F5-4F15-AAD9-3C494AC1805E}" destId="{4DE61D7E-B4E1-422B-9D30-2B26F3E72E5A}" srcOrd="4" destOrd="0" presId="urn:microsoft.com/office/officeart/2005/8/layout/matrix1"/>
    <dgm:cxn modelId="{BC484B22-5968-410C-929D-6AF2103CA4DC}" type="presParOf" srcId="{F4A9A3A8-89F5-4F15-AAD9-3C494AC1805E}" destId="{6CA204BC-E75A-43A6-A630-15693C19855A}" srcOrd="5" destOrd="0" presId="urn:microsoft.com/office/officeart/2005/8/layout/matrix1"/>
    <dgm:cxn modelId="{C4DDF7C7-252E-42E1-9DE9-6892B597144D}" type="presParOf" srcId="{F4A9A3A8-89F5-4F15-AAD9-3C494AC1805E}" destId="{6A20355D-7E47-4F7A-B5DF-CD76C0359923}" srcOrd="6" destOrd="0" presId="urn:microsoft.com/office/officeart/2005/8/layout/matrix1"/>
    <dgm:cxn modelId="{0F1EFBAC-5F19-482C-9FB0-EA62E084B15C}" type="presParOf" srcId="{F4A9A3A8-89F5-4F15-AAD9-3C494AC1805E}" destId="{C7535C65-A2D2-44CA-B72C-2ADFA4D4B8AC}" srcOrd="7" destOrd="0" presId="urn:microsoft.com/office/officeart/2005/8/layout/matrix1"/>
    <dgm:cxn modelId="{BB5420B0-EEF8-444A-885D-852FCEDE4672}" type="presParOf" srcId="{16131E73-4F2C-41F4-BEE3-194A72BF704E}" destId="{29B9F562-49C3-411E-B4CF-111FA93EBC2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FD0FFE96-8B92-438A-9AE8-3D7FDAE9AE1F}" type="doc">
      <dgm:prSet loTypeId="urn:microsoft.com/office/officeart/2005/8/layout/matrix1" loCatId="matrix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zh-TW" altLang="en-US"/>
        </a:p>
      </dgm:t>
    </dgm:pt>
    <dgm:pt modelId="{A4550B8E-5FCA-4353-832D-25034C454722}">
      <dgm:prSet phldrT="[文字]" custT="1"/>
      <dgm:spPr/>
      <dgm:t>
        <a:bodyPr/>
        <a:lstStyle/>
        <a:p>
          <a:r>
            <a:rPr lang="zh-TW" altLang="en-US" sz="1800" dirty="0" smtClean="0">
              <a:latin typeface="細明體" pitchFamily="49" charset="-120"/>
              <a:ea typeface="細明體" pitchFamily="49" charset="-120"/>
            </a:rPr>
            <a:t>民意關注期待</a:t>
          </a:r>
          <a:endParaRPr lang="zh-TW" altLang="en-US" sz="1800" dirty="0">
            <a:latin typeface="細明體" pitchFamily="49" charset="-120"/>
            <a:ea typeface="細明體" pitchFamily="49" charset="-120"/>
          </a:endParaRPr>
        </a:p>
      </dgm:t>
    </dgm:pt>
    <dgm:pt modelId="{CA38EA94-91BE-4A6C-96F3-36EDA924329E}" type="parTrans" cxnId="{4E9EF0E1-94BD-4EBF-8E8A-6C38CC17B50A}">
      <dgm:prSet/>
      <dgm:spPr/>
      <dgm:t>
        <a:bodyPr/>
        <a:lstStyle/>
        <a:p>
          <a:endParaRPr lang="zh-TW" altLang="en-US"/>
        </a:p>
      </dgm:t>
    </dgm:pt>
    <dgm:pt modelId="{A2C43CD3-8A85-4643-8E8C-B34B40DDD9E9}" type="sibTrans" cxnId="{4E9EF0E1-94BD-4EBF-8E8A-6C38CC17B50A}">
      <dgm:prSet/>
      <dgm:spPr/>
      <dgm:t>
        <a:bodyPr/>
        <a:lstStyle/>
        <a:p>
          <a:endParaRPr lang="zh-TW" altLang="en-US"/>
        </a:p>
      </dgm:t>
    </dgm:pt>
    <dgm:pt modelId="{0A8EF9D6-D909-47F0-8A4C-2A92D46F2C9D}">
      <dgm:prSet phldrT="[文字]"/>
      <dgm:spPr/>
      <dgm:t>
        <a:bodyPr/>
        <a:lstStyle/>
        <a:p>
          <a:r>
            <a:rPr lang="zh-TW" altLang="en-US" b="1" dirty="0" smtClean="0"/>
            <a:t>提升教育品質</a:t>
          </a:r>
          <a:endParaRPr lang="zh-TW" altLang="en-US" b="1" dirty="0"/>
        </a:p>
      </dgm:t>
    </dgm:pt>
    <dgm:pt modelId="{A09D99F8-8DEF-48DA-AB7E-E30D4416F0C7}" type="parTrans" cxnId="{B8BDF830-9AED-4073-8458-C12FF172F503}">
      <dgm:prSet/>
      <dgm:spPr/>
      <dgm:t>
        <a:bodyPr/>
        <a:lstStyle/>
        <a:p>
          <a:endParaRPr lang="zh-TW" altLang="en-US"/>
        </a:p>
      </dgm:t>
    </dgm:pt>
    <dgm:pt modelId="{8DECC002-9251-4253-99C4-2E49266061CC}" type="sibTrans" cxnId="{B8BDF830-9AED-4073-8458-C12FF172F503}">
      <dgm:prSet/>
      <dgm:spPr/>
      <dgm:t>
        <a:bodyPr/>
        <a:lstStyle/>
        <a:p>
          <a:endParaRPr lang="zh-TW" altLang="en-US"/>
        </a:p>
      </dgm:t>
    </dgm:pt>
    <dgm:pt modelId="{1CB89E06-296F-4542-83B6-2557FB47F757}">
      <dgm:prSet phldrT="[文字]"/>
      <dgm:spPr/>
      <dgm:t>
        <a:bodyPr/>
        <a:lstStyle/>
        <a:p>
          <a:r>
            <a:rPr lang="zh-TW" altLang="en-US" b="1" dirty="0" smtClean="0"/>
            <a:t>健康快樂學習</a:t>
          </a:r>
          <a:endParaRPr lang="zh-TW" altLang="en-US" b="1" dirty="0"/>
        </a:p>
      </dgm:t>
    </dgm:pt>
    <dgm:pt modelId="{D0264D32-AE73-45EA-9987-061CB098AD9D}" type="parTrans" cxnId="{DB295301-27DA-41A7-B14F-2106C00EF9D8}">
      <dgm:prSet/>
      <dgm:spPr/>
      <dgm:t>
        <a:bodyPr/>
        <a:lstStyle/>
        <a:p>
          <a:endParaRPr lang="zh-TW" altLang="en-US"/>
        </a:p>
      </dgm:t>
    </dgm:pt>
    <dgm:pt modelId="{96A940B0-3C76-4DE2-A08C-0BBE60A0EB1D}" type="sibTrans" cxnId="{DB295301-27DA-41A7-B14F-2106C00EF9D8}">
      <dgm:prSet/>
      <dgm:spPr/>
      <dgm:t>
        <a:bodyPr/>
        <a:lstStyle/>
        <a:p>
          <a:endParaRPr lang="zh-TW" altLang="en-US"/>
        </a:p>
      </dgm:t>
    </dgm:pt>
    <dgm:pt modelId="{B0D52931-86AA-48C1-9FDB-D97F222EEE7B}">
      <dgm:prSet phldrT="[文字]"/>
      <dgm:spPr/>
      <dgm:t>
        <a:bodyPr/>
        <a:lstStyle/>
        <a:p>
          <a:r>
            <a:rPr lang="zh-TW" altLang="en-US" b="1" dirty="0" smtClean="0"/>
            <a:t>公平正義永續</a:t>
          </a:r>
          <a:endParaRPr lang="zh-TW" altLang="en-US" b="1" dirty="0"/>
        </a:p>
      </dgm:t>
    </dgm:pt>
    <dgm:pt modelId="{FB863ED6-40F1-4A31-9F71-2A7D6F988D0D}" type="parTrans" cxnId="{C67D805E-FC4B-4ABA-A6A1-2313AB97744F}">
      <dgm:prSet/>
      <dgm:spPr/>
      <dgm:t>
        <a:bodyPr/>
        <a:lstStyle/>
        <a:p>
          <a:endParaRPr lang="zh-TW" altLang="en-US"/>
        </a:p>
      </dgm:t>
    </dgm:pt>
    <dgm:pt modelId="{01FD3B0B-72A7-4659-BE6F-F43744B0A7C5}" type="sibTrans" cxnId="{C67D805E-FC4B-4ABA-A6A1-2313AB97744F}">
      <dgm:prSet/>
      <dgm:spPr/>
      <dgm:t>
        <a:bodyPr/>
        <a:lstStyle/>
        <a:p>
          <a:endParaRPr lang="zh-TW" altLang="en-US"/>
        </a:p>
      </dgm:t>
    </dgm:pt>
    <dgm:pt modelId="{533C4E15-CE18-46F3-9D17-A6709DA5A8A7}">
      <dgm:prSet phldrT="[文字]"/>
      <dgm:spPr/>
      <dgm:t>
        <a:bodyPr/>
        <a:lstStyle/>
        <a:p>
          <a:r>
            <a:rPr lang="zh-TW" altLang="en-US" b="1" dirty="0" smtClean="0"/>
            <a:t>合理競爭選擇</a:t>
          </a:r>
          <a:endParaRPr lang="zh-TW" altLang="en-US" b="1" dirty="0"/>
        </a:p>
      </dgm:t>
    </dgm:pt>
    <dgm:pt modelId="{0BAE06BD-DB42-4AFD-835D-D2852341A073}" type="parTrans" cxnId="{9BA4C7EF-625C-4A5E-A09A-08EA39BD4767}">
      <dgm:prSet/>
      <dgm:spPr/>
      <dgm:t>
        <a:bodyPr/>
        <a:lstStyle/>
        <a:p>
          <a:endParaRPr lang="zh-TW" altLang="en-US"/>
        </a:p>
      </dgm:t>
    </dgm:pt>
    <dgm:pt modelId="{E9378064-A9A6-45A0-986A-E4681D025BCE}" type="sibTrans" cxnId="{9BA4C7EF-625C-4A5E-A09A-08EA39BD4767}">
      <dgm:prSet/>
      <dgm:spPr/>
      <dgm:t>
        <a:bodyPr/>
        <a:lstStyle/>
        <a:p>
          <a:endParaRPr lang="zh-TW" altLang="en-US"/>
        </a:p>
      </dgm:t>
    </dgm:pt>
    <dgm:pt modelId="{5E06F481-384F-4205-B692-F7F7EE0996EE}">
      <dgm:prSet/>
      <dgm:spPr/>
      <dgm:t>
        <a:bodyPr/>
        <a:lstStyle/>
        <a:p>
          <a:endParaRPr lang="zh-TW" altLang="en-US"/>
        </a:p>
      </dgm:t>
    </dgm:pt>
    <dgm:pt modelId="{EF080BB4-9AE9-47B6-8AD5-C2C6F1BBB76D}" type="parTrans" cxnId="{13CD3CFA-A6D0-4300-8F9A-864461C51217}">
      <dgm:prSet/>
      <dgm:spPr/>
      <dgm:t>
        <a:bodyPr/>
        <a:lstStyle/>
        <a:p>
          <a:endParaRPr lang="zh-TW" altLang="en-US"/>
        </a:p>
      </dgm:t>
    </dgm:pt>
    <dgm:pt modelId="{902A9F3C-F9D8-45D3-9CC9-1E2C6F73F828}" type="sibTrans" cxnId="{13CD3CFA-A6D0-4300-8F9A-864461C51217}">
      <dgm:prSet/>
      <dgm:spPr/>
      <dgm:t>
        <a:bodyPr/>
        <a:lstStyle/>
        <a:p>
          <a:endParaRPr lang="zh-TW" altLang="en-US"/>
        </a:p>
      </dgm:t>
    </dgm:pt>
    <dgm:pt modelId="{16131E73-4F2C-41F4-BEE3-194A72BF704E}" type="pres">
      <dgm:prSet presAssocID="{FD0FFE96-8B92-438A-9AE8-3D7FDAE9AE1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4A9A3A8-89F5-4F15-AAD9-3C494AC1805E}" type="pres">
      <dgm:prSet presAssocID="{FD0FFE96-8B92-438A-9AE8-3D7FDAE9AE1F}" presName="matrix" presStyleCnt="0"/>
      <dgm:spPr/>
      <dgm:t>
        <a:bodyPr/>
        <a:lstStyle/>
        <a:p>
          <a:endParaRPr lang="zh-TW" altLang="en-US"/>
        </a:p>
      </dgm:t>
    </dgm:pt>
    <dgm:pt modelId="{65FBC2E4-5ED9-40A6-AA15-75FA4B796316}" type="pres">
      <dgm:prSet presAssocID="{FD0FFE96-8B92-438A-9AE8-3D7FDAE9AE1F}" presName="tile1" presStyleLbl="node1" presStyleIdx="0" presStyleCnt="4"/>
      <dgm:spPr/>
      <dgm:t>
        <a:bodyPr/>
        <a:lstStyle/>
        <a:p>
          <a:endParaRPr lang="zh-TW" altLang="en-US"/>
        </a:p>
      </dgm:t>
    </dgm:pt>
    <dgm:pt modelId="{46C4B585-5CC0-45AD-B05E-1879220D713E}" type="pres">
      <dgm:prSet presAssocID="{FD0FFE96-8B92-438A-9AE8-3D7FDAE9AE1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A800558-01A2-427E-B5A1-AEC759B7291B}" type="pres">
      <dgm:prSet presAssocID="{FD0FFE96-8B92-438A-9AE8-3D7FDAE9AE1F}" presName="tile2" presStyleLbl="node1" presStyleIdx="1" presStyleCnt="4"/>
      <dgm:spPr/>
      <dgm:t>
        <a:bodyPr/>
        <a:lstStyle/>
        <a:p>
          <a:endParaRPr lang="zh-TW" altLang="en-US"/>
        </a:p>
      </dgm:t>
    </dgm:pt>
    <dgm:pt modelId="{2566232C-B331-42B5-91C0-6903FBFFD1BD}" type="pres">
      <dgm:prSet presAssocID="{FD0FFE96-8B92-438A-9AE8-3D7FDAE9AE1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DE61D7E-B4E1-422B-9D30-2B26F3E72E5A}" type="pres">
      <dgm:prSet presAssocID="{FD0FFE96-8B92-438A-9AE8-3D7FDAE9AE1F}" presName="tile3" presStyleLbl="node1" presStyleIdx="2" presStyleCnt="4"/>
      <dgm:spPr/>
      <dgm:t>
        <a:bodyPr/>
        <a:lstStyle/>
        <a:p>
          <a:endParaRPr lang="zh-TW" altLang="en-US"/>
        </a:p>
      </dgm:t>
    </dgm:pt>
    <dgm:pt modelId="{6CA204BC-E75A-43A6-A630-15693C19855A}" type="pres">
      <dgm:prSet presAssocID="{FD0FFE96-8B92-438A-9AE8-3D7FDAE9AE1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A20355D-7E47-4F7A-B5DF-CD76C0359923}" type="pres">
      <dgm:prSet presAssocID="{FD0FFE96-8B92-438A-9AE8-3D7FDAE9AE1F}" presName="tile4" presStyleLbl="node1" presStyleIdx="3" presStyleCnt="4"/>
      <dgm:spPr/>
      <dgm:t>
        <a:bodyPr/>
        <a:lstStyle/>
        <a:p>
          <a:endParaRPr lang="zh-TW" altLang="en-US"/>
        </a:p>
      </dgm:t>
    </dgm:pt>
    <dgm:pt modelId="{C7535C65-A2D2-44CA-B72C-2ADFA4D4B8AC}" type="pres">
      <dgm:prSet presAssocID="{FD0FFE96-8B92-438A-9AE8-3D7FDAE9AE1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9B9F562-49C3-411E-B4CF-111FA93EBC26}" type="pres">
      <dgm:prSet presAssocID="{FD0FFE96-8B92-438A-9AE8-3D7FDAE9AE1F}" presName="centerTile" presStyleLbl="fgShp" presStyleIdx="0" presStyleCnt="1" custScaleX="157778" custScaleY="100000" custLinFactNeighborX="-2500" custLinFactNeighborY="10000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B295301-27DA-41A7-B14F-2106C00EF9D8}" srcId="{A4550B8E-5FCA-4353-832D-25034C454722}" destId="{1CB89E06-296F-4542-83B6-2557FB47F757}" srcOrd="1" destOrd="0" parTransId="{D0264D32-AE73-45EA-9987-061CB098AD9D}" sibTransId="{96A940B0-3C76-4DE2-A08C-0BBE60A0EB1D}"/>
    <dgm:cxn modelId="{6D540BFA-0203-4E5B-8A38-BC0732A7FEC9}" type="presOf" srcId="{FD0FFE96-8B92-438A-9AE8-3D7FDAE9AE1F}" destId="{16131E73-4F2C-41F4-BEE3-194A72BF704E}" srcOrd="0" destOrd="0" presId="urn:microsoft.com/office/officeart/2005/8/layout/matrix1"/>
    <dgm:cxn modelId="{C67D805E-FC4B-4ABA-A6A1-2313AB97744F}" srcId="{A4550B8E-5FCA-4353-832D-25034C454722}" destId="{B0D52931-86AA-48C1-9FDB-D97F222EEE7B}" srcOrd="2" destOrd="0" parTransId="{FB863ED6-40F1-4A31-9F71-2A7D6F988D0D}" sibTransId="{01FD3B0B-72A7-4659-BE6F-F43744B0A7C5}"/>
    <dgm:cxn modelId="{F4523134-9DBD-4E56-9B9C-50BB0F72AD8E}" type="presOf" srcId="{B0D52931-86AA-48C1-9FDB-D97F222EEE7B}" destId="{6CA204BC-E75A-43A6-A630-15693C19855A}" srcOrd="1" destOrd="0" presId="urn:microsoft.com/office/officeart/2005/8/layout/matrix1"/>
    <dgm:cxn modelId="{13CD3CFA-A6D0-4300-8F9A-864461C51217}" srcId="{A4550B8E-5FCA-4353-832D-25034C454722}" destId="{5E06F481-384F-4205-B692-F7F7EE0996EE}" srcOrd="4" destOrd="0" parTransId="{EF080BB4-9AE9-47B6-8AD5-C2C6F1BBB76D}" sibTransId="{902A9F3C-F9D8-45D3-9CC9-1E2C6F73F828}"/>
    <dgm:cxn modelId="{60576ED4-97A0-4401-8A10-6AD2795CB785}" type="presOf" srcId="{1CB89E06-296F-4542-83B6-2557FB47F757}" destId="{CA800558-01A2-427E-B5A1-AEC759B7291B}" srcOrd="0" destOrd="0" presId="urn:microsoft.com/office/officeart/2005/8/layout/matrix1"/>
    <dgm:cxn modelId="{A8E9DF6F-EFAE-4BAD-BC54-7FF7849F9DEF}" type="presOf" srcId="{A4550B8E-5FCA-4353-832D-25034C454722}" destId="{29B9F562-49C3-411E-B4CF-111FA93EBC26}" srcOrd="0" destOrd="0" presId="urn:microsoft.com/office/officeart/2005/8/layout/matrix1"/>
    <dgm:cxn modelId="{D2E3D858-B465-4E0D-9744-DA742596F062}" type="presOf" srcId="{B0D52931-86AA-48C1-9FDB-D97F222EEE7B}" destId="{4DE61D7E-B4E1-422B-9D30-2B26F3E72E5A}" srcOrd="0" destOrd="0" presId="urn:microsoft.com/office/officeart/2005/8/layout/matrix1"/>
    <dgm:cxn modelId="{B8BDF830-9AED-4073-8458-C12FF172F503}" srcId="{A4550B8E-5FCA-4353-832D-25034C454722}" destId="{0A8EF9D6-D909-47F0-8A4C-2A92D46F2C9D}" srcOrd="0" destOrd="0" parTransId="{A09D99F8-8DEF-48DA-AB7E-E30D4416F0C7}" sibTransId="{8DECC002-9251-4253-99C4-2E49266061CC}"/>
    <dgm:cxn modelId="{4E9EF0E1-94BD-4EBF-8E8A-6C38CC17B50A}" srcId="{FD0FFE96-8B92-438A-9AE8-3D7FDAE9AE1F}" destId="{A4550B8E-5FCA-4353-832D-25034C454722}" srcOrd="0" destOrd="0" parTransId="{CA38EA94-91BE-4A6C-96F3-36EDA924329E}" sibTransId="{A2C43CD3-8A85-4643-8E8C-B34B40DDD9E9}"/>
    <dgm:cxn modelId="{9BA4C7EF-625C-4A5E-A09A-08EA39BD4767}" srcId="{A4550B8E-5FCA-4353-832D-25034C454722}" destId="{533C4E15-CE18-46F3-9D17-A6709DA5A8A7}" srcOrd="3" destOrd="0" parTransId="{0BAE06BD-DB42-4AFD-835D-D2852341A073}" sibTransId="{E9378064-A9A6-45A0-986A-E4681D025BCE}"/>
    <dgm:cxn modelId="{FA2C12DA-8415-46B4-A176-2117218A6AF3}" type="presOf" srcId="{1CB89E06-296F-4542-83B6-2557FB47F757}" destId="{2566232C-B331-42B5-91C0-6903FBFFD1BD}" srcOrd="1" destOrd="0" presId="urn:microsoft.com/office/officeart/2005/8/layout/matrix1"/>
    <dgm:cxn modelId="{A3AD1A8E-0CED-49A9-9957-B541E5F6C323}" type="presOf" srcId="{0A8EF9D6-D909-47F0-8A4C-2A92D46F2C9D}" destId="{65FBC2E4-5ED9-40A6-AA15-75FA4B796316}" srcOrd="0" destOrd="0" presId="urn:microsoft.com/office/officeart/2005/8/layout/matrix1"/>
    <dgm:cxn modelId="{0308576A-EB09-4E38-B345-6AA7C26B1EB2}" type="presOf" srcId="{533C4E15-CE18-46F3-9D17-A6709DA5A8A7}" destId="{C7535C65-A2D2-44CA-B72C-2ADFA4D4B8AC}" srcOrd="1" destOrd="0" presId="urn:microsoft.com/office/officeart/2005/8/layout/matrix1"/>
    <dgm:cxn modelId="{DFA5A69A-B665-449D-B57F-75C3266663ED}" type="presOf" srcId="{0A8EF9D6-D909-47F0-8A4C-2A92D46F2C9D}" destId="{46C4B585-5CC0-45AD-B05E-1879220D713E}" srcOrd="1" destOrd="0" presId="urn:microsoft.com/office/officeart/2005/8/layout/matrix1"/>
    <dgm:cxn modelId="{335217CF-75AA-4646-8829-67676D3DBB1C}" type="presOf" srcId="{533C4E15-CE18-46F3-9D17-A6709DA5A8A7}" destId="{6A20355D-7E47-4F7A-B5DF-CD76C0359923}" srcOrd="0" destOrd="0" presId="urn:microsoft.com/office/officeart/2005/8/layout/matrix1"/>
    <dgm:cxn modelId="{98A5C796-EBFA-4A6E-9726-31D31EDEDA66}" type="presParOf" srcId="{16131E73-4F2C-41F4-BEE3-194A72BF704E}" destId="{F4A9A3A8-89F5-4F15-AAD9-3C494AC1805E}" srcOrd="0" destOrd="0" presId="urn:microsoft.com/office/officeart/2005/8/layout/matrix1"/>
    <dgm:cxn modelId="{B54770FE-AE3E-47A4-9F8B-397C67F7B7B5}" type="presParOf" srcId="{F4A9A3A8-89F5-4F15-AAD9-3C494AC1805E}" destId="{65FBC2E4-5ED9-40A6-AA15-75FA4B796316}" srcOrd="0" destOrd="0" presId="urn:microsoft.com/office/officeart/2005/8/layout/matrix1"/>
    <dgm:cxn modelId="{E85D8961-8987-4BB8-AFC6-3836CC2A7B00}" type="presParOf" srcId="{F4A9A3A8-89F5-4F15-AAD9-3C494AC1805E}" destId="{46C4B585-5CC0-45AD-B05E-1879220D713E}" srcOrd="1" destOrd="0" presId="urn:microsoft.com/office/officeart/2005/8/layout/matrix1"/>
    <dgm:cxn modelId="{37089369-2AD6-4B2A-AD32-DDF50F74BBA4}" type="presParOf" srcId="{F4A9A3A8-89F5-4F15-AAD9-3C494AC1805E}" destId="{CA800558-01A2-427E-B5A1-AEC759B7291B}" srcOrd="2" destOrd="0" presId="urn:microsoft.com/office/officeart/2005/8/layout/matrix1"/>
    <dgm:cxn modelId="{092AC7B0-0B06-47C1-B057-249F7BC4FF72}" type="presParOf" srcId="{F4A9A3A8-89F5-4F15-AAD9-3C494AC1805E}" destId="{2566232C-B331-42B5-91C0-6903FBFFD1BD}" srcOrd="3" destOrd="0" presId="urn:microsoft.com/office/officeart/2005/8/layout/matrix1"/>
    <dgm:cxn modelId="{131DFE41-04A4-41AD-9835-9AFAFC881BED}" type="presParOf" srcId="{F4A9A3A8-89F5-4F15-AAD9-3C494AC1805E}" destId="{4DE61D7E-B4E1-422B-9D30-2B26F3E72E5A}" srcOrd="4" destOrd="0" presId="urn:microsoft.com/office/officeart/2005/8/layout/matrix1"/>
    <dgm:cxn modelId="{EB89D672-4831-4C58-80DC-F39BE0171F33}" type="presParOf" srcId="{F4A9A3A8-89F5-4F15-AAD9-3C494AC1805E}" destId="{6CA204BC-E75A-43A6-A630-15693C19855A}" srcOrd="5" destOrd="0" presId="urn:microsoft.com/office/officeart/2005/8/layout/matrix1"/>
    <dgm:cxn modelId="{4A87E372-FF69-4C6A-91D9-FA1AA6CB22B8}" type="presParOf" srcId="{F4A9A3A8-89F5-4F15-AAD9-3C494AC1805E}" destId="{6A20355D-7E47-4F7A-B5DF-CD76C0359923}" srcOrd="6" destOrd="0" presId="urn:microsoft.com/office/officeart/2005/8/layout/matrix1"/>
    <dgm:cxn modelId="{09D50F2C-4685-4DE7-ABFC-9606674A6279}" type="presParOf" srcId="{F4A9A3A8-89F5-4F15-AAD9-3C494AC1805E}" destId="{C7535C65-A2D2-44CA-B72C-2ADFA4D4B8AC}" srcOrd="7" destOrd="0" presId="urn:microsoft.com/office/officeart/2005/8/layout/matrix1"/>
    <dgm:cxn modelId="{DF62BB98-B09F-4D87-93BB-F4CF2F8459BA}" type="presParOf" srcId="{16131E73-4F2C-41F4-BEE3-194A72BF704E}" destId="{29B9F562-49C3-411E-B4CF-111FA93EBC2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659F38E4-D9EC-49EF-ABD6-0AD4912574E4}" type="doc">
      <dgm:prSet loTypeId="urn:microsoft.com/office/officeart/2005/8/layout/cycle4" loCatId="cycl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DED1E243-6875-49E1-BC4A-C272EA2087BC}">
      <dgm:prSet phldrT="[文字]"/>
      <dgm:spPr/>
      <dgm:t>
        <a:bodyPr/>
        <a:lstStyle/>
        <a:p>
          <a:r>
            <a:rPr lang="zh-TW" altLang="en-US" b="1" dirty="0" smtClean="0"/>
            <a:t>精緻教育</a:t>
          </a:r>
          <a:endParaRPr lang="zh-TW" altLang="en-US" b="1" dirty="0"/>
        </a:p>
      </dgm:t>
    </dgm:pt>
    <dgm:pt modelId="{679BD536-BD47-4D7F-8A25-BB63973960C4}" type="parTrans" cxnId="{F2E97CC4-8876-4287-AC11-E14525DC5EDD}">
      <dgm:prSet/>
      <dgm:spPr/>
      <dgm:t>
        <a:bodyPr/>
        <a:lstStyle/>
        <a:p>
          <a:endParaRPr lang="zh-TW" altLang="en-US"/>
        </a:p>
      </dgm:t>
    </dgm:pt>
    <dgm:pt modelId="{07E665BC-D8E4-47CA-804F-99462A1F7EC7}" type="sibTrans" cxnId="{F2E97CC4-8876-4287-AC11-E14525DC5EDD}">
      <dgm:prSet/>
      <dgm:spPr/>
      <dgm:t>
        <a:bodyPr/>
        <a:lstStyle/>
        <a:p>
          <a:endParaRPr lang="zh-TW" altLang="en-US"/>
        </a:p>
      </dgm:t>
    </dgm:pt>
    <dgm:pt modelId="{A9F0B968-6369-4A8A-AF7C-ADA4F26BEDC8}">
      <dgm:prSet phldrT="[文字]" custT="1"/>
      <dgm:spPr/>
      <dgm:t>
        <a:bodyPr/>
        <a:lstStyle/>
        <a:p>
          <a:r>
            <a:rPr lang="zh-TW" altLang="en-US" sz="1600" b="1" dirty="0" smtClean="0"/>
            <a:t>幼兒教育精緻發展</a:t>
          </a:r>
          <a:endParaRPr lang="zh-TW" altLang="en-US" sz="1600" b="1" dirty="0"/>
        </a:p>
      </dgm:t>
    </dgm:pt>
    <dgm:pt modelId="{9BB6AF10-F5AD-4E01-8076-725CBCE0F785}" type="parTrans" cxnId="{5741AC77-6FFD-435D-BDF9-5A63617D9FBA}">
      <dgm:prSet/>
      <dgm:spPr/>
      <dgm:t>
        <a:bodyPr/>
        <a:lstStyle/>
        <a:p>
          <a:endParaRPr lang="zh-TW" altLang="en-US"/>
        </a:p>
      </dgm:t>
    </dgm:pt>
    <dgm:pt modelId="{320BEBDE-FE5F-4CC3-8FBF-71E57A9CF76F}" type="sibTrans" cxnId="{5741AC77-6FFD-435D-BDF9-5A63617D9FBA}">
      <dgm:prSet/>
      <dgm:spPr/>
      <dgm:t>
        <a:bodyPr/>
        <a:lstStyle/>
        <a:p>
          <a:endParaRPr lang="zh-TW" altLang="en-US"/>
        </a:p>
      </dgm:t>
    </dgm:pt>
    <dgm:pt modelId="{3F724E5E-C9C1-4469-AD2D-55A173BA91DB}">
      <dgm:prSet phldrT="[文字]"/>
      <dgm:spPr/>
      <dgm:t>
        <a:bodyPr/>
        <a:lstStyle/>
        <a:p>
          <a:r>
            <a:rPr lang="zh-TW" altLang="en-US" b="1" dirty="0" smtClean="0"/>
            <a:t>拔尖扶弱</a:t>
          </a:r>
          <a:endParaRPr lang="zh-TW" altLang="en-US" b="1" dirty="0"/>
        </a:p>
      </dgm:t>
    </dgm:pt>
    <dgm:pt modelId="{F3B05C30-5BFB-43DF-A797-1FC678A0D942}" type="parTrans" cxnId="{735056B9-4D84-4EBC-8684-51AE3500BCF1}">
      <dgm:prSet/>
      <dgm:spPr/>
      <dgm:t>
        <a:bodyPr/>
        <a:lstStyle/>
        <a:p>
          <a:endParaRPr lang="zh-TW" altLang="en-US"/>
        </a:p>
      </dgm:t>
    </dgm:pt>
    <dgm:pt modelId="{23BA9013-C57B-4417-A435-F729CA755578}" type="sibTrans" cxnId="{735056B9-4D84-4EBC-8684-51AE3500BCF1}">
      <dgm:prSet/>
      <dgm:spPr/>
      <dgm:t>
        <a:bodyPr/>
        <a:lstStyle/>
        <a:p>
          <a:endParaRPr lang="zh-TW" altLang="en-US"/>
        </a:p>
      </dgm:t>
    </dgm:pt>
    <dgm:pt modelId="{0384FF8B-A941-4CE5-9F5E-AD8C0838FB33}">
      <dgm:prSet phldrT="[文字]" custT="1"/>
      <dgm:spPr/>
      <dgm:t>
        <a:bodyPr/>
        <a:lstStyle/>
        <a:p>
          <a:pPr algn="ctr"/>
          <a:r>
            <a:rPr lang="zh-TW" altLang="en-US" sz="1600" b="1" dirty="0" smtClean="0"/>
            <a:t>培育優秀人才</a:t>
          </a:r>
          <a:endParaRPr lang="zh-TW" altLang="en-US" sz="1600" b="1" dirty="0"/>
        </a:p>
      </dgm:t>
    </dgm:pt>
    <dgm:pt modelId="{844FA723-29D9-4028-A5AC-AD8C0AD8BDF4}" type="parTrans" cxnId="{EF767CA2-0339-4BF0-8C55-556179EE75D3}">
      <dgm:prSet/>
      <dgm:spPr/>
      <dgm:t>
        <a:bodyPr/>
        <a:lstStyle/>
        <a:p>
          <a:endParaRPr lang="zh-TW" altLang="en-US"/>
        </a:p>
      </dgm:t>
    </dgm:pt>
    <dgm:pt modelId="{3E30C333-B892-4978-B29F-EEB3D8C43499}" type="sibTrans" cxnId="{EF767CA2-0339-4BF0-8C55-556179EE75D3}">
      <dgm:prSet/>
      <dgm:spPr/>
      <dgm:t>
        <a:bodyPr/>
        <a:lstStyle/>
        <a:p>
          <a:endParaRPr lang="zh-TW" altLang="en-US"/>
        </a:p>
      </dgm:t>
    </dgm:pt>
    <dgm:pt modelId="{5688214C-262D-4105-A98F-BC8165EA7358}">
      <dgm:prSet phldrT="[文字]"/>
      <dgm:spPr/>
      <dgm:t>
        <a:bodyPr/>
        <a:lstStyle/>
        <a:p>
          <a:r>
            <a:rPr lang="zh-TW" altLang="en-US" b="1" dirty="0" smtClean="0"/>
            <a:t>終身學習</a:t>
          </a:r>
          <a:endParaRPr lang="zh-TW" altLang="en-US" b="1" dirty="0"/>
        </a:p>
      </dgm:t>
    </dgm:pt>
    <dgm:pt modelId="{1C6198DA-6C14-473D-9561-FAFFD3794F65}" type="parTrans" cxnId="{C8F2789A-5A5F-4CF0-B17E-A7C80642C241}">
      <dgm:prSet/>
      <dgm:spPr/>
      <dgm:t>
        <a:bodyPr/>
        <a:lstStyle/>
        <a:p>
          <a:endParaRPr lang="zh-TW" altLang="en-US"/>
        </a:p>
      </dgm:t>
    </dgm:pt>
    <dgm:pt modelId="{18BE1DE7-1658-4721-9C57-0395C1EBAF20}" type="sibTrans" cxnId="{C8F2789A-5A5F-4CF0-B17E-A7C80642C241}">
      <dgm:prSet/>
      <dgm:spPr/>
      <dgm:t>
        <a:bodyPr/>
        <a:lstStyle/>
        <a:p>
          <a:endParaRPr lang="zh-TW" altLang="en-US"/>
        </a:p>
      </dgm:t>
    </dgm:pt>
    <dgm:pt modelId="{171C17B3-DE50-48A7-A5B3-18CBB7FF1A63}">
      <dgm:prSet phldrT="[文字]" custT="1"/>
      <dgm:spPr/>
      <dgm:t>
        <a:bodyPr/>
        <a:lstStyle/>
        <a:p>
          <a:pPr algn="ctr">
            <a:lnSpc>
              <a:spcPts val="1700"/>
            </a:lnSpc>
          </a:pPr>
          <a:r>
            <a:rPr lang="zh-TW" altLang="en-US" sz="1600" b="1" dirty="0" smtClean="0"/>
            <a:t>學習型臺灣</a:t>
          </a:r>
          <a:endParaRPr lang="zh-TW" altLang="en-US" sz="1600" b="1" dirty="0"/>
        </a:p>
      </dgm:t>
    </dgm:pt>
    <dgm:pt modelId="{95260D56-2A2E-4CA2-B575-7406618F250B}" type="parTrans" cxnId="{9CB0A85A-119B-4029-9F4F-73326897B185}">
      <dgm:prSet/>
      <dgm:spPr/>
      <dgm:t>
        <a:bodyPr/>
        <a:lstStyle/>
        <a:p>
          <a:endParaRPr lang="zh-TW" altLang="en-US"/>
        </a:p>
      </dgm:t>
    </dgm:pt>
    <dgm:pt modelId="{511E2860-E39C-410C-8C1B-D076ACBA5256}" type="sibTrans" cxnId="{9CB0A85A-119B-4029-9F4F-73326897B185}">
      <dgm:prSet/>
      <dgm:spPr/>
      <dgm:t>
        <a:bodyPr/>
        <a:lstStyle/>
        <a:p>
          <a:endParaRPr lang="zh-TW" altLang="en-US"/>
        </a:p>
      </dgm:t>
    </dgm:pt>
    <dgm:pt modelId="{28D5778D-9E05-42FE-AA16-4F824CF17AF4}">
      <dgm:prSet phldrT="[文字]"/>
      <dgm:spPr/>
      <dgm:t>
        <a:bodyPr/>
        <a:lstStyle/>
        <a:p>
          <a:r>
            <a:rPr lang="zh-TW" altLang="en-US" b="1" dirty="0" smtClean="0"/>
            <a:t>創新進步</a:t>
          </a:r>
          <a:endParaRPr lang="zh-TW" altLang="en-US" b="1" dirty="0"/>
        </a:p>
      </dgm:t>
    </dgm:pt>
    <dgm:pt modelId="{1C26825E-691D-4C39-9BCE-F731A9F8A758}" type="parTrans" cxnId="{2155A24B-D17D-4C56-A75E-98B8C6484CC5}">
      <dgm:prSet/>
      <dgm:spPr/>
      <dgm:t>
        <a:bodyPr/>
        <a:lstStyle/>
        <a:p>
          <a:endParaRPr lang="zh-TW" altLang="en-US"/>
        </a:p>
      </dgm:t>
    </dgm:pt>
    <dgm:pt modelId="{D01F6907-1034-46FB-B708-8E5D1DEED685}" type="sibTrans" cxnId="{2155A24B-D17D-4C56-A75E-98B8C6484CC5}">
      <dgm:prSet/>
      <dgm:spPr/>
      <dgm:t>
        <a:bodyPr/>
        <a:lstStyle/>
        <a:p>
          <a:endParaRPr lang="zh-TW" altLang="en-US"/>
        </a:p>
      </dgm:t>
    </dgm:pt>
    <dgm:pt modelId="{456C3D33-FE98-4E06-A233-F7EA2A7D01E6}">
      <dgm:prSet phldrT="[文字]" custT="1"/>
      <dgm:spPr/>
      <dgm:t>
        <a:bodyPr/>
        <a:lstStyle/>
        <a:p>
          <a:r>
            <a:rPr lang="zh-TW" altLang="en-US" sz="1500" b="1" dirty="0" smtClean="0"/>
            <a:t>各級學校國際教育</a:t>
          </a:r>
          <a:endParaRPr lang="zh-TW" altLang="en-US" sz="1500" b="1" dirty="0"/>
        </a:p>
      </dgm:t>
    </dgm:pt>
    <dgm:pt modelId="{ABD114D3-8550-4C9A-BECA-40D0528BACD4}" type="parTrans" cxnId="{D8C49617-34E7-4374-BFC8-1A308AC9C6D0}">
      <dgm:prSet/>
      <dgm:spPr/>
      <dgm:t>
        <a:bodyPr/>
        <a:lstStyle/>
        <a:p>
          <a:endParaRPr lang="zh-TW" altLang="en-US"/>
        </a:p>
      </dgm:t>
    </dgm:pt>
    <dgm:pt modelId="{26D3A76F-B14C-4A7C-B3C9-E0EDD463555B}" type="sibTrans" cxnId="{D8C49617-34E7-4374-BFC8-1A308AC9C6D0}">
      <dgm:prSet/>
      <dgm:spPr/>
      <dgm:t>
        <a:bodyPr/>
        <a:lstStyle/>
        <a:p>
          <a:endParaRPr lang="zh-TW" altLang="en-US"/>
        </a:p>
      </dgm:t>
    </dgm:pt>
    <dgm:pt modelId="{831B85A0-E6A0-4C5C-862E-8BDBA426DC6F}">
      <dgm:prSet custT="1"/>
      <dgm:spPr/>
      <dgm:t>
        <a:bodyPr/>
        <a:lstStyle/>
        <a:p>
          <a:r>
            <a:rPr lang="zh-TW" altLang="en-US" sz="1600" b="1" dirty="0" smtClean="0"/>
            <a:t>十二年國民基本教育</a:t>
          </a:r>
          <a:endParaRPr lang="zh-TW" altLang="en-US" sz="1600" b="1" dirty="0"/>
        </a:p>
      </dgm:t>
    </dgm:pt>
    <dgm:pt modelId="{C9BA595B-A666-4C1C-A870-51DC789AA4E7}" type="parTrans" cxnId="{7954EFB0-DFF1-4CFB-B7FC-CB466346A722}">
      <dgm:prSet/>
      <dgm:spPr/>
      <dgm:t>
        <a:bodyPr/>
        <a:lstStyle/>
        <a:p>
          <a:endParaRPr lang="zh-TW" altLang="en-US"/>
        </a:p>
      </dgm:t>
    </dgm:pt>
    <dgm:pt modelId="{D997DE0E-0F89-4268-BAF2-0C945A22D62D}" type="sibTrans" cxnId="{7954EFB0-DFF1-4CFB-B7FC-CB466346A722}">
      <dgm:prSet/>
      <dgm:spPr/>
      <dgm:t>
        <a:bodyPr/>
        <a:lstStyle/>
        <a:p>
          <a:endParaRPr lang="zh-TW" altLang="en-US"/>
        </a:p>
      </dgm:t>
    </dgm:pt>
    <dgm:pt modelId="{B0573230-29B1-4EE7-A6B7-A9390D792082}">
      <dgm:prSet custT="1"/>
      <dgm:spPr/>
      <dgm:t>
        <a:bodyPr/>
        <a:lstStyle/>
        <a:p>
          <a:r>
            <a:rPr lang="zh-TW" altLang="en-US" sz="1600" b="1" dirty="0" smtClean="0"/>
            <a:t>優化教師專業素質</a:t>
          </a:r>
          <a:endParaRPr lang="zh-TW" altLang="en-US" sz="1600" b="1" dirty="0"/>
        </a:p>
      </dgm:t>
    </dgm:pt>
    <dgm:pt modelId="{E51C09DD-CCE0-40BF-A7FE-B72E54D1B2D1}" type="parTrans" cxnId="{6093A0AE-090E-4490-B032-19E0E841E81E}">
      <dgm:prSet/>
      <dgm:spPr/>
      <dgm:t>
        <a:bodyPr/>
        <a:lstStyle/>
        <a:p>
          <a:endParaRPr lang="zh-TW" altLang="en-US"/>
        </a:p>
      </dgm:t>
    </dgm:pt>
    <dgm:pt modelId="{2E2B659A-7EA8-4258-B4D0-FD065E86D264}" type="sibTrans" cxnId="{6093A0AE-090E-4490-B032-19E0E841E81E}">
      <dgm:prSet/>
      <dgm:spPr/>
      <dgm:t>
        <a:bodyPr/>
        <a:lstStyle/>
        <a:p>
          <a:endParaRPr lang="zh-TW" altLang="en-US"/>
        </a:p>
      </dgm:t>
    </dgm:pt>
    <dgm:pt modelId="{501C1E34-D588-44AD-ACA3-D265762604E8}">
      <dgm:prSet custT="1"/>
      <dgm:spPr/>
      <dgm:t>
        <a:bodyPr/>
        <a:lstStyle/>
        <a:p>
          <a:pPr algn="ctr"/>
          <a:r>
            <a:rPr lang="zh-TW" altLang="en-US" sz="1600" b="1" dirty="0" smtClean="0"/>
            <a:t>新移民教育發展</a:t>
          </a:r>
          <a:endParaRPr lang="zh-TW" altLang="en-US" sz="1600" b="1" dirty="0"/>
        </a:p>
      </dgm:t>
    </dgm:pt>
    <dgm:pt modelId="{13CDFBD3-82A9-40E5-BDF5-43DD60F521B9}" type="parTrans" cxnId="{6C7434A3-D16D-470C-AA3A-08D5BE0BDB12}">
      <dgm:prSet/>
      <dgm:spPr/>
      <dgm:t>
        <a:bodyPr/>
        <a:lstStyle/>
        <a:p>
          <a:endParaRPr lang="zh-TW" altLang="en-US"/>
        </a:p>
      </dgm:t>
    </dgm:pt>
    <dgm:pt modelId="{90F8127A-A312-4858-974A-D6B343D72FC9}" type="sibTrans" cxnId="{6C7434A3-D16D-470C-AA3A-08D5BE0BDB12}">
      <dgm:prSet/>
      <dgm:spPr/>
      <dgm:t>
        <a:bodyPr/>
        <a:lstStyle/>
        <a:p>
          <a:endParaRPr lang="zh-TW" altLang="en-US"/>
        </a:p>
      </dgm:t>
    </dgm:pt>
    <dgm:pt modelId="{86477542-1167-45B9-A787-E2CF61E33B72}">
      <dgm:prSet custT="1"/>
      <dgm:spPr/>
      <dgm:t>
        <a:bodyPr/>
        <a:lstStyle/>
        <a:p>
          <a:pPr algn="ctr"/>
          <a:r>
            <a:rPr lang="zh-TW" altLang="en-US" sz="1600" b="1" dirty="0" smtClean="0"/>
            <a:t>特教學習品質</a:t>
          </a:r>
          <a:endParaRPr lang="zh-TW" altLang="en-US" sz="1600" b="1" dirty="0"/>
        </a:p>
      </dgm:t>
    </dgm:pt>
    <dgm:pt modelId="{8506FB0B-115D-4036-A901-F5D4BABE55F7}" type="parTrans" cxnId="{C053888C-0638-4B29-86DD-F3DC91BD9496}">
      <dgm:prSet/>
      <dgm:spPr/>
      <dgm:t>
        <a:bodyPr/>
        <a:lstStyle/>
        <a:p>
          <a:endParaRPr lang="zh-TW" altLang="en-US"/>
        </a:p>
      </dgm:t>
    </dgm:pt>
    <dgm:pt modelId="{8825C1A9-40B0-44E8-AB80-CBCF9FB1549A}" type="sibTrans" cxnId="{C053888C-0638-4B29-86DD-F3DC91BD9496}">
      <dgm:prSet/>
      <dgm:spPr/>
      <dgm:t>
        <a:bodyPr/>
        <a:lstStyle/>
        <a:p>
          <a:endParaRPr lang="zh-TW" altLang="en-US"/>
        </a:p>
      </dgm:t>
    </dgm:pt>
    <dgm:pt modelId="{82B39380-7393-45D7-B200-6626E343E4BB}">
      <dgm:prSet custT="1"/>
      <dgm:spPr/>
      <dgm:t>
        <a:bodyPr/>
        <a:lstStyle/>
        <a:p>
          <a:pPr algn="ctr"/>
          <a:r>
            <a:rPr lang="zh-TW" altLang="en-US" sz="1600" b="1" dirty="0" smtClean="0"/>
            <a:t>扶助學習弱勢</a:t>
          </a:r>
          <a:endParaRPr lang="zh-TW" altLang="en-US" sz="1600" b="1" dirty="0"/>
        </a:p>
      </dgm:t>
    </dgm:pt>
    <dgm:pt modelId="{667E39A7-9960-40B8-9A7F-DD2D4CCCCA9D}" type="parTrans" cxnId="{0286D2D8-286B-4B13-9F44-023D689D403B}">
      <dgm:prSet/>
      <dgm:spPr/>
      <dgm:t>
        <a:bodyPr/>
        <a:lstStyle/>
        <a:p>
          <a:endParaRPr lang="zh-TW" altLang="en-US"/>
        </a:p>
      </dgm:t>
    </dgm:pt>
    <dgm:pt modelId="{9C179E6E-8381-4465-AF96-80603488C1EF}" type="sibTrans" cxnId="{0286D2D8-286B-4B13-9F44-023D689D403B}">
      <dgm:prSet/>
      <dgm:spPr/>
      <dgm:t>
        <a:bodyPr/>
        <a:lstStyle/>
        <a:p>
          <a:endParaRPr lang="zh-TW" altLang="en-US"/>
        </a:p>
      </dgm:t>
    </dgm:pt>
    <dgm:pt modelId="{E49A1161-B492-4A1A-B00D-FBD5D4AEF776}">
      <dgm:prSet custT="1"/>
      <dgm:spPr/>
      <dgm:t>
        <a:bodyPr/>
        <a:lstStyle/>
        <a:p>
          <a:pPr algn="ctr">
            <a:lnSpc>
              <a:spcPts val="1700"/>
            </a:lnSpc>
          </a:pPr>
          <a:r>
            <a:rPr lang="zh-TW" altLang="en-US" sz="1600" b="1" dirty="0" smtClean="0"/>
            <a:t>高齡學習</a:t>
          </a:r>
          <a:endParaRPr lang="zh-TW" altLang="en-US" sz="1600" b="1" dirty="0"/>
        </a:p>
      </dgm:t>
    </dgm:pt>
    <dgm:pt modelId="{08D008EF-B54B-47A5-8682-443A89694B72}" type="parTrans" cxnId="{DA2169AD-3B67-4B06-8141-A166001650B1}">
      <dgm:prSet/>
      <dgm:spPr/>
      <dgm:t>
        <a:bodyPr/>
        <a:lstStyle/>
        <a:p>
          <a:endParaRPr lang="zh-TW" altLang="en-US"/>
        </a:p>
      </dgm:t>
    </dgm:pt>
    <dgm:pt modelId="{F34AAAD7-67FE-4DA6-96FA-F35D67112B03}" type="sibTrans" cxnId="{DA2169AD-3B67-4B06-8141-A166001650B1}">
      <dgm:prSet/>
      <dgm:spPr/>
      <dgm:t>
        <a:bodyPr/>
        <a:lstStyle/>
        <a:p>
          <a:endParaRPr lang="zh-TW" altLang="en-US"/>
        </a:p>
      </dgm:t>
    </dgm:pt>
    <dgm:pt modelId="{FE69CDFB-4E72-4202-A0F5-5738192B4583}">
      <dgm:prSet custT="1"/>
      <dgm:spPr/>
      <dgm:t>
        <a:bodyPr/>
        <a:lstStyle/>
        <a:p>
          <a:pPr algn="ctr">
            <a:lnSpc>
              <a:spcPts val="1700"/>
            </a:lnSpc>
          </a:pPr>
          <a:r>
            <a:rPr lang="zh-TW" altLang="en-US" sz="1600" b="1" dirty="0" smtClean="0"/>
            <a:t>家庭共學</a:t>
          </a:r>
          <a:endParaRPr lang="zh-TW" altLang="en-US" sz="1600" b="1" dirty="0"/>
        </a:p>
      </dgm:t>
    </dgm:pt>
    <dgm:pt modelId="{6E472731-6673-4EF5-B1D2-33F26406E2C0}" type="parTrans" cxnId="{824A2310-6856-4686-AE54-33604B32487A}">
      <dgm:prSet/>
      <dgm:spPr/>
      <dgm:t>
        <a:bodyPr/>
        <a:lstStyle/>
        <a:p>
          <a:endParaRPr lang="zh-TW" altLang="en-US"/>
        </a:p>
      </dgm:t>
    </dgm:pt>
    <dgm:pt modelId="{E9416915-2AF9-4996-9756-17CF33D45B12}" type="sibTrans" cxnId="{824A2310-6856-4686-AE54-33604B32487A}">
      <dgm:prSet/>
      <dgm:spPr/>
      <dgm:t>
        <a:bodyPr/>
        <a:lstStyle/>
        <a:p>
          <a:endParaRPr lang="zh-TW" altLang="en-US"/>
        </a:p>
      </dgm:t>
    </dgm:pt>
    <dgm:pt modelId="{B6CDB4F8-97AF-439A-B02E-FA7AD4CC0D5F}">
      <dgm:prSet custT="1"/>
      <dgm:spPr/>
      <dgm:t>
        <a:bodyPr/>
        <a:lstStyle/>
        <a:p>
          <a:pPr algn="ctr">
            <a:lnSpc>
              <a:spcPts val="1700"/>
            </a:lnSpc>
          </a:pPr>
          <a:r>
            <a:rPr lang="zh-TW" altLang="en-US" sz="1600" b="1" dirty="0" smtClean="0"/>
            <a:t>全民閱讀</a:t>
          </a:r>
          <a:endParaRPr lang="zh-TW" altLang="en-US" sz="1600" b="1" dirty="0"/>
        </a:p>
      </dgm:t>
    </dgm:pt>
    <dgm:pt modelId="{0F72C107-0455-4F6A-83B2-544B3C5CA37E}" type="parTrans" cxnId="{21ED883B-1BE4-47A7-8A26-48A48623A546}">
      <dgm:prSet/>
      <dgm:spPr/>
      <dgm:t>
        <a:bodyPr/>
        <a:lstStyle/>
        <a:p>
          <a:endParaRPr lang="zh-TW" altLang="en-US"/>
        </a:p>
      </dgm:t>
    </dgm:pt>
    <dgm:pt modelId="{B0754567-228B-4295-B7F5-35C582E879B6}" type="sibTrans" cxnId="{21ED883B-1BE4-47A7-8A26-48A48623A546}">
      <dgm:prSet/>
      <dgm:spPr/>
      <dgm:t>
        <a:bodyPr/>
        <a:lstStyle/>
        <a:p>
          <a:endParaRPr lang="zh-TW" altLang="en-US"/>
        </a:p>
      </dgm:t>
    </dgm:pt>
    <dgm:pt modelId="{C5C0E480-CFA7-49AB-8FFA-E8F575D63845}">
      <dgm:prSet phldrT="[文字]" custT="1"/>
      <dgm:spPr/>
      <dgm:t>
        <a:bodyPr/>
        <a:lstStyle/>
        <a:p>
          <a:pPr algn="ctr"/>
          <a:r>
            <a:rPr lang="zh-TW" altLang="en-US" sz="1600" b="1" dirty="0" smtClean="0"/>
            <a:t>原住民教育政策</a:t>
          </a:r>
          <a:endParaRPr lang="zh-TW" altLang="en-US" sz="1600" b="1" dirty="0"/>
        </a:p>
      </dgm:t>
    </dgm:pt>
    <dgm:pt modelId="{7C4BDA4F-F8EC-436B-BEF6-3455AD0ABD49}" type="parTrans" cxnId="{3A81D85B-93B9-43A7-A374-14F8C348018A}">
      <dgm:prSet/>
      <dgm:spPr/>
      <dgm:t>
        <a:bodyPr/>
        <a:lstStyle/>
        <a:p>
          <a:endParaRPr lang="zh-TW" altLang="en-US"/>
        </a:p>
      </dgm:t>
    </dgm:pt>
    <dgm:pt modelId="{55117118-9B1D-46A7-B9F7-E4D70569B2BC}" type="sibTrans" cxnId="{3A81D85B-93B9-43A7-A374-14F8C348018A}">
      <dgm:prSet/>
      <dgm:spPr/>
      <dgm:t>
        <a:bodyPr/>
        <a:lstStyle/>
        <a:p>
          <a:endParaRPr lang="zh-TW" altLang="en-US"/>
        </a:p>
      </dgm:t>
    </dgm:pt>
    <dgm:pt modelId="{F02FCE89-BF64-4484-A52A-D75DE4CA8910}">
      <dgm:prSet/>
      <dgm:spPr/>
      <dgm:t>
        <a:bodyPr/>
        <a:lstStyle/>
        <a:p>
          <a:pPr algn="l"/>
          <a:endParaRPr lang="zh-TW" altLang="en-US" sz="1200" dirty="0"/>
        </a:p>
      </dgm:t>
    </dgm:pt>
    <dgm:pt modelId="{B8103D8E-B7E2-4DA6-BE16-80F270FD859B}" type="parTrans" cxnId="{AE511DF5-1874-452B-95A7-42F88160F58A}">
      <dgm:prSet/>
      <dgm:spPr/>
      <dgm:t>
        <a:bodyPr/>
        <a:lstStyle/>
        <a:p>
          <a:endParaRPr lang="zh-TW" altLang="en-US"/>
        </a:p>
      </dgm:t>
    </dgm:pt>
    <dgm:pt modelId="{0F7F5B6A-644C-4F8B-8221-E446FE133064}" type="sibTrans" cxnId="{AE511DF5-1874-452B-95A7-42F88160F58A}">
      <dgm:prSet/>
      <dgm:spPr/>
      <dgm:t>
        <a:bodyPr/>
        <a:lstStyle/>
        <a:p>
          <a:endParaRPr lang="zh-TW" altLang="en-US"/>
        </a:p>
      </dgm:t>
    </dgm:pt>
    <dgm:pt modelId="{44AE1612-9D48-4A1C-89C5-D2270C98924E}">
      <dgm:prSet phldrT="[文字]"/>
      <dgm:spPr/>
      <dgm:t>
        <a:bodyPr/>
        <a:lstStyle/>
        <a:p>
          <a:r>
            <a:rPr lang="zh-TW" altLang="en-US" sz="1600" b="1" dirty="0" smtClean="0"/>
            <a:t>高教創新科技研發</a:t>
          </a:r>
          <a:endParaRPr lang="zh-TW" altLang="en-US" sz="1600" b="1" dirty="0"/>
        </a:p>
      </dgm:t>
    </dgm:pt>
    <dgm:pt modelId="{7643E814-0934-4BCF-8CEE-1E699CB8E2D2}" type="parTrans" cxnId="{8A5CA828-CDFD-4D43-B3FF-C98EB2DA1C1B}">
      <dgm:prSet/>
      <dgm:spPr/>
      <dgm:t>
        <a:bodyPr/>
        <a:lstStyle/>
        <a:p>
          <a:endParaRPr lang="zh-TW" altLang="en-US"/>
        </a:p>
      </dgm:t>
    </dgm:pt>
    <dgm:pt modelId="{7DFC7AED-95DC-4E28-9681-840F0C00999D}" type="sibTrans" cxnId="{8A5CA828-CDFD-4D43-B3FF-C98EB2DA1C1B}">
      <dgm:prSet/>
      <dgm:spPr/>
      <dgm:t>
        <a:bodyPr/>
        <a:lstStyle/>
        <a:p>
          <a:endParaRPr lang="zh-TW" altLang="en-US"/>
        </a:p>
      </dgm:t>
    </dgm:pt>
    <dgm:pt modelId="{A45CA297-95B4-48FE-8735-71FCB87918BB}">
      <dgm:prSet custT="1"/>
      <dgm:spPr/>
      <dgm:t>
        <a:bodyPr/>
        <a:lstStyle/>
        <a:p>
          <a:r>
            <a:rPr lang="zh-TW" altLang="en-US" sz="1600" b="1" dirty="0" smtClean="0"/>
            <a:t>各類人才養成</a:t>
          </a:r>
          <a:endParaRPr lang="zh-TW" altLang="en-US" sz="1600" b="1" dirty="0"/>
        </a:p>
      </dgm:t>
    </dgm:pt>
    <dgm:pt modelId="{BCD86E24-706F-4A02-8A56-34EB4440C626}" type="parTrans" cxnId="{5DE8C1CB-9D2B-4F9F-91E0-1692B7D4C2AA}">
      <dgm:prSet/>
      <dgm:spPr/>
      <dgm:t>
        <a:bodyPr/>
        <a:lstStyle/>
        <a:p>
          <a:endParaRPr lang="zh-TW" altLang="en-US"/>
        </a:p>
      </dgm:t>
    </dgm:pt>
    <dgm:pt modelId="{89C367E3-A68F-4E59-BA68-A5A698D26165}" type="sibTrans" cxnId="{5DE8C1CB-9D2B-4F9F-91E0-1692B7D4C2AA}">
      <dgm:prSet/>
      <dgm:spPr/>
      <dgm:t>
        <a:bodyPr/>
        <a:lstStyle/>
        <a:p>
          <a:endParaRPr lang="zh-TW" altLang="en-US"/>
        </a:p>
      </dgm:t>
    </dgm:pt>
    <dgm:pt modelId="{3574876C-1632-4C54-8CFB-D5DA1770580B}">
      <dgm:prSet custT="1"/>
      <dgm:spPr/>
      <dgm:t>
        <a:bodyPr/>
        <a:lstStyle/>
        <a:p>
          <a:pPr algn="ctr">
            <a:lnSpc>
              <a:spcPts val="1700"/>
            </a:lnSpc>
          </a:pPr>
          <a:r>
            <a:rPr lang="zh-TW" altLang="en-US" sz="1600" b="1" dirty="0" smtClean="0"/>
            <a:t>終身運動</a:t>
          </a:r>
          <a:endParaRPr lang="zh-TW" altLang="en-US" sz="1600" b="1" dirty="0"/>
        </a:p>
      </dgm:t>
    </dgm:pt>
    <dgm:pt modelId="{CC9843D6-5469-4E8E-8750-214C56F20C6D}" type="parTrans" cxnId="{D083FBAD-E467-4E4A-A9B2-B6FBD373356F}">
      <dgm:prSet/>
      <dgm:spPr/>
      <dgm:t>
        <a:bodyPr/>
        <a:lstStyle/>
        <a:p>
          <a:endParaRPr lang="zh-TW" altLang="en-US"/>
        </a:p>
      </dgm:t>
    </dgm:pt>
    <dgm:pt modelId="{C7B48FF6-879F-46BB-B39A-C17D9AD2E4AD}" type="sibTrans" cxnId="{D083FBAD-E467-4E4A-A9B2-B6FBD373356F}">
      <dgm:prSet/>
      <dgm:spPr/>
      <dgm:t>
        <a:bodyPr/>
        <a:lstStyle/>
        <a:p>
          <a:endParaRPr lang="zh-TW" altLang="en-US"/>
        </a:p>
      </dgm:t>
    </dgm:pt>
    <dgm:pt modelId="{78131571-9F06-474E-8797-CEE47905CFB5}">
      <dgm:prSet custT="1"/>
      <dgm:spPr/>
      <dgm:t>
        <a:bodyPr/>
        <a:lstStyle/>
        <a:p>
          <a:pPr algn="ctr">
            <a:lnSpc>
              <a:spcPts val="1700"/>
            </a:lnSpc>
          </a:pPr>
          <a:r>
            <a:rPr lang="zh-TW" altLang="en-US" sz="1600" b="1" dirty="0" smtClean="0"/>
            <a:t>終身行善</a:t>
          </a:r>
          <a:endParaRPr lang="zh-TW" altLang="en-US" sz="1600" b="1" dirty="0"/>
        </a:p>
      </dgm:t>
    </dgm:pt>
    <dgm:pt modelId="{DAF47ADE-C596-4060-8E91-C3CA6F96516E}" type="parTrans" cxnId="{10DBBC95-0F1C-4DB1-BB5A-208A3DFE4138}">
      <dgm:prSet/>
      <dgm:spPr/>
      <dgm:t>
        <a:bodyPr/>
        <a:lstStyle/>
        <a:p>
          <a:endParaRPr lang="zh-TW" altLang="en-US"/>
        </a:p>
      </dgm:t>
    </dgm:pt>
    <dgm:pt modelId="{DFA1D83F-1E11-4325-BCFA-1928D4F472A1}" type="sibTrans" cxnId="{10DBBC95-0F1C-4DB1-BB5A-208A3DFE4138}">
      <dgm:prSet/>
      <dgm:spPr/>
      <dgm:t>
        <a:bodyPr/>
        <a:lstStyle/>
        <a:p>
          <a:endParaRPr lang="zh-TW" altLang="en-US"/>
        </a:p>
      </dgm:t>
    </dgm:pt>
    <dgm:pt modelId="{36681DA1-724E-40E3-B593-74830836D781}">
      <dgm:prSet phldrT="[文字]" custT="1"/>
      <dgm:spPr/>
      <dgm:t>
        <a:bodyPr/>
        <a:lstStyle/>
        <a:p>
          <a:pPr algn="ctr">
            <a:lnSpc>
              <a:spcPts val="1700"/>
            </a:lnSpc>
          </a:pPr>
          <a:r>
            <a:rPr lang="zh-TW" altLang="en-US" sz="1600" b="1" dirty="0" smtClean="0"/>
            <a:t>學習型城市</a:t>
          </a:r>
          <a:endParaRPr lang="zh-TW" altLang="en-US" sz="1600" b="1" dirty="0"/>
        </a:p>
      </dgm:t>
    </dgm:pt>
    <dgm:pt modelId="{1E350E0A-88EC-49FF-87AF-06C9C2767084}" type="parTrans" cxnId="{E44F0FA5-D116-4470-A9FB-C51A241787A1}">
      <dgm:prSet/>
      <dgm:spPr/>
      <dgm:t>
        <a:bodyPr/>
        <a:lstStyle/>
        <a:p>
          <a:endParaRPr lang="zh-TW" altLang="en-US"/>
        </a:p>
      </dgm:t>
    </dgm:pt>
    <dgm:pt modelId="{19530127-2E2B-4CA9-886A-1781714EAF6F}" type="sibTrans" cxnId="{E44F0FA5-D116-4470-A9FB-C51A241787A1}">
      <dgm:prSet/>
      <dgm:spPr/>
      <dgm:t>
        <a:bodyPr/>
        <a:lstStyle/>
        <a:p>
          <a:endParaRPr lang="zh-TW" altLang="en-US"/>
        </a:p>
      </dgm:t>
    </dgm:pt>
    <dgm:pt modelId="{7AB5A057-3172-4CDD-BCAF-868C63F829E1}">
      <dgm:prSet custT="1"/>
      <dgm:spPr/>
      <dgm:t>
        <a:bodyPr/>
        <a:lstStyle/>
        <a:p>
          <a:r>
            <a:rPr lang="zh-TW" altLang="en-US" sz="1600" b="1" dirty="0" smtClean="0"/>
            <a:t>高教多元適性培育</a:t>
          </a:r>
          <a:endParaRPr lang="zh-TW" altLang="en-US" sz="1600" b="1" dirty="0"/>
        </a:p>
      </dgm:t>
    </dgm:pt>
    <dgm:pt modelId="{EAF0F424-18F4-46FC-B154-741741738A01}" type="parTrans" cxnId="{F183C7A1-72B8-4A29-8ABD-2E5EB6957839}">
      <dgm:prSet/>
      <dgm:spPr/>
      <dgm:t>
        <a:bodyPr/>
        <a:lstStyle/>
        <a:p>
          <a:endParaRPr lang="zh-TW" altLang="en-US"/>
        </a:p>
      </dgm:t>
    </dgm:pt>
    <dgm:pt modelId="{CA99E0F1-175F-47A6-A9A9-66D6F2FE8149}" type="sibTrans" cxnId="{F183C7A1-72B8-4A29-8ABD-2E5EB6957839}">
      <dgm:prSet/>
      <dgm:spPr/>
      <dgm:t>
        <a:bodyPr/>
        <a:lstStyle/>
        <a:p>
          <a:endParaRPr lang="zh-TW" altLang="en-US"/>
        </a:p>
      </dgm:t>
    </dgm:pt>
    <dgm:pt modelId="{D07EA854-A068-4D57-9057-2BEB39CF1F93}">
      <dgm:prSet phldrT="[文字]"/>
      <dgm:spPr/>
      <dgm:t>
        <a:bodyPr/>
        <a:lstStyle/>
        <a:p>
          <a:r>
            <a:rPr lang="zh-TW" altLang="en-US" sz="1600" b="1" dirty="0" smtClean="0"/>
            <a:t>大學產業互惠連結</a:t>
          </a:r>
          <a:endParaRPr lang="zh-TW" altLang="en-US" sz="1600" b="1" dirty="0"/>
        </a:p>
      </dgm:t>
    </dgm:pt>
    <dgm:pt modelId="{D0FEE9BA-0C7E-445F-8E0D-E0DF10551FE7}" type="parTrans" cxnId="{4C99A40D-88DF-458A-8A0E-0273A837E9ED}">
      <dgm:prSet/>
      <dgm:spPr/>
      <dgm:t>
        <a:bodyPr/>
        <a:lstStyle/>
        <a:p>
          <a:endParaRPr lang="zh-TW" altLang="en-US"/>
        </a:p>
      </dgm:t>
    </dgm:pt>
    <dgm:pt modelId="{6D3D44E0-6EDC-48FD-900D-7F65A6642CDD}" type="sibTrans" cxnId="{4C99A40D-88DF-458A-8A0E-0273A837E9ED}">
      <dgm:prSet/>
      <dgm:spPr/>
      <dgm:t>
        <a:bodyPr/>
        <a:lstStyle/>
        <a:p>
          <a:endParaRPr lang="zh-TW" altLang="en-US"/>
        </a:p>
      </dgm:t>
    </dgm:pt>
    <dgm:pt modelId="{39323BE2-3042-4703-804A-41EBF2E278D8}">
      <dgm:prSet phldrT="[文字]"/>
      <dgm:spPr/>
      <dgm:t>
        <a:bodyPr/>
        <a:lstStyle/>
        <a:p>
          <a:r>
            <a:rPr lang="zh-TW" altLang="en-US" sz="1600" b="1" dirty="0" smtClean="0"/>
            <a:t>創新研究人才養成</a:t>
          </a:r>
          <a:endParaRPr lang="zh-TW" altLang="en-US" sz="1600" b="1" dirty="0"/>
        </a:p>
      </dgm:t>
    </dgm:pt>
    <dgm:pt modelId="{65618418-60FE-4D49-8074-63AA7BB48F87}" type="parTrans" cxnId="{F4DC40B2-BEF0-4B83-8E07-58F515B8E647}">
      <dgm:prSet/>
      <dgm:spPr/>
      <dgm:t>
        <a:bodyPr/>
        <a:lstStyle/>
        <a:p>
          <a:endParaRPr lang="zh-TW" altLang="en-US"/>
        </a:p>
      </dgm:t>
    </dgm:pt>
    <dgm:pt modelId="{90BC3022-7B9A-4E61-BFB3-691D0A303F40}" type="sibTrans" cxnId="{F4DC40B2-BEF0-4B83-8E07-58F515B8E647}">
      <dgm:prSet/>
      <dgm:spPr/>
      <dgm:t>
        <a:bodyPr/>
        <a:lstStyle/>
        <a:p>
          <a:endParaRPr lang="zh-TW" altLang="en-US"/>
        </a:p>
      </dgm:t>
    </dgm:pt>
    <dgm:pt modelId="{FA5787F7-FAFE-42BD-83DB-B7B0ECECC6D8}">
      <dgm:prSet phldrT="[文字]"/>
      <dgm:spPr/>
      <dgm:t>
        <a:bodyPr/>
        <a:lstStyle/>
        <a:p>
          <a:r>
            <a:rPr lang="zh-TW" altLang="en-US" sz="1600" b="1" dirty="0" smtClean="0"/>
            <a:t>國際學術競爭交流</a:t>
          </a:r>
          <a:endParaRPr lang="zh-TW" altLang="en-US" sz="1600" b="1" dirty="0"/>
        </a:p>
      </dgm:t>
    </dgm:pt>
    <dgm:pt modelId="{EA1F5F6F-4E07-4F69-A67F-C9DA9481956D}" type="parTrans" cxnId="{997D4707-91D7-4C9E-AE98-0E09BAF649B7}">
      <dgm:prSet/>
      <dgm:spPr/>
      <dgm:t>
        <a:bodyPr/>
        <a:lstStyle/>
        <a:p>
          <a:endParaRPr lang="zh-TW" altLang="en-US"/>
        </a:p>
      </dgm:t>
    </dgm:pt>
    <dgm:pt modelId="{17E6F500-7FF3-4582-8CF0-1B4B2F5CA430}" type="sibTrans" cxnId="{997D4707-91D7-4C9E-AE98-0E09BAF649B7}">
      <dgm:prSet/>
      <dgm:spPr/>
      <dgm:t>
        <a:bodyPr/>
        <a:lstStyle/>
        <a:p>
          <a:endParaRPr lang="zh-TW" altLang="en-US"/>
        </a:p>
      </dgm:t>
    </dgm:pt>
    <dgm:pt modelId="{73793D39-09C2-421B-95BA-E1DFC62710B7}">
      <dgm:prSet phldrT="[文字]"/>
      <dgm:spPr/>
      <dgm:t>
        <a:bodyPr/>
        <a:lstStyle/>
        <a:p>
          <a:endParaRPr lang="zh-TW" altLang="en-US" sz="1600" dirty="0"/>
        </a:p>
      </dgm:t>
    </dgm:pt>
    <dgm:pt modelId="{D8467CC9-08DE-46B8-BB98-03759C9B68E2}" type="parTrans" cxnId="{D65EBE4A-93EA-47E5-8C04-008E0FA36EAF}">
      <dgm:prSet/>
      <dgm:spPr/>
      <dgm:t>
        <a:bodyPr/>
        <a:lstStyle/>
        <a:p>
          <a:endParaRPr lang="zh-TW" altLang="en-US"/>
        </a:p>
      </dgm:t>
    </dgm:pt>
    <dgm:pt modelId="{96AEA32E-FE0C-4407-A23D-E2F190A316D9}" type="sibTrans" cxnId="{D65EBE4A-93EA-47E5-8C04-008E0FA36EAF}">
      <dgm:prSet/>
      <dgm:spPr/>
      <dgm:t>
        <a:bodyPr/>
        <a:lstStyle/>
        <a:p>
          <a:endParaRPr lang="zh-TW" altLang="en-US"/>
        </a:p>
      </dgm:t>
    </dgm:pt>
    <dgm:pt modelId="{BA5349F5-79C3-4D69-B0DB-1B4393AA8C35}">
      <dgm:prSet custT="1"/>
      <dgm:spPr/>
      <dgm:t>
        <a:bodyPr/>
        <a:lstStyle/>
        <a:p>
          <a:pPr algn="ctr"/>
          <a:r>
            <a:rPr lang="zh-TW" altLang="en-US" sz="1600" b="1" dirty="0" smtClean="0"/>
            <a:t>扶助經濟弱勢</a:t>
          </a:r>
          <a:endParaRPr lang="zh-TW" altLang="en-US" sz="1600" b="1" dirty="0"/>
        </a:p>
      </dgm:t>
    </dgm:pt>
    <dgm:pt modelId="{EEB3A67A-7D59-4C33-835D-D2E79CCC4A39}" type="parTrans" cxnId="{AA8EFAC3-0F1E-4AF0-93BC-80014066FED2}">
      <dgm:prSet/>
      <dgm:spPr/>
      <dgm:t>
        <a:bodyPr/>
        <a:lstStyle/>
        <a:p>
          <a:endParaRPr lang="zh-TW" altLang="en-US"/>
        </a:p>
      </dgm:t>
    </dgm:pt>
    <dgm:pt modelId="{92E0DFD0-2F83-4F90-8211-CDBAF87D87B6}" type="sibTrans" cxnId="{AA8EFAC3-0F1E-4AF0-93BC-80014066FED2}">
      <dgm:prSet/>
      <dgm:spPr/>
      <dgm:t>
        <a:bodyPr/>
        <a:lstStyle/>
        <a:p>
          <a:endParaRPr lang="zh-TW" altLang="en-US"/>
        </a:p>
      </dgm:t>
    </dgm:pt>
    <dgm:pt modelId="{9B4E443B-ADD6-43E1-AD46-2C9AE6D2F41F}">
      <dgm:prSet custT="1"/>
      <dgm:spPr/>
      <dgm:t>
        <a:bodyPr/>
        <a:lstStyle/>
        <a:p>
          <a:r>
            <a:rPr lang="zh-TW" altLang="en-US" sz="1600" b="1" dirty="0" smtClean="0"/>
            <a:t>提升課程與教學品質</a:t>
          </a:r>
          <a:endParaRPr lang="zh-TW" altLang="en-US" sz="1600" b="1" dirty="0"/>
        </a:p>
      </dgm:t>
    </dgm:pt>
    <dgm:pt modelId="{CA166B96-0764-4C70-9BA5-5FB755DF9CDA}" type="parTrans" cxnId="{02BFE1C3-B124-49EF-8DDD-49BC3CF8CF50}">
      <dgm:prSet/>
      <dgm:spPr/>
    </dgm:pt>
    <dgm:pt modelId="{51E5AE01-81A6-427F-943E-782958070BE1}" type="sibTrans" cxnId="{02BFE1C3-B124-49EF-8DDD-49BC3CF8CF50}">
      <dgm:prSet/>
      <dgm:spPr/>
    </dgm:pt>
    <dgm:pt modelId="{AABFB4D7-1416-4728-8432-B62E5D271FA1}">
      <dgm:prSet phldrT="[文字]"/>
      <dgm:spPr/>
      <dgm:t>
        <a:bodyPr/>
        <a:lstStyle/>
        <a:p>
          <a:r>
            <a:rPr lang="zh-TW" altLang="en-US" sz="1600" b="1" dirty="0" smtClean="0"/>
            <a:t>文創藝術特色發展</a:t>
          </a:r>
          <a:endParaRPr lang="zh-TW" altLang="en-US" sz="1600" b="1" dirty="0"/>
        </a:p>
      </dgm:t>
    </dgm:pt>
    <dgm:pt modelId="{9016F24F-4DF1-4803-877E-295A516AD0B9}" type="parTrans" cxnId="{1F972ECB-D848-4852-9A9F-29E230165BCE}">
      <dgm:prSet/>
      <dgm:spPr/>
    </dgm:pt>
    <dgm:pt modelId="{1CE60BC8-BD97-470F-8776-00FE26D34832}" type="sibTrans" cxnId="{1F972ECB-D848-4852-9A9F-29E230165BCE}">
      <dgm:prSet/>
      <dgm:spPr/>
    </dgm:pt>
    <dgm:pt modelId="{0191BFF8-7464-4898-A745-403311ABBAB6}">
      <dgm:prSet phldrT="[文字]" custT="1"/>
      <dgm:spPr/>
      <dgm:t>
        <a:bodyPr/>
        <a:lstStyle/>
        <a:p>
          <a:pPr algn="ctr"/>
          <a:r>
            <a:rPr lang="zh-TW" altLang="en-US" sz="1600" b="1" dirty="0" smtClean="0"/>
            <a:t>推展資優教育</a:t>
          </a:r>
          <a:endParaRPr lang="zh-TW" altLang="en-US" sz="1600" b="1" dirty="0"/>
        </a:p>
      </dgm:t>
    </dgm:pt>
    <dgm:pt modelId="{A29B8949-33E4-4F2E-9C79-31FF6BE249BB}" type="parTrans" cxnId="{A441878C-FA8F-420D-9A07-F2F1131DB39A}">
      <dgm:prSet/>
      <dgm:spPr/>
    </dgm:pt>
    <dgm:pt modelId="{20CDF53A-8839-4A8E-BEFE-60419CB36696}" type="sibTrans" cxnId="{A441878C-FA8F-420D-9A07-F2F1131DB39A}">
      <dgm:prSet/>
      <dgm:spPr/>
    </dgm:pt>
    <dgm:pt modelId="{08E85A88-0215-4D10-AF1B-6792D23B93CB}" type="pres">
      <dgm:prSet presAssocID="{659F38E4-D9EC-49EF-ABD6-0AD4912574E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F734CFD-8E3E-4258-9830-266271FB9FDF}" type="pres">
      <dgm:prSet presAssocID="{659F38E4-D9EC-49EF-ABD6-0AD4912574E4}" presName="children" presStyleCnt="0"/>
      <dgm:spPr/>
    </dgm:pt>
    <dgm:pt modelId="{3E8E21E0-51D2-4FFD-8CDD-F8080FC62329}" type="pres">
      <dgm:prSet presAssocID="{659F38E4-D9EC-49EF-ABD6-0AD4912574E4}" presName="child1group" presStyleCnt="0"/>
      <dgm:spPr/>
    </dgm:pt>
    <dgm:pt modelId="{7FDFBE51-B13E-45AB-9A3F-46C854D5F5DA}" type="pres">
      <dgm:prSet presAssocID="{659F38E4-D9EC-49EF-ABD6-0AD4912574E4}" presName="child1" presStyleLbl="bgAcc1" presStyleIdx="0" presStyleCnt="4" custScaleX="115898" custScaleY="130091" custLinFactNeighborX="-997" custLinFactNeighborY="11868"/>
      <dgm:spPr/>
      <dgm:t>
        <a:bodyPr/>
        <a:lstStyle/>
        <a:p>
          <a:endParaRPr lang="zh-TW" altLang="en-US"/>
        </a:p>
      </dgm:t>
    </dgm:pt>
    <dgm:pt modelId="{5E4F6CF8-A1CD-47B6-A818-1861F4C644F4}" type="pres">
      <dgm:prSet presAssocID="{659F38E4-D9EC-49EF-ABD6-0AD4912574E4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3E5119C-7972-49B3-9E77-E6F3F5668522}" type="pres">
      <dgm:prSet presAssocID="{659F38E4-D9EC-49EF-ABD6-0AD4912574E4}" presName="child2group" presStyleCnt="0"/>
      <dgm:spPr/>
    </dgm:pt>
    <dgm:pt modelId="{F05A09C3-A41F-4E08-B8F6-71983E532545}" type="pres">
      <dgm:prSet presAssocID="{659F38E4-D9EC-49EF-ABD6-0AD4912574E4}" presName="child2" presStyleLbl="bgAcc1" presStyleIdx="1" presStyleCnt="4" custScaleX="120114" custScaleY="126782" custLinFactNeighborX="-309" custLinFactNeighborY="11810"/>
      <dgm:spPr/>
      <dgm:t>
        <a:bodyPr/>
        <a:lstStyle/>
        <a:p>
          <a:endParaRPr lang="zh-TW" altLang="en-US"/>
        </a:p>
      </dgm:t>
    </dgm:pt>
    <dgm:pt modelId="{42F89E33-F518-493D-89F5-B78837C37258}" type="pres">
      <dgm:prSet presAssocID="{659F38E4-D9EC-49EF-ABD6-0AD4912574E4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07FA84A-8FC7-42AC-A107-E466E46C0A03}" type="pres">
      <dgm:prSet presAssocID="{659F38E4-D9EC-49EF-ABD6-0AD4912574E4}" presName="child3group" presStyleCnt="0"/>
      <dgm:spPr/>
    </dgm:pt>
    <dgm:pt modelId="{2D5AEE12-56E7-45BC-A6F7-3214E07B4863}" type="pres">
      <dgm:prSet presAssocID="{659F38E4-D9EC-49EF-ABD6-0AD4912574E4}" presName="child3" presStyleLbl="bgAcc1" presStyleIdx="2" presStyleCnt="4" custScaleX="119856" custScaleY="136896" custLinFactNeighborX="2166" custLinFactNeighborY="-18708"/>
      <dgm:spPr/>
      <dgm:t>
        <a:bodyPr/>
        <a:lstStyle/>
        <a:p>
          <a:endParaRPr lang="zh-TW" altLang="en-US"/>
        </a:p>
      </dgm:t>
    </dgm:pt>
    <dgm:pt modelId="{E8651931-185B-4655-A64D-7A038C367AAC}" type="pres">
      <dgm:prSet presAssocID="{659F38E4-D9EC-49EF-ABD6-0AD4912574E4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419AB54-BE19-439C-BF87-8E083F7E83B0}" type="pres">
      <dgm:prSet presAssocID="{659F38E4-D9EC-49EF-ABD6-0AD4912574E4}" presName="child4group" presStyleCnt="0"/>
      <dgm:spPr/>
    </dgm:pt>
    <dgm:pt modelId="{D856970D-5F33-4D6E-B5AC-E167FD8B65A0}" type="pres">
      <dgm:prSet presAssocID="{659F38E4-D9EC-49EF-ABD6-0AD4912574E4}" presName="child4" presStyleLbl="bgAcc1" presStyleIdx="3" presStyleCnt="4" custScaleX="118591" custScaleY="131255" custLinFactNeighborX="-1965" custLinFactNeighborY="-13861"/>
      <dgm:spPr/>
      <dgm:t>
        <a:bodyPr/>
        <a:lstStyle/>
        <a:p>
          <a:endParaRPr lang="zh-TW" altLang="en-US"/>
        </a:p>
      </dgm:t>
    </dgm:pt>
    <dgm:pt modelId="{AB0CB528-DBA7-4C02-B942-DCBFBB2B6A86}" type="pres">
      <dgm:prSet presAssocID="{659F38E4-D9EC-49EF-ABD6-0AD4912574E4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07CCA9F-8DE0-4E73-88E3-6A2614F9C6BD}" type="pres">
      <dgm:prSet presAssocID="{659F38E4-D9EC-49EF-ABD6-0AD4912574E4}" presName="childPlaceholder" presStyleCnt="0"/>
      <dgm:spPr/>
    </dgm:pt>
    <dgm:pt modelId="{C6D6A5AD-9DAD-40D7-9A51-9CB3F9E7DCA5}" type="pres">
      <dgm:prSet presAssocID="{659F38E4-D9EC-49EF-ABD6-0AD4912574E4}" presName="circle" presStyleCnt="0"/>
      <dgm:spPr/>
    </dgm:pt>
    <dgm:pt modelId="{107A83F8-ED03-4DD7-AD2C-15C31C5CABE0}" type="pres">
      <dgm:prSet presAssocID="{659F38E4-D9EC-49EF-ABD6-0AD4912574E4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CE1AE04-9374-4A09-8D98-443CDA6D563E}" type="pres">
      <dgm:prSet presAssocID="{659F38E4-D9EC-49EF-ABD6-0AD4912574E4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A491549-B949-46A7-9CBF-819B26453C83}" type="pres">
      <dgm:prSet presAssocID="{659F38E4-D9EC-49EF-ABD6-0AD4912574E4}" presName="quadrant3" presStyleLbl="node1" presStyleIdx="2" presStyleCnt="4" custLinFactNeighborX="651" custLinFactNeighborY="65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C7F913A-1FB8-41C5-BBDA-01D5932A88C8}" type="pres">
      <dgm:prSet presAssocID="{659F38E4-D9EC-49EF-ABD6-0AD4912574E4}" presName="quadrant4" presStyleLbl="node1" presStyleIdx="3" presStyleCnt="4" custScaleX="101131" custScaleY="9819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32D1757-274B-4675-8C42-E8F1E19FE1F6}" type="pres">
      <dgm:prSet presAssocID="{659F38E4-D9EC-49EF-ABD6-0AD4912574E4}" presName="quadrantPlaceholder" presStyleCnt="0"/>
      <dgm:spPr/>
    </dgm:pt>
    <dgm:pt modelId="{0F7A8EDC-16AF-4875-8952-4BF024877C2E}" type="pres">
      <dgm:prSet presAssocID="{659F38E4-D9EC-49EF-ABD6-0AD4912574E4}" presName="center1" presStyleLbl="fgShp" presStyleIdx="0" presStyleCnt="2"/>
      <dgm:spPr/>
    </dgm:pt>
    <dgm:pt modelId="{801DB004-6200-4FDF-B65C-BA87AC7BE77A}" type="pres">
      <dgm:prSet presAssocID="{659F38E4-D9EC-49EF-ABD6-0AD4912574E4}" presName="center2" presStyleLbl="fgShp" presStyleIdx="1" presStyleCnt="2"/>
      <dgm:spPr/>
    </dgm:pt>
  </dgm:ptLst>
  <dgm:cxnLst>
    <dgm:cxn modelId="{2155A24B-D17D-4C56-A75E-98B8C6484CC5}" srcId="{659F38E4-D9EC-49EF-ABD6-0AD4912574E4}" destId="{28D5778D-9E05-42FE-AA16-4F824CF17AF4}" srcOrd="3" destOrd="0" parTransId="{1C26825E-691D-4C39-9BCE-F731A9F8A758}" sibTransId="{D01F6907-1034-46FB-B708-8E5D1DEED685}"/>
    <dgm:cxn modelId="{E466BA68-539D-4FBE-A247-0ADEB7993266}" type="presOf" srcId="{A45CA297-95B4-48FE-8735-71FCB87918BB}" destId="{7FDFBE51-B13E-45AB-9A3F-46C854D5F5DA}" srcOrd="0" destOrd="5" presId="urn:microsoft.com/office/officeart/2005/8/layout/cycle4"/>
    <dgm:cxn modelId="{5E941F73-A9A6-4D31-8E49-19B5CA41F0B7}" type="presOf" srcId="{BA5349F5-79C3-4D69-B0DB-1B4393AA8C35}" destId="{F05A09C3-A41F-4E08-B8F6-71983E532545}" srcOrd="0" destOrd="6" presId="urn:microsoft.com/office/officeart/2005/8/layout/cycle4"/>
    <dgm:cxn modelId="{0423C940-2B58-416C-A107-4E94AE60C7CA}" type="presOf" srcId="{0191BFF8-7464-4898-A745-403311ABBAB6}" destId="{42F89E33-F518-493D-89F5-B78837C37258}" srcOrd="1" destOrd="1" presId="urn:microsoft.com/office/officeart/2005/8/layout/cycle4"/>
    <dgm:cxn modelId="{F4DC40B2-BEF0-4B83-8E07-58F515B8E647}" srcId="{28D5778D-9E05-42FE-AA16-4F824CF17AF4}" destId="{39323BE2-3042-4703-804A-41EBF2E278D8}" srcOrd="3" destOrd="0" parTransId="{65618418-60FE-4D49-8074-63AA7BB48F87}" sibTransId="{90BC3022-7B9A-4E61-BFB3-691D0A303F40}"/>
    <dgm:cxn modelId="{B35D3842-C6ED-4714-92B4-CB5618357264}" type="presOf" srcId="{0191BFF8-7464-4898-A745-403311ABBAB6}" destId="{F05A09C3-A41F-4E08-B8F6-71983E532545}" srcOrd="0" destOrd="1" presId="urn:microsoft.com/office/officeart/2005/8/layout/cycle4"/>
    <dgm:cxn modelId="{B627C4A4-139F-404D-9C1E-367ECDF51F63}" type="presOf" srcId="{F02FCE89-BF64-4484-A52A-D75DE4CA8910}" destId="{F05A09C3-A41F-4E08-B8F6-71983E532545}" srcOrd="0" destOrd="7" presId="urn:microsoft.com/office/officeart/2005/8/layout/cycle4"/>
    <dgm:cxn modelId="{997D4707-91D7-4C9E-AE98-0E09BAF649B7}" srcId="{28D5778D-9E05-42FE-AA16-4F824CF17AF4}" destId="{FA5787F7-FAFE-42BD-83DB-B7B0ECECC6D8}" srcOrd="5" destOrd="0" parTransId="{EA1F5F6F-4E07-4F69-A67F-C9DA9481956D}" sibTransId="{17E6F500-7FF3-4582-8CF0-1B4B2F5CA430}"/>
    <dgm:cxn modelId="{B7D6BC88-AF4D-45DD-B65F-60FC884037D1}" type="presOf" srcId="{82B39380-7393-45D7-B200-6626E343E4BB}" destId="{F05A09C3-A41F-4E08-B8F6-71983E532545}" srcOrd="0" destOrd="5" presId="urn:microsoft.com/office/officeart/2005/8/layout/cycle4"/>
    <dgm:cxn modelId="{4A6F22A9-D381-4EDC-B0B4-3CAA8AE5381C}" type="presOf" srcId="{82B39380-7393-45D7-B200-6626E343E4BB}" destId="{42F89E33-F518-493D-89F5-B78837C37258}" srcOrd="1" destOrd="5" presId="urn:microsoft.com/office/officeart/2005/8/layout/cycle4"/>
    <dgm:cxn modelId="{3A81D85B-93B9-43A7-A374-14F8C348018A}" srcId="{3F724E5E-C9C1-4469-AD2D-55A173BA91DB}" destId="{C5C0E480-CFA7-49AB-8FFA-E8F575D63845}" srcOrd="2" destOrd="0" parTransId="{7C4BDA4F-F8EC-436B-BEF6-3455AD0ABD49}" sibTransId="{55117118-9B1D-46A7-B9F7-E4D70569B2BC}"/>
    <dgm:cxn modelId="{4573947A-EDB9-4253-A08E-E5EFB8EBF63B}" type="presOf" srcId="{C5C0E480-CFA7-49AB-8FFA-E8F575D63845}" destId="{42F89E33-F518-493D-89F5-B78837C37258}" srcOrd="1" destOrd="2" presId="urn:microsoft.com/office/officeart/2005/8/layout/cycle4"/>
    <dgm:cxn modelId="{D7E0B439-CA79-4DCB-8A77-89E331AA973C}" type="presOf" srcId="{DED1E243-6875-49E1-BC4A-C272EA2087BC}" destId="{107A83F8-ED03-4DD7-AD2C-15C31C5CABE0}" srcOrd="0" destOrd="0" presId="urn:microsoft.com/office/officeart/2005/8/layout/cycle4"/>
    <dgm:cxn modelId="{6093A0AE-090E-4490-B032-19E0E841E81E}" srcId="{DED1E243-6875-49E1-BC4A-C272EA2087BC}" destId="{B0573230-29B1-4EE7-A6B7-A9390D792082}" srcOrd="3" destOrd="0" parTransId="{E51C09DD-CCE0-40BF-A7FE-B72E54D1B2D1}" sibTransId="{2E2B659A-7EA8-4258-B4D0-FD065E86D264}"/>
    <dgm:cxn modelId="{79873B13-D012-4E32-8F12-3955152505A2}" type="presOf" srcId="{39323BE2-3042-4703-804A-41EBF2E278D8}" destId="{D856970D-5F33-4D6E-B5AC-E167FD8B65A0}" srcOrd="0" destOrd="3" presId="urn:microsoft.com/office/officeart/2005/8/layout/cycle4"/>
    <dgm:cxn modelId="{4B64578C-D9A1-4759-B0B4-BB4CDBA68C77}" type="presOf" srcId="{78131571-9F06-474E-8797-CEE47905CFB5}" destId="{E8651931-185B-4655-A64D-7A038C367AAC}" srcOrd="1" destOrd="6" presId="urn:microsoft.com/office/officeart/2005/8/layout/cycle4"/>
    <dgm:cxn modelId="{93B61A05-0C8E-4EE7-887F-05960B42D061}" type="presOf" srcId="{171C17B3-DE50-48A7-A5B3-18CBB7FF1A63}" destId="{E8651931-185B-4655-A64D-7A038C367AAC}" srcOrd="1" destOrd="0" presId="urn:microsoft.com/office/officeart/2005/8/layout/cycle4"/>
    <dgm:cxn modelId="{02BFE1C3-B124-49EF-8DDD-49BC3CF8CF50}" srcId="{DED1E243-6875-49E1-BC4A-C272EA2087BC}" destId="{9B4E443B-ADD6-43E1-AD46-2C9AE6D2F41F}" srcOrd="1" destOrd="0" parTransId="{CA166B96-0764-4C70-9BA5-5FB755DF9CDA}" sibTransId="{51E5AE01-81A6-427F-943E-782958070BE1}"/>
    <dgm:cxn modelId="{7954EFB0-DFF1-4CFB-B7FC-CB466346A722}" srcId="{DED1E243-6875-49E1-BC4A-C272EA2087BC}" destId="{831B85A0-E6A0-4C5C-862E-8BDBA426DC6F}" srcOrd="2" destOrd="0" parTransId="{C9BA595B-A666-4C1C-A870-51DC789AA4E7}" sibTransId="{D997DE0E-0F89-4268-BAF2-0C945A22D62D}"/>
    <dgm:cxn modelId="{B2147BAB-3A04-4E65-9BCB-646329ED5879}" type="presOf" srcId="{28D5778D-9E05-42FE-AA16-4F824CF17AF4}" destId="{BC7F913A-1FB8-41C5-BBDA-01D5932A88C8}" srcOrd="0" destOrd="0" presId="urn:microsoft.com/office/officeart/2005/8/layout/cycle4"/>
    <dgm:cxn modelId="{D65EBE4A-93EA-47E5-8C04-008E0FA36EAF}" srcId="{28D5778D-9E05-42FE-AA16-4F824CF17AF4}" destId="{73793D39-09C2-421B-95BA-E1DFC62710B7}" srcOrd="6" destOrd="0" parTransId="{D8467CC9-08DE-46B8-BB98-03759C9B68E2}" sibTransId="{96AEA32E-FE0C-4407-A23D-E2F190A316D9}"/>
    <dgm:cxn modelId="{D8C49617-34E7-4374-BFC8-1A308AC9C6D0}" srcId="{28D5778D-9E05-42FE-AA16-4F824CF17AF4}" destId="{456C3D33-FE98-4E06-A233-F7EA2A7D01E6}" srcOrd="0" destOrd="0" parTransId="{ABD114D3-8550-4C9A-BECA-40D0528BACD4}" sibTransId="{26D3A76F-B14C-4A7C-B3C9-E0EDD463555B}"/>
    <dgm:cxn modelId="{824A2310-6856-4686-AE54-33604B32487A}" srcId="{5688214C-262D-4105-A98F-BC8165EA7358}" destId="{FE69CDFB-4E72-4202-A0F5-5738192B4583}" srcOrd="3" destOrd="0" parTransId="{6E472731-6673-4EF5-B1D2-33F26406E2C0}" sibTransId="{E9416915-2AF9-4996-9756-17CF33D45B12}"/>
    <dgm:cxn modelId="{BC2B8F53-92B9-4FC8-AB9C-74AC61227ADA}" type="presOf" srcId="{A9F0B968-6369-4A8A-AF7C-ADA4F26BEDC8}" destId="{7FDFBE51-B13E-45AB-9A3F-46C854D5F5DA}" srcOrd="0" destOrd="0" presId="urn:microsoft.com/office/officeart/2005/8/layout/cycle4"/>
    <dgm:cxn modelId="{2C03D498-BBB2-4BF6-A98C-E6986A42476E}" type="presOf" srcId="{7AB5A057-3172-4CDD-BCAF-868C63F829E1}" destId="{7FDFBE51-B13E-45AB-9A3F-46C854D5F5DA}" srcOrd="0" destOrd="4" presId="urn:microsoft.com/office/officeart/2005/8/layout/cycle4"/>
    <dgm:cxn modelId="{C325B48B-EDCC-497C-A871-315847119CA7}" type="presOf" srcId="{171C17B3-DE50-48A7-A5B3-18CBB7FF1A63}" destId="{2D5AEE12-56E7-45BC-A6F7-3214E07B4863}" srcOrd="0" destOrd="0" presId="urn:microsoft.com/office/officeart/2005/8/layout/cycle4"/>
    <dgm:cxn modelId="{D083FBAD-E467-4E4A-A9B2-B6FBD373356F}" srcId="{5688214C-262D-4105-A98F-BC8165EA7358}" destId="{3574876C-1632-4C54-8CFB-D5DA1770580B}" srcOrd="5" destOrd="0" parTransId="{CC9843D6-5469-4E8E-8750-214C56F20C6D}" sibTransId="{C7B48FF6-879F-46BB-B39A-C17D9AD2E4AD}"/>
    <dgm:cxn modelId="{55CB29C3-B549-46F5-9A4B-276316F693AE}" type="presOf" srcId="{7AB5A057-3172-4CDD-BCAF-868C63F829E1}" destId="{5E4F6CF8-A1CD-47B6-A818-1861F4C644F4}" srcOrd="1" destOrd="4" presId="urn:microsoft.com/office/officeart/2005/8/layout/cycle4"/>
    <dgm:cxn modelId="{456D9C71-9FD8-4571-859E-B20AEF8712D5}" type="presOf" srcId="{B6CDB4F8-97AF-439A-B02E-FA7AD4CC0D5F}" destId="{E8651931-185B-4655-A64D-7A038C367AAC}" srcOrd="1" destOrd="4" presId="urn:microsoft.com/office/officeart/2005/8/layout/cycle4"/>
    <dgm:cxn modelId="{6C7434A3-D16D-470C-AA3A-08D5BE0BDB12}" srcId="{3F724E5E-C9C1-4469-AD2D-55A173BA91DB}" destId="{501C1E34-D588-44AD-ACA3-D265762604E8}" srcOrd="3" destOrd="0" parTransId="{13CDFBD3-82A9-40E5-BDF5-43DD60F521B9}" sibTransId="{90F8127A-A312-4858-974A-D6B343D72FC9}"/>
    <dgm:cxn modelId="{4C99A40D-88DF-458A-8A0E-0273A837E9ED}" srcId="{28D5778D-9E05-42FE-AA16-4F824CF17AF4}" destId="{D07EA854-A068-4D57-9057-2BEB39CF1F93}" srcOrd="2" destOrd="0" parTransId="{D0FEE9BA-0C7E-445F-8E0D-E0DF10551FE7}" sibTransId="{6D3D44E0-6EDC-48FD-900D-7F65A6642CDD}"/>
    <dgm:cxn modelId="{82E5B3E4-2C21-497D-A9D7-ACCC235D3F88}" type="presOf" srcId="{B6CDB4F8-97AF-439A-B02E-FA7AD4CC0D5F}" destId="{2D5AEE12-56E7-45BC-A6F7-3214E07B4863}" srcOrd="0" destOrd="4" presId="urn:microsoft.com/office/officeart/2005/8/layout/cycle4"/>
    <dgm:cxn modelId="{C2882A0D-AEAD-4539-A5A3-21BC5C745935}" type="presOf" srcId="{44AE1612-9D48-4A1C-89C5-D2270C98924E}" destId="{D856970D-5F33-4D6E-B5AC-E167FD8B65A0}" srcOrd="0" destOrd="1" presId="urn:microsoft.com/office/officeart/2005/8/layout/cycle4"/>
    <dgm:cxn modelId="{E44F0FA5-D116-4470-A9FB-C51A241787A1}" srcId="{5688214C-262D-4105-A98F-BC8165EA7358}" destId="{36681DA1-724E-40E3-B593-74830836D781}" srcOrd="1" destOrd="0" parTransId="{1E350E0A-88EC-49FF-87AF-06C9C2767084}" sibTransId="{19530127-2E2B-4CA9-886A-1781714EAF6F}"/>
    <dgm:cxn modelId="{EF767CA2-0339-4BF0-8C55-556179EE75D3}" srcId="{3F724E5E-C9C1-4469-AD2D-55A173BA91DB}" destId="{0384FF8B-A941-4CE5-9F5E-AD8C0838FB33}" srcOrd="0" destOrd="0" parTransId="{844FA723-29D9-4028-A5AC-AD8C0AD8BDF4}" sibTransId="{3E30C333-B892-4978-B29F-EEB3D8C43499}"/>
    <dgm:cxn modelId="{735056B9-4D84-4EBC-8684-51AE3500BCF1}" srcId="{659F38E4-D9EC-49EF-ABD6-0AD4912574E4}" destId="{3F724E5E-C9C1-4469-AD2D-55A173BA91DB}" srcOrd="1" destOrd="0" parTransId="{F3B05C30-5BFB-43DF-A797-1FC678A0D942}" sibTransId="{23BA9013-C57B-4417-A435-F729CA755578}"/>
    <dgm:cxn modelId="{51923B72-1D23-4D40-AC07-38039158F6B5}" type="presOf" srcId="{3574876C-1632-4C54-8CFB-D5DA1770580B}" destId="{2D5AEE12-56E7-45BC-A6F7-3214E07B4863}" srcOrd="0" destOrd="5" presId="urn:microsoft.com/office/officeart/2005/8/layout/cycle4"/>
    <dgm:cxn modelId="{5BFDD58A-C8DC-4406-96E3-872C11F9B4E2}" type="presOf" srcId="{9B4E443B-ADD6-43E1-AD46-2C9AE6D2F41F}" destId="{5E4F6CF8-A1CD-47B6-A818-1861F4C644F4}" srcOrd="1" destOrd="1" presId="urn:microsoft.com/office/officeart/2005/8/layout/cycle4"/>
    <dgm:cxn modelId="{8A8D4356-0DE9-463C-8AB5-26A9B5DC0580}" type="presOf" srcId="{D07EA854-A068-4D57-9057-2BEB39CF1F93}" destId="{D856970D-5F33-4D6E-B5AC-E167FD8B65A0}" srcOrd="0" destOrd="2" presId="urn:microsoft.com/office/officeart/2005/8/layout/cycle4"/>
    <dgm:cxn modelId="{F10CDB73-5FB2-4D45-AB70-72EFED35ED98}" type="presOf" srcId="{BA5349F5-79C3-4D69-B0DB-1B4393AA8C35}" destId="{42F89E33-F518-493D-89F5-B78837C37258}" srcOrd="1" destOrd="6" presId="urn:microsoft.com/office/officeart/2005/8/layout/cycle4"/>
    <dgm:cxn modelId="{EBA6FD87-9899-403B-A7D3-5D79A7754241}" type="presOf" srcId="{AABFB4D7-1416-4728-8432-B62E5D271FA1}" destId="{D856970D-5F33-4D6E-B5AC-E167FD8B65A0}" srcOrd="0" destOrd="4" presId="urn:microsoft.com/office/officeart/2005/8/layout/cycle4"/>
    <dgm:cxn modelId="{AD0D0DDB-EAF5-411E-AAFF-7B44603B5B97}" type="presOf" srcId="{3F724E5E-C9C1-4469-AD2D-55A173BA91DB}" destId="{ECE1AE04-9374-4A09-8D98-443CDA6D563E}" srcOrd="0" destOrd="0" presId="urn:microsoft.com/office/officeart/2005/8/layout/cycle4"/>
    <dgm:cxn modelId="{66B62945-A7BC-4CDE-BC2E-6516F0DA13B0}" type="presOf" srcId="{501C1E34-D588-44AD-ACA3-D265762604E8}" destId="{F05A09C3-A41F-4E08-B8F6-71983E532545}" srcOrd="0" destOrd="3" presId="urn:microsoft.com/office/officeart/2005/8/layout/cycle4"/>
    <dgm:cxn modelId="{F8F5F56C-6C39-48A0-8084-2EE247CA1059}" type="presOf" srcId="{B0573230-29B1-4EE7-A6B7-A9390D792082}" destId="{5E4F6CF8-A1CD-47B6-A818-1861F4C644F4}" srcOrd="1" destOrd="3" presId="urn:microsoft.com/office/officeart/2005/8/layout/cycle4"/>
    <dgm:cxn modelId="{9563FB99-9760-4688-8EFE-52FB8419C296}" type="presOf" srcId="{E49A1161-B492-4A1A-B00D-FBD5D4AEF776}" destId="{2D5AEE12-56E7-45BC-A6F7-3214E07B4863}" srcOrd="0" destOrd="2" presId="urn:microsoft.com/office/officeart/2005/8/layout/cycle4"/>
    <dgm:cxn modelId="{95CDF53D-EA8E-4271-ADE7-1BD3E358D2FF}" type="presOf" srcId="{AABFB4D7-1416-4728-8432-B62E5D271FA1}" destId="{AB0CB528-DBA7-4C02-B942-DCBFBB2B6A86}" srcOrd="1" destOrd="4" presId="urn:microsoft.com/office/officeart/2005/8/layout/cycle4"/>
    <dgm:cxn modelId="{F183C7A1-72B8-4A29-8ABD-2E5EB6957839}" srcId="{DED1E243-6875-49E1-BC4A-C272EA2087BC}" destId="{7AB5A057-3172-4CDD-BCAF-868C63F829E1}" srcOrd="4" destOrd="0" parTransId="{EAF0F424-18F4-46FC-B154-741741738A01}" sibTransId="{CA99E0F1-175F-47A6-A9A9-66D6F2FE8149}"/>
    <dgm:cxn modelId="{2FE7CBF2-0C5E-4E98-97D8-0D0C41D8C8E3}" type="presOf" srcId="{78131571-9F06-474E-8797-CEE47905CFB5}" destId="{2D5AEE12-56E7-45BC-A6F7-3214E07B4863}" srcOrd="0" destOrd="6" presId="urn:microsoft.com/office/officeart/2005/8/layout/cycle4"/>
    <dgm:cxn modelId="{DEF99B0C-4221-4467-BC96-51436BB2B5DF}" type="presOf" srcId="{831B85A0-E6A0-4C5C-862E-8BDBA426DC6F}" destId="{5E4F6CF8-A1CD-47B6-A818-1861F4C644F4}" srcOrd="1" destOrd="2" presId="urn:microsoft.com/office/officeart/2005/8/layout/cycle4"/>
    <dgm:cxn modelId="{AE511DF5-1874-452B-95A7-42F88160F58A}" srcId="{3F724E5E-C9C1-4469-AD2D-55A173BA91DB}" destId="{F02FCE89-BF64-4484-A52A-D75DE4CA8910}" srcOrd="7" destOrd="0" parTransId="{B8103D8E-B7E2-4DA6-BE16-80F270FD859B}" sibTransId="{0F7F5B6A-644C-4F8B-8221-E446FE133064}"/>
    <dgm:cxn modelId="{AA8EFAC3-0F1E-4AF0-93BC-80014066FED2}" srcId="{3F724E5E-C9C1-4469-AD2D-55A173BA91DB}" destId="{BA5349F5-79C3-4D69-B0DB-1B4393AA8C35}" srcOrd="6" destOrd="0" parTransId="{EEB3A67A-7D59-4C33-835D-D2E79CCC4A39}" sibTransId="{92E0DFD0-2F83-4F90-8211-CDBAF87D87B6}"/>
    <dgm:cxn modelId="{A1FB2D0C-01D4-4F58-8096-8E44EB6E654C}" type="presOf" srcId="{B0573230-29B1-4EE7-A6B7-A9390D792082}" destId="{7FDFBE51-B13E-45AB-9A3F-46C854D5F5DA}" srcOrd="0" destOrd="3" presId="urn:microsoft.com/office/officeart/2005/8/layout/cycle4"/>
    <dgm:cxn modelId="{9CC675A0-D550-403D-B2F9-30D061F5F3AC}" type="presOf" srcId="{FA5787F7-FAFE-42BD-83DB-B7B0ECECC6D8}" destId="{AB0CB528-DBA7-4C02-B942-DCBFBB2B6A86}" srcOrd="1" destOrd="5" presId="urn:microsoft.com/office/officeart/2005/8/layout/cycle4"/>
    <dgm:cxn modelId="{21ED883B-1BE4-47A7-8A26-48A48623A546}" srcId="{5688214C-262D-4105-A98F-BC8165EA7358}" destId="{B6CDB4F8-97AF-439A-B02E-FA7AD4CC0D5F}" srcOrd="4" destOrd="0" parTransId="{0F72C107-0455-4F6A-83B2-544B3C5CA37E}" sibTransId="{B0754567-228B-4295-B7F5-35C582E879B6}"/>
    <dgm:cxn modelId="{36E643A0-CA8F-4B7D-8022-5343AC60F4B2}" type="presOf" srcId="{36681DA1-724E-40E3-B593-74830836D781}" destId="{2D5AEE12-56E7-45BC-A6F7-3214E07B4863}" srcOrd="0" destOrd="1" presId="urn:microsoft.com/office/officeart/2005/8/layout/cycle4"/>
    <dgm:cxn modelId="{DDA81151-8C9B-490A-BE4F-22528ADAC67F}" type="presOf" srcId="{36681DA1-724E-40E3-B593-74830836D781}" destId="{E8651931-185B-4655-A64D-7A038C367AAC}" srcOrd="1" destOrd="1" presId="urn:microsoft.com/office/officeart/2005/8/layout/cycle4"/>
    <dgm:cxn modelId="{9FC3DD76-4DA0-4047-A62A-43513B4F8C60}" type="presOf" srcId="{FE69CDFB-4E72-4202-A0F5-5738192B4583}" destId="{E8651931-185B-4655-A64D-7A038C367AAC}" srcOrd="1" destOrd="3" presId="urn:microsoft.com/office/officeart/2005/8/layout/cycle4"/>
    <dgm:cxn modelId="{20E983B2-D25B-4B70-AAA3-80052AAC5AD0}" type="presOf" srcId="{86477542-1167-45B9-A787-E2CF61E33B72}" destId="{42F89E33-F518-493D-89F5-B78837C37258}" srcOrd="1" destOrd="4" presId="urn:microsoft.com/office/officeart/2005/8/layout/cycle4"/>
    <dgm:cxn modelId="{16ED0E8D-A7B3-43E8-AE03-EC01D3F2B0ED}" type="presOf" srcId="{39323BE2-3042-4703-804A-41EBF2E278D8}" destId="{AB0CB528-DBA7-4C02-B942-DCBFBB2B6A86}" srcOrd="1" destOrd="3" presId="urn:microsoft.com/office/officeart/2005/8/layout/cycle4"/>
    <dgm:cxn modelId="{6DDBCF07-1160-459E-8762-4EF7AED32397}" type="presOf" srcId="{456C3D33-FE98-4E06-A233-F7EA2A7D01E6}" destId="{D856970D-5F33-4D6E-B5AC-E167FD8B65A0}" srcOrd="0" destOrd="0" presId="urn:microsoft.com/office/officeart/2005/8/layout/cycle4"/>
    <dgm:cxn modelId="{0286D2D8-286B-4B13-9F44-023D689D403B}" srcId="{3F724E5E-C9C1-4469-AD2D-55A173BA91DB}" destId="{82B39380-7393-45D7-B200-6626E343E4BB}" srcOrd="5" destOrd="0" parTransId="{667E39A7-9960-40B8-9A7F-DD2D4CCCCA9D}" sibTransId="{9C179E6E-8381-4465-AF96-80603488C1EF}"/>
    <dgm:cxn modelId="{7CA62574-68DC-4EE7-8F30-E1288A1F8DBD}" type="presOf" srcId="{831B85A0-E6A0-4C5C-862E-8BDBA426DC6F}" destId="{7FDFBE51-B13E-45AB-9A3F-46C854D5F5DA}" srcOrd="0" destOrd="2" presId="urn:microsoft.com/office/officeart/2005/8/layout/cycle4"/>
    <dgm:cxn modelId="{C053888C-0638-4B29-86DD-F3DC91BD9496}" srcId="{3F724E5E-C9C1-4469-AD2D-55A173BA91DB}" destId="{86477542-1167-45B9-A787-E2CF61E33B72}" srcOrd="4" destOrd="0" parTransId="{8506FB0B-115D-4036-A901-F5D4BABE55F7}" sibTransId="{8825C1A9-40B0-44E8-AB80-CBCF9FB1549A}"/>
    <dgm:cxn modelId="{9CB0A85A-119B-4029-9F4F-73326897B185}" srcId="{5688214C-262D-4105-A98F-BC8165EA7358}" destId="{171C17B3-DE50-48A7-A5B3-18CBB7FF1A63}" srcOrd="0" destOrd="0" parTransId="{95260D56-2A2E-4CA2-B575-7406618F250B}" sibTransId="{511E2860-E39C-410C-8C1B-D076ACBA5256}"/>
    <dgm:cxn modelId="{32E6CE9F-A828-46C6-9CE0-46EE0CCD68D1}" type="presOf" srcId="{FA5787F7-FAFE-42BD-83DB-B7B0ECECC6D8}" destId="{D856970D-5F33-4D6E-B5AC-E167FD8B65A0}" srcOrd="0" destOrd="5" presId="urn:microsoft.com/office/officeart/2005/8/layout/cycle4"/>
    <dgm:cxn modelId="{8A5CA828-CDFD-4D43-B3FF-C98EB2DA1C1B}" srcId="{28D5778D-9E05-42FE-AA16-4F824CF17AF4}" destId="{44AE1612-9D48-4A1C-89C5-D2270C98924E}" srcOrd="1" destOrd="0" parTransId="{7643E814-0934-4BCF-8CEE-1E699CB8E2D2}" sibTransId="{7DFC7AED-95DC-4E28-9681-840F0C00999D}"/>
    <dgm:cxn modelId="{A441878C-FA8F-420D-9A07-F2F1131DB39A}" srcId="{3F724E5E-C9C1-4469-AD2D-55A173BA91DB}" destId="{0191BFF8-7464-4898-A745-403311ABBAB6}" srcOrd="1" destOrd="0" parTransId="{A29B8949-33E4-4F2E-9C79-31FF6BE249BB}" sibTransId="{20CDF53A-8839-4A8E-BEFE-60419CB36696}"/>
    <dgm:cxn modelId="{1F972ECB-D848-4852-9A9F-29E230165BCE}" srcId="{28D5778D-9E05-42FE-AA16-4F824CF17AF4}" destId="{AABFB4D7-1416-4728-8432-B62E5D271FA1}" srcOrd="4" destOrd="0" parTransId="{9016F24F-4DF1-4803-877E-295A516AD0B9}" sibTransId="{1CE60BC8-BD97-470F-8776-00FE26D34832}"/>
    <dgm:cxn modelId="{10DBBC95-0F1C-4DB1-BB5A-208A3DFE4138}" srcId="{5688214C-262D-4105-A98F-BC8165EA7358}" destId="{78131571-9F06-474E-8797-CEE47905CFB5}" srcOrd="6" destOrd="0" parTransId="{DAF47ADE-C596-4060-8E91-C3CA6F96516E}" sibTransId="{DFA1D83F-1E11-4325-BCFA-1928D4F472A1}"/>
    <dgm:cxn modelId="{819FD616-3499-4215-94EF-AE8564652D88}" type="presOf" srcId="{FE69CDFB-4E72-4202-A0F5-5738192B4583}" destId="{2D5AEE12-56E7-45BC-A6F7-3214E07B4863}" srcOrd="0" destOrd="3" presId="urn:microsoft.com/office/officeart/2005/8/layout/cycle4"/>
    <dgm:cxn modelId="{DA2169AD-3B67-4B06-8141-A166001650B1}" srcId="{5688214C-262D-4105-A98F-BC8165EA7358}" destId="{E49A1161-B492-4A1A-B00D-FBD5D4AEF776}" srcOrd="2" destOrd="0" parTransId="{08D008EF-B54B-47A5-8682-443A89694B72}" sibTransId="{F34AAAD7-67FE-4DA6-96FA-F35D67112B03}"/>
    <dgm:cxn modelId="{F2E97CC4-8876-4287-AC11-E14525DC5EDD}" srcId="{659F38E4-D9EC-49EF-ABD6-0AD4912574E4}" destId="{DED1E243-6875-49E1-BC4A-C272EA2087BC}" srcOrd="0" destOrd="0" parTransId="{679BD536-BD47-4D7F-8A25-BB63973960C4}" sibTransId="{07E665BC-D8E4-47CA-804F-99462A1F7EC7}"/>
    <dgm:cxn modelId="{D76EC8FE-4D8C-4E68-87B0-4A16928F8D06}" type="presOf" srcId="{501C1E34-D588-44AD-ACA3-D265762604E8}" destId="{42F89E33-F518-493D-89F5-B78837C37258}" srcOrd="1" destOrd="3" presId="urn:microsoft.com/office/officeart/2005/8/layout/cycle4"/>
    <dgm:cxn modelId="{73168E50-1AD7-4EB6-9559-B21B763FFA0B}" type="presOf" srcId="{456C3D33-FE98-4E06-A233-F7EA2A7D01E6}" destId="{AB0CB528-DBA7-4C02-B942-DCBFBB2B6A86}" srcOrd="1" destOrd="0" presId="urn:microsoft.com/office/officeart/2005/8/layout/cycle4"/>
    <dgm:cxn modelId="{2ACE6A31-888E-4612-923A-EDD3A8925498}" type="presOf" srcId="{73793D39-09C2-421B-95BA-E1DFC62710B7}" destId="{D856970D-5F33-4D6E-B5AC-E167FD8B65A0}" srcOrd="0" destOrd="6" presId="urn:microsoft.com/office/officeart/2005/8/layout/cycle4"/>
    <dgm:cxn modelId="{BA52EDEE-9593-4214-B059-6067ACF290E4}" type="presOf" srcId="{D07EA854-A068-4D57-9057-2BEB39CF1F93}" destId="{AB0CB528-DBA7-4C02-B942-DCBFBB2B6A86}" srcOrd="1" destOrd="2" presId="urn:microsoft.com/office/officeart/2005/8/layout/cycle4"/>
    <dgm:cxn modelId="{5DE8C1CB-9D2B-4F9F-91E0-1692B7D4C2AA}" srcId="{DED1E243-6875-49E1-BC4A-C272EA2087BC}" destId="{A45CA297-95B4-48FE-8735-71FCB87918BB}" srcOrd="5" destOrd="0" parTransId="{BCD86E24-706F-4A02-8A56-34EB4440C626}" sibTransId="{89C367E3-A68F-4E59-BA68-A5A698D26165}"/>
    <dgm:cxn modelId="{51F555CB-1639-4E5E-9E3A-2375898BBCFE}" type="presOf" srcId="{9B4E443B-ADD6-43E1-AD46-2C9AE6D2F41F}" destId="{7FDFBE51-B13E-45AB-9A3F-46C854D5F5DA}" srcOrd="0" destOrd="1" presId="urn:microsoft.com/office/officeart/2005/8/layout/cycle4"/>
    <dgm:cxn modelId="{AA14E8D6-CFB2-4EFE-B9D7-9DD9994FCD38}" type="presOf" srcId="{A45CA297-95B4-48FE-8735-71FCB87918BB}" destId="{5E4F6CF8-A1CD-47B6-A818-1861F4C644F4}" srcOrd="1" destOrd="5" presId="urn:microsoft.com/office/officeart/2005/8/layout/cycle4"/>
    <dgm:cxn modelId="{2E90CFCA-27E2-4963-BDDC-599833557050}" type="presOf" srcId="{5688214C-262D-4105-A98F-BC8165EA7358}" destId="{9A491549-B949-46A7-9CBF-819B26453C83}" srcOrd="0" destOrd="0" presId="urn:microsoft.com/office/officeart/2005/8/layout/cycle4"/>
    <dgm:cxn modelId="{5741AC77-6FFD-435D-BDF9-5A63617D9FBA}" srcId="{DED1E243-6875-49E1-BC4A-C272EA2087BC}" destId="{A9F0B968-6369-4A8A-AF7C-ADA4F26BEDC8}" srcOrd="0" destOrd="0" parTransId="{9BB6AF10-F5AD-4E01-8076-725CBCE0F785}" sibTransId="{320BEBDE-FE5F-4CC3-8FBF-71E57A9CF76F}"/>
    <dgm:cxn modelId="{A0258734-F812-4505-9B7F-46ABFFEFCDFE}" type="presOf" srcId="{0384FF8B-A941-4CE5-9F5E-AD8C0838FB33}" destId="{42F89E33-F518-493D-89F5-B78837C37258}" srcOrd="1" destOrd="0" presId="urn:microsoft.com/office/officeart/2005/8/layout/cycle4"/>
    <dgm:cxn modelId="{060AA194-4991-409D-B1F1-20D540A08816}" type="presOf" srcId="{73793D39-09C2-421B-95BA-E1DFC62710B7}" destId="{AB0CB528-DBA7-4C02-B942-DCBFBB2B6A86}" srcOrd="1" destOrd="6" presId="urn:microsoft.com/office/officeart/2005/8/layout/cycle4"/>
    <dgm:cxn modelId="{4F4CD5D1-A372-4877-844C-151F9344DADC}" type="presOf" srcId="{C5C0E480-CFA7-49AB-8FFA-E8F575D63845}" destId="{F05A09C3-A41F-4E08-B8F6-71983E532545}" srcOrd="0" destOrd="2" presId="urn:microsoft.com/office/officeart/2005/8/layout/cycle4"/>
    <dgm:cxn modelId="{58D20920-FA9A-453B-8317-2CF144D90CCA}" type="presOf" srcId="{3574876C-1632-4C54-8CFB-D5DA1770580B}" destId="{E8651931-185B-4655-A64D-7A038C367AAC}" srcOrd="1" destOrd="5" presId="urn:microsoft.com/office/officeart/2005/8/layout/cycle4"/>
    <dgm:cxn modelId="{3069E482-E743-4220-BC2C-98BC61471AB3}" type="presOf" srcId="{86477542-1167-45B9-A787-E2CF61E33B72}" destId="{F05A09C3-A41F-4E08-B8F6-71983E532545}" srcOrd="0" destOrd="4" presId="urn:microsoft.com/office/officeart/2005/8/layout/cycle4"/>
    <dgm:cxn modelId="{2BF082DB-A634-46A2-BD4B-AA4060BE22AF}" type="presOf" srcId="{0384FF8B-A941-4CE5-9F5E-AD8C0838FB33}" destId="{F05A09C3-A41F-4E08-B8F6-71983E532545}" srcOrd="0" destOrd="0" presId="urn:microsoft.com/office/officeart/2005/8/layout/cycle4"/>
    <dgm:cxn modelId="{AB1529D6-F7E8-4D48-9D7D-D7BDFB51CAD8}" type="presOf" srcId="{E49A1161-B492-4A1A-B00D-FBD5D4AEF776}" destId="{E8651931-185B-4655-A64D-7A038C367AAC}" srcOrd="1" destOrd="2" presId="urn:microsoft.com/office/officeart/2005/8/layout/cycle4"/>
    <dgm:cxn modelId="{FF7E9BFC-4446-4BDA-B3D6-F3BAFA123B53}" type="presOf" srcId="{44AE1612-9D48-4A1C-89C5-D2270C98924E}" destId="{AB0CB528-DBA7-4C02-B942-DCBFBB2B6A86}" srcOrd="1" destOrd="1" presId="urn:microsoft.com/office/officeart/2005/8/layout/cycle4"/>
    <dgm:cxn modelId="{E4880E11-EC55-4D53-A8E5-DD1DBC677F7D}" type="presOf" srcId="{F02FCE89-BF64-4484-A52A-D75DE4CA8910}" destId="{42F89E33-F518-493D-89F5-B78837C37258}" srcOrd="1" destOrd="7" presId="urn:microsoft.com/office/officeart/2005/8/layout/cycle4"/>
    <dgm:cxn modelId="{65F845E7-6115-422D-941E-F88BE600776F}" type="presOf" srcId="{A9F0B968-6369-4A8A-AF7C-ADA4F26BEDC8}" destId="{5E4F6CF8-A1CD-47B6-A818-1861F4C644F4}" srcOrd="1" destOrd="0" presId="urn:microsoft.com/office/officeart/2005/8/layout/cycle4"/>
    <dgm:cxn modelId="{C8F2789A-5A5F-4CF0-B17E-A7C80642C241}" srcId="{659F38E4-D9EC-49EF-ABD6-0AD4912574E4}" destId="{5688214C-262D-4105-A98F-BC8165EA7358}" srcOrd="2" destOrd="0" parTransId="{1C6198DA-6C14-473D-9561-FAFFD3794F65}" sibTransId="{18BE1DE7-1658-4721-9C57-0395C1EBAF20}"/>
    <dgm:cxn modelId="{2E06F3DE-1655-47F0-BE5D-4432DEF5FE62}" type="presOf" srcId="{659F38E4-D9EC-49EF-ABD6-0AD4912574E4}" destId="{08E85A88-0215-4D10-AF1B-6792D23B93CB}" srcOrd="0" destOrd="0" presId="urn:microsoft.com/office/officeart/2005/8/layout/cycle4"/>
    <dgm:cxn modelId="{DE0776CD-99AD-46F9-ACFC-DC2DAC6ACC34}" type="presParOf" srcId="{08E85A88-0215-4D10-AF1B-6792D23B93CB}" destId="{7F734CFD-8E3E-4258-9830-266271FB9FDF}" srcOrd="0" destOrd="0" presId="urn:microsoft.com/office/officeart/2005/8/layout/cycle4"/>
    <dgm:cxn modelId="{69991F07-155B-4815-9899-A1D88157D8C5}" type="presParOf" srcId="{7F734CFD-8E3E-4258-9830-266271FB9FDF}" destId="{3E8E21E0-51D2-4FFD-8CDD-F8080FC62329}" srcOrd="0" destOrd="0" presId="urn:microsoft.com/office/officeart/2005/8/layout/cycle4"/>
    <dgm:cxn modelId="{B63B875B-D524-4808-A181-C953EB058326}" type="presParOf" srcId="{3E8E21E0-51D2-4FFD-8CDD-F8080FC62329}" destId="{7FDFBE51-B13E-45AB-9A3F-46C854D5F5DA}" srcOrd="0" destOrd="0" presId="urn:microsoft.com/office/officeart/2005/8/layout/cycle4"/>
    <dgm:cxn modelId="{DFBE6B8E-795D-4A35-A5A6-86D068373E2A}" type="presParOf" srcId="{3E8E21E0-51D2-4FFD-8CDD-F8080FC62329}" destId="{5E4F6CF8-A1CD-47B6-A818-1861F4C644F4}" srcOrd="1" destOrd="0" presId="urn:microsoft.com/office/officeart/2005/8/layout/cycle4"/>
    <dgm:cxn modelId="{7C421F23-32A2-4EE8-AF22-0E4FF243FF36}" type="presParOf" srcId="{7F734CFD-8E3E-4258-9830-266271FB9FDF}" destId="{F3E5119C-7972-49B3-9E77-E6F3F5668522}" srcOrd="1" destOrd="0" presId="urn:microsoft.com/office/officeart/2005/8/layout/cycle4"/>
    <dgm:cxn modelId="{29135BA5-D3C5-4D1E-90F1-A2AD86EF4CD7}" type="presParOf" srcId="{F3E5119C-7972-49B3-9E77-E6F3F5668522}" destId="{F05A09C3-A41F-4E08-B8F6-71983E532545}" srcOrd="0" destOrd="0" presId="urn:microsoft.com/office/officeart/2005/8/layout/cycle4"/>
    <dgm:cxn modelId="{0ECB43A1-1A7C-495F-97A2-9F714753A8EE}" type="presParOf" srcId="{F3E5119C-7972-49B3-9E77-E6F3F5668522}" destId="{42F89E33-F518-493D-89F5-B78837C37258}" srcOrd="1" destOrd="0" presId="urn:microsoft.com/office/officeart/2005/8/layout/cycle4"/>
    <dgm:cxn modelId="{71D7CBE8-90FA-4E99-9968-6DC58FE1B993}" type="presParOf" srcId="{7F734CFD-8E3E-4258-9830-266271FB9FDF}" destId="{207FA84A-8FC7-42AC-A107-E466E46C0A03}" srcOrd="2" destOrd="0" presId="urn:microsoft.com/office/officeart/2005/8/layout/cycle4"/>
    <dgm:cxn modelId="{D452DD7A-D285-4B17-85CA-7048082B2B34}" type="presParOf" srcId="{207FA84A-8FC7-42AC-A107-E466E46C0A03}" destId="{2D5AEE12-56E7-45BC-A6F7-3214E07B4863}" srcOrd="0" destOrd="0" presId="urn:microsoft.com/office/officeart/2005/8/layout/cycle4"/>
    <dgm:cxn modelId="{93FCD069-08CA-4D62-98A0-A8BDE360C99C}" type="presParOf" srcId="{207FA84A-8FC7-42AC-A107-E466E46C0A03}" destId="{E8651931-185B-4655-A64D-7A038C367AAC}" srcOrd="1" destOrd="0" presId="urn:microsoft.com/office/officeart/2005/8/layout/cycle4"/>
    <dgm:cxn modelId="{953B73DF-BE82-424C-A1B2-EABE89AAA3B7}" type="presParOf" srcId="{7F734CFD-8E3E-4258-9830-266271FB9FDF}" destId="{2419AB54-BE19-439C-BF87-8E083F7E83B0}" srcOrd="3" destOrd="0" presId="urn:microsoft.com/office/officeart/2005/8/layout/cycle4"/>
    <dgm:cxn modelId="{A677C828-A5C5-484C-9040-81AF9151DD89}" type="presParOf" srcId="{2419AB54-BE19-439C-BF87-8E083F7E83B0}" destId="{D856970D-5F33-4D6E-B5AC-E167FD8B65A0}" srcOrd="0" destOrd="0" presId="urn:microsoft.com/office/officeart/2005/8/layout/cycle4"/>
    <dgm:cxn modelId="{793DB19C-95AB-4ACC-8018-F7757D09FB64}" type="presParOf" srcId="{2419AB54-BE19-439C-BF87-8E083F7E83B0}" destId="{AB0CB528-DBA7-4C02-B942-DCBFBB2B6A86}" srcOrd="1" destOrd="0" presId="urn:microsoft.com/office/officeart/2005/8/layout/cycle4"/>
    <dgm:cxn modelId="{892864B0-3180-4F87-BA79-C697AC100171}" type="presParOf" srcId="{7F734CFD-8E3E-4258-9830-266271FB9FDF}" destId="{407CCA9F-8DE0-4E73-88E3-6A2614F9C6BD}" srcOrd="4" destOrd="0" presId="urn:microsoft.com/office/officeart/2005/8/layout/cycle4"/>
    <dgm:cxn modelId="{D3532472-0556-4333-A62C-C77BB8ACCA52}" type="presParOf" srcId="{08E85A88-0215-4D10-AF1B-6792D23B93CB}" destId="{C6D6A5AD-9DAD-40D7-9A51-9CB3F9E7DCA5}" srcOrd="1" destOrd="0" presId="urn:microsoft.com/office/officeart/2005/8/layout/cycle4"/>
    <dgm:cxn modelId="{D2D1FE72-6000-497E-A04B-0582490027CA}" type="presParOf" srcId="{C6D6A5AD-9DAD-40D7-9A51-9CB3F9E7DCA5}" destId="{107A83F8-ED03-4DD7-AD2C-15C31C5CABE0}" srcOrd="0" destOrd="0" presId="urn:microsoft.com/office/officeart/2005/8/layout/cycle4"/>
    <dgm:cxn modelId="{07D5FDF3-33B4-4194-8280-7B01E01B695C}" type="presParOf" srcId="{C6D6A5AD-9DAD-40D7-9A51-9CB3F9E7DCA5}" destId="{ECE1AE04-9374-4A09-8D98-443CDA6D563E}" srcOrd="1" destOrd="0" presId="urn:microsoft.com/office/officeart/2005/8/layout/cycle4"/>
    <dgm:cxn modelId="{0F207D6B-6F34-4F7E-BBD6-422C48606294}" type="presParOf" srcId="{C6D6A5AD-9DAD-40D7-9A51-9CB3F9E7DCA5}" destId="{9A491549-B949-46A7-9CBF-819B26453C83}" srcOrd="2" destOrd="0" presId="urn:microsoft.com/office/officeart/2005/8/layout/cycle4"/>
    <dgm:cxn modelId="{9873D787-454E-4B6D-B591-FDF4E4FF72DE}" type="presParOf" srcId="{C6D6A5AD-9DAD-40D7-9A51-9CB3F9E7DCA5}" destId="{BC7F913A-1FB8-41C5-BBDA-01D5932A88C8}" srcOrd="3" destOrd="0" presId="urn:microsoft.com/office/officeart/2005/8/layout/cycle4"/>
    <dgm:cxn modelId="{D6B93E1D-4242-4DCD-966A-2DC3DFF3D5E8}" type="presParOf" srcId="{C6D6A5AD-9DAD-40D7-9A51-9CB3F9E7DCA5}" destId="{732D1757-274B-4675-8C42-E8F1E19FE1F6}" srcOrd="4" destOrd="0" presId="urn:microsoft.com/office/officeart/2005/8/layout/cycle4"/>
    <dgm:cxn modelId="{4628C847-67D5-4CE5-9226-42DF2971CC9A}" type="presParOf" srcId="{08E85A88-0215-4D10-AF1B-6792D23B93CB}" destId="{0F7A8EDC-16AF-4875-8952-4BF024877C2E}" srcOrd="2" destOrd="0" presId="urn:microsoft.com/office/officeart/2005/8/layout/cycle4"/>
    <dgm:cxn modelId="{C3CB5531-F964-4AE9-9E77-93EEC51D416B}" type="presParOf" srcId="{08E85A88-0215-4D10-AF1B-6792D23B93CB}" destId="{801DB004-6200-4FDF-B65C-BA87AC7BE77A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A297F0-ADB5-40AE-BF01-82298CDC6474}" type="doc">
      <dgm:prSet loTypeId="urn:microsoft.com/office/officeart/2005/8/layout/cycle2" loCatId="cycle" qsTypeId="urn:microsoft.com/office/officeart/2005/8/quickstyle/3d9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7AB46321-8248-4BF6-894D-C971C995A729}">
      <dgm:prSet/>
      <dgm:spPr>
        <a:sp3d extrusionH="1524000" prstMaterial="matte">
          <a:bevelT w="165100" prst="coolSlant"/>
        </a:sp3d>
      </dgm:spPr>
      <dgm:t>
        <a:bodyPr>
          <a:sp3d extrusionH="28000" prstMaterial="matte"/>
        </a:bodyPr>
        <a:lstStyle/>
        <a:p>
          <a:pPr rtl="0"/>
          <a:r>
            <a:rPr lang="zh-TW" altLang="en-US" b="1" dirty="0" smtClean="0"/>
            <a:t>精緻</a:t>
          </a:r>
          <a:endParaRPr lang="en-US" b="1" dirty="0"/>
        </a:p>
      </dgm:t>
    </dgm:pt>
    <dgm:pt modelId="{D6086537-6D89-4273-A085-1AAF90A75634}" type="parTrans" cxnId="{48D1352D-B587-4334-9C50-6EE0F9CA7997}">
      <dgm:prSet/>
      <dgm:spPr/>
      <dgm:t>
        <a:bodyPr/>
        <a:lstStyle/>
        <a:p>
          <a:endParaRPr lang="zh-TW" altLang="en-US" b="1"/>
        </a:p>
      </dgm:t>
    </dgm:pt>
    <dgm:pt modelId="{57134E60-B8AA-4047-A1F8-71F6F5C17409}" type="sibTrans" cxnId="{48D1352D-B587-4334-9C50-6EE0F9CA7997}">
      <dgm:prSet/>
      <dgm:spPr>
        <a:sp3d extrusionH="1524000"/>
      </dgm:spPr>
      <dgm:t>
        <a:bodyPr/>
        <a:lstStyle/>
        <a:p>
          <a:endParaRPr lang="zh-TW" altLang="en-US" b="1"/>
        </a:p>
      </dgm:t>
    </dgm:pt>
    <dgm:pt modelId="{8A6876FA-2497-4057-B0B4-2A3096D7A540}">
      <dgm:prSet/>
      <dgm:spPr>
        <a:sp3d extrusionH="1524000" prstMaterial="matte">
          <a:bevelT w="165100" prst="coolSlant"/>
        </a:sp3d>
      </dgm:spPr>
      <dgm:t>
        <a:bodyPr>
          <a:sp3d extrusionH="28000" prstMaterial="matte"/>
        </a:bodyPr>
        <a:lstStyle/>
        <a:p>
          <a:pPr rtl="0"/>
          <a:r>
            <a:rPr lang="zh-TW" altLang="en-US" b="1" dirty="0" smtClean="0"/>
            <a:t>創新</a:t>
          </a:r>
          <a:endParaRPr lang="en-US" b="1" dirty="0"/>
        </a:p>
      </dgm:t>
    </dgm:pt>
    <dgm:pt modelId="{3F64FABA-8471-4D76-9C43-C9E52D796DE9}" type="parTrans" cxnId="{89A2D8AC-8A4D-4E96-AF4A-6E22E3CF3740}">
      <dgm:prSet/>
      <dgm:spPr/>
      <dgm:t>
        <a:bodyPr/>
        <a:lstStyle/>
        <a:p>
          <a:endParaRPr lang="zh-TW" altLang="en-US" b="1"/>
        </a:p>
      </dgm:t>
    </dgm:pt>
    <dgm:pt modelId="{699046D7-2DE9-4E0A-AF57-8BBF66C556E6}" type="sibTrans" cxnId="{89A2D8AC-8A4D-4E96-AF4A-6E22E3CF3740}">
      <dgm:prSet/>
      <dgm:spPr>
        <a:sp3d extrusionH="1524000"/>
      </dgm:spPr>
      <dgm:t>
        <a:bodyPr/>
        <a:lstStyle/>
        <a:p>
          <a:endParaRPr lang="zh-TW" altLang="en-US" b="1"/>
        </a:p>
      </dgm:t>
    </dgm:pt>
    <dgm:pt modelId="{DAD36C09-C689-4648-BC71-FC7E77ADF280}">
      <dgm:prSet/>
      <dgm:spPr>
        <a:sp3d extrusionH="1524000" prstMaterial="matte">
          <a:bevelT w="165100" prst="coolSlant"/>
        </a:sp3d>
      </dgm:spPr>
      <dgm:t>
        <a:bodyPr>
          <a:sp3d extrusionH="28000" prstMaterial="matte"/>
        </a:bodyPr>
        <a:lstStyle/>
        <a:p>
          <a:pPr rtl="0"/>
          <a:r>
            <a:rPr lang="zh-TW" altLang="en-US" b="1" dirty="0" smtClean="0"/>
            <a:t>公義</a:t>
          </a:r>
          <a:endParaRPr lang="zh-TW" b="1" dirty="0"/>
        </a:p>
      </dgm:t>
    </dgm:pt>
    <dgm:pt modelId="{DE059B24-C7BC-4250-A370-5D68F7530080}" type="parTrans" cxnId="{B90E56C6-EB36-42EF-997B-E2FC216D05CF}">
      <dgm:prSet/>
      <dgm:spPr/>
      <dgm:t>
        <a:bodyPr/>
        <a:lstStyle/>
        <a:p>
          <a:endParaRPr lang="zh-TW" altLang="en-US" b="1"/>
        </a:p>
      </dgm:t>
    </dgm:pt>
    <dgm:pt modelId="{4088C939-3F67-4D8D-9909-3F3CCB209D3D}" type="sibTrans" cxnId="{B90E56C6-EB36-42EF-997B-E2FC216D05CF}">
      <dgm:prSet/>
      <dgm:spPr>
        <a:sp3d extrusionH="1524000"/>
      </dgm:spPr>
      <dgm:t>
        <a:bodyPr/>
        <a:lstStyle/>
        <a:p>
          <a:endParaRPr lang="zh-TW" altLang="en-US" b="1"/>
        </a:p>
      </dgm:t>
    </dgm:pt>
    <dgm:pt modelId="{6C1ACF1E-DC86-4D30-9274-F59F45460C31}">
      <dgm:prSet/>
      <dgm:spPr>
        <a:sp3d extrusionH="1524000" prstMaterial="matte">
          <a:bevelT w="165100" prst="coolSlant"/>
        </a:sp3d>
      </dgm:spPr>
      <dgm:t>
        <a:bodyPr>
          <a:sp3d extrusionH="28000" prstMaterial="matte"/>
        </a:bodyPr>
        <a:lstStyle/>
        <a:p>
          <a:pPr rtl="0"/>
          <a:r>
            <a:rPr lang="zh-TW" altLang="en-US" b="1" dirty="0" smtClean="0"/>
            <a:t>永續</a:t>
          </a:r>
          <a:endParaRPr lang="zh-TW" b="1" dirty="0"/>
        </a:p>
      </dgm:t>
    </dgm:pt>
    <dgm:pt modelId="{A065C4E7-D5BE-4E96-97E1-21716FE703E6}" type="parTrans" cxnId="{C14A98EC-CE91-4260-A8B5-AD5DE81DFFA6}">
      <dgm:prSet/>
      <dgm:spPr/>
      <dgm:t>
        <a:bodyPr/>
        <a:lstStyle/>
        <a:p>
          <a:endParaRPr lang="zh-TW" altLang="en-US"/>
        </a:p>
      </dgm:t>
    </dgm:pt>
    <dgm:pt modelId="{D659D6C2-4719-4DE5-BB6F-AF9AA53D355E}" type="sibTrans" cxnId="{C14A98EC-CE91-4260-A8B5-AD5DE81DFFA6}">
      <dgm:prSet/>
      <dgm:spPr/>
      <dgm:t>
        <a:bodyPr/>
        <a:lstStyle/>
        <a:p>
          <a:endParaRPr lang="zh-TW" altLang="en-US"/>
        </a:p>
      </dgm:t>
    </dgm:pt>
    <dgm:pt modelId="{8C86E989-19EF-4140-96B4-0DD3DC34F485}" type="pres">
      <dgm:prSet presAssocID="{84A297F0-ADB5-40AE-BF01-82298CDC647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FD3C58F-C080-474A-B794-F6F9FCB54018}" type="pres">
      <dgm:prSet presAssocID="{7AB46321-8248-4BF6-894D-C971C995A72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5FFE47A-5ABB-4712-A1A8-687411D2A8A4}" type="pres">
      <dgm:prSet presAssocID="{57134E60-B8AA-4047-A1F8-71F6F5C17409}" presName="sibTrans" presStyleLbl="sibTrans2D1" presStyleIdx="0" presStyleCnt="4"/>
      <dgm:spPr/>
      <dgm:t>
        <a:bodyPr/>
        <a:lstStyle/>
        <a:p>
          <a:endParaRPr lang="zh-TW" altLang="en-US"/>
        </a:p>
      </dgm:t>
    </dgm:pt>
    <dgm:pt modelId="{A0DDEABB-B485-418A-BC33-04DA8B2CF562}" type="pres">
      <dgm:prSet presAssocID="{57134E60-B8AA-4047-A1F8-71F6F5C17409}" presName="connectorText" presStyleLbl="sibTrans2D1" presStyleIdx="0" presStyleCnt="4"/>
      <dgm:spPr/>
      <dgm:t>
        <a:bodyPr/>
        <a:lstStyle/>
        <a:p>
          <a:endParaRPr lang="zh-TW" altLang="en-US"/>
        </a:p>
      </dgm:t>
    </dgm:pt>
    <dgm:pt modelId="{82E35AB9-2D8F-4D75-8156-4F0A7D97E77D}" type="pres">
      <dgm:prSet presAssocID="{8A6876FA-2497-4057-B0B4-2A3096D7A540}" presName="node" presStyleLbl="node1" presStyleIdx="1" presStyleCnt="4" custRadScaleRad="99241" custRadScaleInc="-218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CF9954A-E852-4A5E-84CC-6A46C83338EA}" type="pres">
      <dgm:prSet presAssocID="{699046D7-2DE9-4E0A-AF57-8BBF66C556E6}" presName="sibTrans" presStyleLbl="sibTrans2D1" presStyleIdx="1" presStyleCnt="4"/>
      <dgm:spPr/>
      <dgm:t>
        <a:bodyPr/>
        <a:lstStyle/>
        <a:p>
          <a:endParaRPr lang="zh-TW" altLang="en-US"/>
        </a:p>
      </dgm:t>
    </dgm:pt>
    <dgm:pt modelId="{0F76D6D4-B2BF-48D1-898C-48D02436A956}" type="pres">
      <dgm:prSet presAssocID="{699046D7-2DE9-4E0A-AF57-8BBF66C556E6}" presName="connectorText" presStyleLbl="sibTrans2D1" presStyleIdx="1" presStyleCnt="4"/>
      <dgm:spPr/>
      <dgm:t>
        <a:bodyPr/>
        <a:lstStyle/>
        <a:p>
          <a:endParaRPr lang="zh-TW" altLang="en-US"/>
        </a:p>
      </dgm:t>
    </dgm:pt>
    <dgm:pt modelId="{9738ED5B-5308-443C-A617-CF75C5438994}" type="pres">
      <dgm:prSet presAssocID="{DAD36C09-C689-4648-BC71-FC7E77ADF28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7FFE1E0-9C95-49C5-A3D4-2BA2F4FE272C}" type="pres">
      <dgm:prSet presAssocID="{4088C939-3F67-4D8D-9909-3F3CCB209D3D}" presName="sibTrans" presStyleLbl="sibTrans2D1" presStyleIdx="2" presStyleCnt="4"/>
      <dgm:spPr/>
      <dgm:t>
        <a:bodyPr/>
        <a:lstStyle/>
        <a:p>
          <a:endParaRPr lang="zh-TW" altLang="en-US"/>
        </a:p>
      </dgm:t>
    </dgm:pt>
    <dgm:pt modelId="{0317C73C-0741-4922-AA76-8B3C0E3B07C3}" type="pres">
      <dgm:prSet presAssocID="{4088C939-3F67-4D8D-9909-3F3CCB209D3D}" presName="connectorText" presStyleLbl="sibTrans2D1" presStyleIdx="2" presStyleCnt="4"/>
      <dgm:spPr/>
      <dgm:t>
        <a:bodyPr/>
        <a:lstStyle/>
        <a:p>
          <a:endParaRPr lang="zh-TW" altLang="en-US"/>
        </a:p>
      </dgm:t>
    </dgm:pt>
    <dgm:pt modelId="{98645B5E-4376-4F89-A6E7-5B741B2BD8FC}" type="pres">
      <dgm:prSet presAssocID="{6C1ACF1E-DC86-4D30-9274-F59F45460C3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535AFA3-F0FA-4629-BDBA-40B0A88E2E34}" type="pres">
      <dgm:prSet presAssocID="{D659D6C2-4719-4DE5-BB6F-AF9AA53D355E}" presName="sibTrans" presStyleLbl="sibTrans2D1" presStyleIdx="3" presStyleCnt="4"/>
      <dgm:spPr/>
      <dgm:t>
        <a:bodyPr/>
        <a:lstStyle/>
        <a:p>
          <a:endParaRPr lang="zh-TW" altLang="en-US"/>
        </a:p>
      </dgm:t>
    </dgm:pt>
    <dgm:pt modelId="{9FFDD90D-AC1A-4061-AB7C-DCA6F4AE5658}" type="pres">
      <dgm:prSet presAssocID="{D659D6C2-4719-4DE5-BB6F-AF9AA53D355E}" presName="connectorText" presStyleLbl="sibTrans2D1" presStyleIdx="3" presStyleCnt="4"/>
      <dgm:spPr/>
      <dgm:t>
        <a:bodyPr/>
        <a:lstStyle/>
        <a:p>
          <a:endParaRPr lang="zh-TW" altLang="en-US"/>
        </a:p>
      </dgm:t>
    </dgm:pt>
  </dgm:ptLst>
  <dgm:cxnLst>
    <dgm:cxn modelId="{847B7F15-7AA9-48B6-B405-2E822D4DFB70}" type="presOf" srcId="{699046D7-2DE9-4E0A-AF57-8BBF66C556E6}" destId="{4CF9954A-E852-4A5E-84CC-6A46C83338EA}" srcOrd="0" destOrd="0" presId="urn:microsoft.com/office/officeart/2005/8/layout/cycle2"/>
    <dgm:cxn modelId="{D0D01F51-BDB1-4681-A3D8-943C8461EC85}" type="presOf" srcId="{699046D7-2DE9-4E0A-AF57-8BBF66C556E6}" destId="{0F76D6D4-B2BF-48D1-898C-48D02436A956}" srcOrd="1" destOrd="0" presId="urn:microsoft.com/office/officeart/2005/8/layout/cycle2"/>
    <dgm:cxn modelId="{23EE39CC-3E2B-4E4C-B70D-C91494E19026}" type="presOf" srcId="{4088C939-3F67-4D8D-9909-3F3CCB209D3D}" destId="{0317C73C-0741-4922-AA76-8B3C0E3B07C3}" srcOrd="1" destOrd="0" presId="urn:microsoft.com/office/officeart/2005/8/layout/cycle2"/>
    <dgm:cxn modelId="{8E0C7711-C2A1-4717-A823-D01B7BC36739}" type="presOf" srcId="{D659D6C2-4719-4DE5-BB6F-AF9AA53D355E}" destId="{9FFDD90D-AC1A-4061-AB7C-DCA6F4AE5658}" srcOrd="1" destOrd="0" presId="urn:microsoft.com/office/officeart/2005/8/layout/cycle2"/>
    <dgm:cxn modelId="{B90E56C6-EB36-42EF-997B-E2FC216D05CF}" srcId="{84A297F0-ADB5-40AE-BF01-82298CDC6474}" destId="{DAD36C09-C689-4648-BC71-FC7E77ADF280}" srcOrd="2" destOrd="0" parTransId="{DE059B24-C7BC-4250-A370-5D68F7530080}" sibTransId="{4088C939-3F67-4D8D-9909-3F3CCB209D3D}"/>
    <dgm:cxn modelId="{F976C6F5-1766-40E9-99F5-F2FDF29327AA}" type="presOf" srcId="{D659D6C2-4719-4DE5-BB6F-AF9AA53D355E}" destId="{E535AFA3-F0FA-4629-BDBA-40B0A88E2E34}" srcOrd="0" destOrd="0" presId="urn:microsoft.com/office/officeart/2005/8/layout/cycle2"/>
    <dgm:cxn modelId="{28E01016-6785-43E8-8A90-9245C7AF455A}" type="presOf" srcId="{6C1ACF1E-DC86-4D30-9274-F59F45460C31}" destId="{98645B5E-4376-4F89-A6E7-5B741B2BD8FC}" srcOrd="0" destOrd="0" presId="urn:microsoft.com/office/officeart/2005/8/layout/cycle2"/>
    <dgm:cxn modelId="{89A2D8AC-8A4D-4E96-AF4A-6E22E3CF3740}" srcId="{84A297F0-ADB5-40AE-BF01-82298CDC6474}" destId="{8A6876FA-2497-4057-B0B4-2A3096D7A540}" srcOrd="1" destOrd="0" parTransId="{3F64FABA-8471-4D76-9C43-C9E52D796DE9}" sibTransId="{699046D7-2DE9-4E0A-AF57-8BBF66C556E6}"/>
    <dgm:cxn modelId="{8C307772-E06E-4F14-B1A6-5726C956ED2A}" type="presOf" srcId="{DAD36C09-C689-4648-BC71-FC7E77ADF280}" destId="{9738ED5B-5308-443C-A617-CF75C5438994}" srcOrd="0" destOrd="0" presId="urn:microsoft.com/office/officeart/2005/8/layout/cycle2"/>
    <dgm:cxn modelId="{FEECCFDA-7679-401E-BE63-3351244473CC}" type="presOf" srcId="{7AB46321-8248-4BF6-894D-C971C995A729}" destId="{5FD3C58F-C080-474A-B794-F6F9FCB54018}" srcOrd="0" destOrd="0" presId="urn:microsoft.com/office/officeart/2005/8/layout/cycle2"/>
    <dgm:cxn modelId="{C14A98EC-CE91-4260-A8B5-AD5DE81DFFA6}" srcId="{84A297F0-ADB5-40AE-BF01-82298CDC6474}" destId="{6C1ACF1E-DC86-4D30-9274-F59F45460C31}" srcOrd="3" destOrd="0" parTransId="{A065C4E7-D5BE-4E96-97E1-21716FE703E6}" sibTransId="{D659D6C2-4719-4DE5-BB6F-AF9AA53D355E}"/>
    <dgm:cxn modelId="{DA0A1154-912D-413A-9A9D-F32C8A815AAD}" type="presOf" srcId="{57134E60-B8AA-4047-A1F8-71F6F5C17409}" destId="{C5FFE47A-5ABB-4712-A1A8-687411D2A8A4}" srcOrd="0" destOrd="0" presId="urn:microsoft.com/office/officeart/2005/8/layout/cycle2"/>
    <dgm:cxn modelId="{25B24816-ED96-4DA4-8932-1A9800DE0932}" type="presOf" srcId="{8A6876FA-2497-4057-B0B4-2A3096D7A540}" destId="{82E35AB9-2D8F-4D75-8156-4F0A7D97E77D}" srcOrd="0" destOrd="0" presId="urn:microsoft.com/office/officeart/2005/8/layout/cycle2"/>
    <dgm:cxn modelId="{7CABDD89-5242-44D3-BDA5-3E40DF35CD6B}" type="presOf" srcId="{57134E60-B8AA-4047-A1F8-71F6F5C17409}" destId="{A0DDEABB-B485-418A-BC33-04DA8B2CF562}" srcOrd="1" destOrd="0" presId="urn:microsoft.com/office/officeart/2005/8/layout/cycle2"/>
    <dgm:cxn modelId="{3D81F637-287C-46AB-A9E9-389D764829EA}" type="presOf" srcId="{84A297F0-ADB5-40AE-BF01-82298CDC6474}" destId="{8C86E989-19EF-4140-96B4-0DD3DC34F485}" srcOrd="0" destOrd="0" presId="urn:microsoft.com/office/officeart/2005/8/layout/cycle2"/>
    <dgm:cxn modelId="{48D1352D-B587-4334-9C50-6EE0F9CA7997}" srcId="{84A297F0-ADB5-40AE-BF01-82298CDC6474}" destId="{7AB46321-8248-4BF6-894D-C971C995A729}" srcOrd="0" destOrd="0" parTransId="{D6086537-6D89-4273-A085-1AAF90A75634}" sibTransId="{57134E60-B8AA-4047-A1F8-71F6F5C17409}"/>
    <dgm:cxn modelId="{794075FA-D9EA-4632-904A-9D1F1D4AF531}" type="presOf" srcId="{4088C939-3F67-4D8D-9909-3F3CCB209D3D}" destId="{87FFE1E0-9C95-49C5-A3D4-2BA2F4FE272C}" srcOrd="0" destOrd="0" presId="urn:microsoft.com/office/officeart/2005/8/layout/cycle2"/>
    <dgm:cxn modelId="{A98F3636-16A6-42DB-BEB7-8CA84879A0DF}" type="presParOf" srcId="{8C86E989-19EF-4140-96B4-0DD3DC34F485}" destId="{5FD3C58F-C080-474A-B794-F6F9FCB54018}" srcOrd="0" destOrd="0" presId="urn:microsoft.com/office/officeart/2005/8/layout/cycle2"/>
    <dgm:cxn modelId="{7C108E11-B86A-4B2A-9A0E-C5907C091ABF}" type="presParOf" srcId="{8C86E989-19EF-4140-96B4-0DD3DC34F485}" destId="{C5FFE47A-5ABB-4712-A1A8-687411D2A8A4}" srcOrd="1" destOrd="0" presId="urn:microsoft.com/office/officeart/2005/8/layout/cycle2"/>
    <dgm:cxn modelId="{4F75EC21-8E22-44F5-8F29-1C8525268E46}" type="presParOf" srcId="{C5FFE47A-5ABB-4712-A1A8-687411D2A8A4}" destId="{A0DDEABB-B485-418A-BC33-04DA8B2CF562}" srcOrd="0" destOrd="0" presId="urn:microsoft.com/office/officeart/2005/8/layout/cycle2"/>
    <dgm:cxn modelId="{60249AC9-CDDA-411E-89A4-DDE0507833FD}" type="presParOf" srcId="{8C86E989-19EF-4140-96B4-0DD3DC34F485}" destId="{82E35AB9-2D8F-4D75-8156-4F0A7D97E77D}" srcOrd="2" destOrd="0" presId="urn:microsoft.com/office/officeart/2005/8/layout/cycle2"/>
    <dgm:cxn modelId="{F164F2EF-2EC1-4FB2-87D0-2916032E3AB5}" type="presParOf" srcId="{8C86E989-19EF-4140-96B4-0DD3DC34F485}" destId="{4CF9954A-E852-4A5E-84CC-6A46C83338EA}" srcOrd="3" destOrd="0" presId="urn:microsoft.com/office/officeart/2005/8/layout/cycle2"/>
    <dgm:cxn modelId="{81EAE14E-7DF6-482C-8BDC-FFE31418D660}" type="presParOf" srcId="{4CF9954A-E852-4A5E-84CC-6A46C83338EA}" destId="{0F76D6D4-B2BF-48D1-898C-48D02436A956}" srcOrd="0" destOrd="0" presId="urn:microsoft.com/office/officeart/2005/8/layout/cycle2"/>
    <dgm:cxn modelId="{6E5BFC09-C334-4459-AABE-029AFED5A043}" type="presParOf" srcId="{8C86E989-19EF-4140-96B4-0DD3DC34F485}" destId="{9738ED5B-5308-443C-A617-CF75C5438994}" srcOrd="4" destOrd="0" presId="urn:microsoft.com/office/officeart/2005/8/layout/cycle2"/>
    <dgm:cxn modelId="{6AF0C750-F833-46FA-B259-DDB162FBDECD}" type="presParOf" srcId="{8C86E989-19EF-4140-96B4-0DD3DC34F485}" destId="{87FFE1E0-9C95-49C5-A3D4-2BA2F4FE272C}" srcOrd="5" destOrd="0" presId="urn:microsoft.com/office/officeart/2005/8/layout/cycle2"/>
    <dgm:cxn modelId="{AE460654-31F8-4955-A508-6AD921B0C516}" type="presParOf" srcId="{87FFE1E0-9C95-49C5-A3D4-2BA2F4FE272C}" destId="{0317C73C-0741-4922-AA76-8B3C0E3B07C3}" srcOrd="0" destOrd="0" presId="urn:microsoft.com/office/officeart/2005/8/layout/cycle2"/>
    <dgm:cxn modelId="{4EF8A85C-A918-445B-AE75-B68FECD35281}" type="presParOf" srcId="{8C86E989-19EF-4140-96B4-0DD3DC34F485}" destId="{98645B5E-4376-4F89-A6E7-5B741B2BD8FC}" srcOrd="6" destOrd="0" presId="urn:microsoft.com/office/officeart/2005/8/layout/cycle2"/>
    <dgm:cxn modelId="{8637E221-FE12-42C7-A1C0-2362C74BD5A0}" type="presParOf" srcId="{8C86E989-19EF-4140-96B4-0DD3DC34F485}" destId="{E535AFA3-F0FA-4629-BDBA-40B0A88E2E34}" srcOrd="7" destOrd="0" presId="urn:microsoft.com/office/officeart/2005/8/layout/cycle2"/>
    <dgm:cxn modelId="{A7E9298D-8878-4CDF-AE86-9DC37498B0D7}" type="presParOf" srcId="{E535AFA3-F0FA-4629-BDBA-40B0A88E2E34}" destId="{9FFDD90D-AC1A-4061-AB7C-DCA6F4AE565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2F9973-AAAA-4950-8750-BA462D51846C}" type="doc">
      <dgm:prSet loTypeId="urn:microsoft.com/office/officeart/2005/8/layout/vList3" loCatId="list" qsTypeId="urn:microsoft.com/office/officeart/2005/8/quickstyle/3d2" qsCatId="3D" csTypeId="urn:microsoft.com/office/officeart/2005/8/colors/colorful5" csCatId="colorful"/>
      <dgm:spPr/>
      <dgm:t>
        <a:bodyPr/>
        <a:lstStyle/>
        <a:p>
          <a:endParaRPr lang="zh-TW" altLang="en-US"/>
        </a:p>
      </dgm:t>
    </dgm:pt>
    <dgm:pt modelId="{A2C89871-B50D-41FB-9181-8D2BB698E9DC}">
      <dgm:prSet/>
      <dgm:spPr/>
      <dgm:t>
        <a:bodyPr/>
        <a:lstStyle/>
        <a:p>
          <a:pPr algn="l" rtl="0"/>
          <a:r>
            <a:rPr lang="zh-TW" b="1" dirty="0" smtClean="0"/>
            <a:t>一、提供一個優質的教育環境，讓孩子可以快樂學習成長</a:t>
          </a:r>
          <a:endParaRPr lang="en-US" b="1" dirty="0"/>
        </a:p>
      </dgm:t>
    </dgm:pt>
    <dgm:pt modelId="{07A923C7-7108-4427-B585-DA45854D518B}" type="parTrans" cxnId="{53D0AEF2-1FB6-418E-8ADE-0A6FE2F95D46}">
      <dgm:prSet/>
      <dgm:spPr/>
      <dgm:t>
        <a:bodyPr/>
        <a:lstStyle/>
        <a:p>
          <a:endParaRPr lang="zh-TW" altLang="en-US"/>
        </a:p>
      </dgm:t>
    </dgm:pt>
    <dgm:pt modelId="{AE722BCB-7D59-45B0-AF9C-970378B77FBA}" type="sibTrans" cxnId="{53D0AEF2-1FB6-418E-8ADE-0A6FE2F95D46}">
      <dgm:prSet/>
      <dgm:spPr/>
      <dgm:t>
        <a:bodyPr/>
        <a:lstStyle/>
        <a:p>
          <a:endParaRPr lang="zh-TW" altLang="en-US"/>
        </a:p>
      </dgm:t>
    </dgm:pt>
    <dgm:pt modelId="{55208741-099C-4F25-9675-D7D9B50F1431}">
      <dgm:prSet/>
      <dgm:spPr/>
      <dgm:t>
        <a:bodyPr/>
        <a:lstStyle/>
        <a:p>
          <a:pPr algn="l" rtl="0"/>
          <a:r>
            <a:rPr lang="zh-TW" b="1" dirty="0" smtClean="0"/>
            <a:t>二、培養社會好國民、世界好公民，讓國家更有競爭力，人民生活更美好</a:t>
          </a:r>
          <a:endParaRPr lang="zh-TW" b="1" dirty="0"/>
        </a:p>
      </dgm:t>
    </dgm:pt>
    <dgm:pt modelId="{C337F79E-1938-44D7-B75C-6E6EDDF89B34}" type="parTrans" cxnId="{43CB141A-F808-406A-B51D-C1A63FBC3A9F}">
      <dgm:prSet/>
      <dgm:spPr/>
      <dgm:t>
        <a:bodyPr/>
        <a:lstStyle/>
        <a:p>
          <a:endParaRPr lang="zh-TW" altLang="en-US"/>
        </a:p>
      </dgm:t>
    </dgm:pt>
    <dgm:pt modelId="{5B594116-2727-46B8-BB21-11BC02892F1C}" type="sibTrans" cxnId="{43CB141A-F808-406A-B51D-C1A63FBC3A9F}">
      <dgm:prSet/>
      <dgm:spPr/>
      <dgm:t>
        <a:bodyPr/>
        <a:lstStyle/>
        <a:p>
          <a:endParaRPr lang="zh-TW" altLang="en-US"/>
        </a:p>
      </dgm:t>
    </dgm:pt>
    <dgm:pt modelId="{5C4D971C-CB5B-4536-8701-4C2DBF432AE3}" type="pres">
      <dgm:prSet presAssocID="{F42F9973-AAAA-4950-8750-BA462D51846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75748F0-0CA0-4DBF-8DFE-1D201B2E8012}" type="pres">
      <dgm:prSet presAssocID="{A2C89871-B50D-41FB-9181-8D2BB698E9DC}" presName="composite" presStyleCnt="0"/>
      <dgm:spPr/>
      <dgm:t>
        <a:bodyPr/>
        <a:lstStyle/>
        <a:p>
          <a:endParaRPr lang="zh-TW" altLang="en-US"/>
        </a:p>
      </dgm:t>
    </dgm:pt>
    <dgm:pt modelId="{6DE83C09-6C50-4454-A6F4-8BEEE93314CC}" type="pres">
      <dgm:prSet presAssocID="{A2C89871-B50D-41FB-9181-8D2BB698E9DC}" presName="imgShp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40BBB3A6-E086-4B12-8E93-544E0A0FBA32}" type="pres">
      <dgm:prSet presAssocID="{A2C89871-B50D-41FB-9181-8D2BB698E9DC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1CE593C-AC26-4A63-9880-847C992EEF14}" type="pres">
      <dgm:prSet presAssocID="{AE722BCB-7D59-45B0-AF9C-970378B77FBA}" presName="spacing" presStyleCnt="0"/>
      <dgm:spPr/>
      <dgm:t>
        <a:bodyPr/>
        <a:lstStyle/>
        <a:p>
          <a:endParaRPr lang="zh-TW" altLang="en-US"/>
        </a:p>
      </dgm:t>
    </dgm:pt>
    <dgm:pt modelId="{4251D35E-1BBD-40AE-8B8D-D53B606EEA80}" type="pres">
      <dgm:prSet presAssocID="{55208741-099C-4F25-9675-D7D9B50F1431}" presName="composite" presStyleCnt="0"/>
      <dgm:spPr/>
      <dgm:t>
        <a:bodyPr/>
        <a:lstStyle/>
        <a:p>
          <a:endParaRPr lang="zh-TW" altLang="en-US"/>
        </a:p>
      </dgm:t>
    </dgm:pt>
    <dgm:pt modelId="{FADCBF18-260D-4D54-B698-28F847736B9A}" type="pres">
      <dgm:prSet presAssocID="{55208741-099C-4F25-9675-D7D9B50F1431}" presName="imgShp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162B3B0B-2C1B-40A1-81E9-2823A812C34F}" type="pres">
      <dgm:prSet presAssocID="{55208741-099C-4F25-9675-D7D9B50F1431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B692695-F815-49B0-9BA4-084E5D25AE43}" type="presOf" srcId="{F42F9973-AAAA-4950-8750-BA462D51846C}" destId="{5C4D971C-CB5B-4536-8701-4C2DBF432AE3}" srcOrd="0" destOrd="0" presId="urn:microsoft.com/office/officeart/2005/8/layout/vList3"/>
    <dgm:cxn modelId="{53D0AEF2-1FB6-418E-8ADE-0A6FE2F95D46}" srcId="{F42F9973-AAAA-4950-8750-BA462D51846C}" destId="{A2C89871-B50D-41FB-9181-8D2BB698E9DC}" srcOrd="0" destOrd="0" parTransId="{07A923C7-7108-4427-B585-DA45854D518B}" sibTransId="{AE722BCB-7D59-45B0-AF9C-970378B77FBA}"/>
    <dgm:cxn modelId="{9167F409-D09D-49DD-9679-130AB351D4C0}" type="presOf" srcId="{A2C89871-B50D-41FB-9181-8D2BB698E9DC}" destId="{40BBB3A6-E086-4B12-8E93-544E0A0FBA32}" srcOrd="0" destOrd="0" presId="urn:microsoft.com/office/officeart/2005/8/layout/vList3"/>
    <dgm:cxn modelId="{43CB141A-F808-406A-B51D-C1A63FBC3A9F}" srcId="{F42F9973-AAAA-4950-8750-BA462D51846C}" destId="{55208741-099C-4F25-9675-D7D9B50F1431}" srcOrd="1" destOrd="0" parTransId="{C337F79E-1938-44D7-B75C-6E6EDDF89B34}" sibTransId="{5B594116-2727-46B8-BB21-11BC02892F1C}"/>
    <dgm:cxn modelId="{7AE426C5-91EE-4CFD-9D30-19416A3D676A}" type="presOf" srcId="{55208741-099C-4F25-9675-D7D9B50F1431}" destId="{162B3B0B-2C1B-40A1-81E9-2823A812C34F}" srcOrd="0" destOrd="0" presId="urn:microsoft.com/office/officeart/2005/8/layout/vList3"/>
    <dgm:cxn modelId="{FBB6BA82-F7B0-4B19-A9B0-61E2E3CD7226}" type="presParOf" srcId="{5C4D971C-CB5B-4536-8701-4C2DBF432AE3}" destId="{675748F0-0CA0-4DBF-8DFE-1D201B2E8012}" srcOrd="0" destOrd="0" presId="urn:microsoft.com/office/officeart/2005/8/layout/vList3"/>
    <dgm:cxn modelId="{08162CB3-453C-49AF-9B7A-240EB0E5214A}" type="presParOf" srcId="{675748F0-0CA0-4DBF-8DFE-1D201B2E8012}" destId="{6DE83C09-6C50-4454-A6F4-8BEEE93314CC}" srcOrd="0" destOrd="0" presId="urn:microsoft.com/office/officeart/2005/8/layout/vList3"/>
    <dgm:cxn modelId="{13105516-9A7C-4983-8BB9-BAC486364B30}" type="presParOf" srcId="{675748F0-0CA0-4DBF-8DFE-1D201B2E8012}" destId="{40BBB3A6-E086-4B12-8E93-544E0A0FBA32}" srcOrd="1" destOrd="0" presId="urn:microsoft.com/office/officeart/2005/8/layout/vList3"/>
    <dgm:cxn modelId="{5D071BE3-EC16-4005-9F6C-12A7359522E9}" type="presParOf" srcId="{5C4D971C-CB5B-4536-8701-4C2DBF432AE3}" destId="{F1CE593C-AC26-4A63-9880-847C992EEF14}" srcOrd="1" destOrd="0" presId="urn:microsoft.com/office/officeart/2005/8/layout/vList3"/>
    <dgm:cxn modelId="{25E95A42-C13C-4082-B63C-65148EAD56D9}" type="presParOf" srcId="{5C4D971C-CB5B-4536-8701-4C2DBF432AE3}" destId="{4251D35E-1BBD-40AE-8B8D-D53B606EEA80}" srcOrd="2" destOrd="0" presId="urn:microsoft.com/office/officeart/2005/8/layout/vList3"/>
    <dgm:cxn modelId="{5991566E-1D7D-449E-9F1F-CD843A219C70}" type="presParOf" srcId="{4251D35E-1BBD-40AE-8B8D-D53B606EEA80}" destId="{FADCBF18-260D-4D54-B698-28F847736B9A}" srcOrd="0" destOrd="0" presId="urn:microsoft.com/office/officeart/2005/8/layout/vList3"/>
    <dgm:cxn modelId="{8B5E6B1B-0E3C-4349-BD5F-3EF38C010AF0}" type="presParOf" srcId="{4251D35E-1BBD-40AE-8B8D-D53B606EEA80}" destId="{162B3B0B-2C1B-40A1-81E9-2823A812C34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7DAFE2C-BB3D-444E-B43C-90A4E7E8C816}" type="doc">
      <dgm:prSet loTypeId="urn:microsoft.com/office/officeart/2005/8/layout/hierarchy4" loCatId="list" qsTypeId="urn:microsoft.com/office/officeart/2005/8/quickstyle/3d7" qsCatId="3D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03FC08F3-160E-4C22-B7E1-EB89269DA0EB}">
      <dgm:prSet custT="1"/>
      <dgm:spPr/>
      <dgm:t>
        <a:bodyPr/>
        <a:lstStyle/>
        <a:p>
          <a:pPr algn="ctr" rtl="0"/>
          <a:endParaRPr kumimoji="1" lang="en-US" sz="2800" b="0" i="0" baseline="0" dirty="0" smtClean="0"/>
        </a:p>
        <a:p>
          <a:pPr algn="ctr" rtl="0"/>
          <a:r>
            <a:rPr kumimoji="1" lang="en-US" sz="2800" b="0" i="0" baseline="0" dirty="0" smtClean="0"/>
            <a:t>1.</a:t>
          </a:r>
          <a:r>
            <a:rPr kumimoji="1" lang="zh-TW" sz="2800" b="0" i="0" baseline="0" dirty="0" smtClean="0"/>
            <a:t>學前幼兒健康幸福成長</a:t>
          </a:r>
          <a:endParaRPr kumimoji="1" lang="en-US" altLang="zh-TW" sz="2800" b="0" i="0" baseline="0" dirty="0" smtClean="0"/>
        </a:p>
        <a:p>
          <a:pPr algn="ctr" rtl="0"/>
          <a:endParaRPr kumimoji="1" lang="en-US" altLang="zh-TW" sz="2500" b="0" i="0" baseline="0" dirty="0" smtClean="0"/>
        </a:p>
        <a:p>
          <a:pPr algn="ctr" rtl="0"/>
          <a:endParaRPr kumimoji="1" lang="en-US" altLang="zh-TW" sz="2500" b="0" i="0" baseline="0" dirty="0" smtClean="0"/>
        </a:p>
        <a:p>
          <a:pPr algn="ctr" rtl="0"/>
          <a:endParaRPr kumimoji="1" lang="zh-TW" sz="2500" b="0" i="0" baseline="0" dirty="0"/>
        </a:p>
      </dgm:t>
    </dgm:pt>
    <dgm:pt modelId="{18D46BF8-998E-493E-8834-4EF0DC1D50ED}" type="parTrans" cxnId="{7A89D2CE-D20D-450A-A900-B45C7DAA4A5C}">
      <dgm:prSet/>
      <dgm:spPr/>
      <dgm:t>
        <a:bodyPr/>
        <a:lstStyle/>
        <a:p>
          <a:endParaRPr lang="zh-TW" altLang="en-US"/>
        </a:p>
      </dgm:t>
    </dgm:pt>
    <dgm:pt modelId="{EC9ECEA9-0E4B-4737-A546-792A34AEFF12}" type="sibTrans" cxnId="{7A89D2CE-D20D-450A-A900-B45C7DAA4A5C}">
      <dgm:prSet/>
      <dgm:spPr/>
      <dgm:t>
        <a:bodyPr/>
        <a:lstStyle/>
        <a:p>
          <a:endParaRPr lang="zh-TW" altLang="en-US"/>
        </a:p>
      </dgm:t>
    </dgm:pt>
    <dgm:pt modelId="{592C3352-4D4B-46CF-BE71-A04FD0940FB8}">
      <dgm:prSet custT="1"/>
      <dgm:spPr/>
      <dgm:t>
        <a:bodyPr/>
        <a:lstStyle/>
        <a:p>
          <a:pPr algn="ctr" rtl="0"/>
          <a:endParaRPr kumimoji="1" lang="en-US" sz="2800" b="0" i="0" baseline="0" dirty="0" smtClean="0"/>
        </a:p>
        <a:p>
          <a:pPr algn="ctr" rtl="0"/>
          <a:r>
            <a:rPr kumimoji="1" lang="en-US" sz="2800" b="0" i="0" baseline="0" dirty="0" smtClean="0"/>
            <a:t>2.</a:t>
          </a:r>
          <a:r>
            <a:rPr kumimoji="1" lang="zh-TW" sz="2800" b="0" i="0" baseline="0" dirty="0" smtClean="0"/>
            <a:t>國小學生活潑快樂學習</a:t>
          </a:r>
          <a:endParaRPr kumimoji="1" lang="en-US" altLang="zh-TW" sz="2800" b="0" i="0" baseline="0" dirty="0" smtClean="0"/>
        </a:p>
        <a:p>
          <a:pPr algn="ctr" rtl="0"/>
          <a:endParaRPr kumimoji="1" lang="en-US" altLang="zh-TW" sz="2500" b="0" i="0" baseline="0" dirty="0" smtClean="0"/>
        </a:p>
        <a:p>
          <a:pPr algn="ctr" rtl="0"/>
          <a:endParaRPr kumimoji="1" lang="en-US" altLang="zh-TW" sz="2500" b="0" i="0" baseline="0" dirty="0" smtClean="0"/>
        </a:p>
        <a:p>
          <a:pPr algn="ctr" rtl="0"/>
          <a:endParaRPr kumimoji="1" lang="zh-TW" sz="2500" b="0" i="0" baseline="0" dirty="0"/>
        </a:p>
      </dgm:t>
    </dgm:pt>
    <dgm:pt modelId="{F12833BA-8097-420E-8392-F8DDCFF66364}" type="parTrans" cxnId="{E4DCF3C0-B73C-4D43-BA1E-2B4A091460D8}">
      <dgm:prSet/>
      <dgm:spPr/>
      <dgm:t>
        <a:bodyPr/>
        <a:lstStyle/>
        <a:p>
          <a:endParaRPr lang="zh-TW" altLang="en-US"/>
        </a:p>
      </dgm:t>
    </dgm:pt>
    <dgm:pt modelId="{92AF88CB-884C-478D-B2DF-9AC8DD5DD7AC}" type="sibTrans" cxnId="{E4DCF3C0-B73C-4D43-BA1E-2B4A091460D8}">
      <dgm:prSet/>
      <dgm:spPr/>
      <dgm:t>
        <a:bodyPr/>
        <a:lstStyle/>
        <a:p>
          <a:endParaRPr lang="zh-TW" altLang="en-US"/>
        </a:p>
      </dgm:t>
    </dgm:pt>
    <dgm:pt modelId="{C33B6864-37ED-4FC2-9AFC-64313E55BAAF}">
      <dgm:prSet custT="1"/>
      <dgm:spPr/>
      <dgm:t>
        <a:bodyPr/>
        <a:lstStyle/>
        <a:p>
          <a:pPr algn="ctr" rtl="0"/>
          <a:endParaRPr kumimoji="1" lang="en-US" sz="2800" b="0" i="0" baseline="0" dirty="0" smtClean="0"/>
        </a:p>
        <a:p>
          <a:pPr algn="ctr" rtl="0"/>
          <a:r>
            <a:rPr kumimoji="1" lang="en-US" sz="2800" b="0" i="0" baseline="0" dirty="0" smtClean="0"/>
            <a:t>3.</a:t>
          </a:r>
          <a:r>
            <a:rPr kumimoji="1" lang="zh-TW" sz="2800" b="0" i="0" baseline="0" dirty="0" smtClean="0"/>
            <a:t>國中學生多元適性發展</a:t>
          </a:r>
          <a:endParaRPr kumimoji="1" lang="en-US" altLang="zh-TW" sz="2800" b="0" i="0" baseline="0" dirty="0" smtClean="0"/>
        </a:p>
        <a:p>
          <a:pPr algn="ctr" rtl="0"/>
          <a:endParaRPr kumimoji="1" lang="en-US" altLang="zh-TW" sz="2500" b="0" i="0" baseline="0" dirty="0" smtClean="0"/>
        </a:p>
        <a:p>
          <a:pPr algn="ctr" rtl="0"/>
          <a:endParaRPr kumimoji="1" lang="en-US" altLang="zh-TW" sz="2500" b="0" i="0" baseline="0" dirty="0" smtClean="0"/>
        </a:p>
        <a:p>
          <a:pPr algn="ctr" rtl="0"/>
          <a:endParaRPr kumimoji="1" lang="zh-TW" sz="2500" b="0" i="0" baseline="0" dirty="0"/>
        </a:p>
      </dgm:t>
    </dgm:pt>
    <dgm:pt modelId="{203DBA1A-03CE-41AF-ADBD-1A51D8EB9A7B}" type="parTrans" cxnId="{BBDB3868-0DE3-4128-A586-F5E87748F20F}">
      <dgm:prSet/>
      <dgm:spPr/>
      <dgm:t>
        <a:bodyPr/>
        <a:lstStyle/>
        <a:p>
          <a:endParaRPr lang="zh-TW" altLang="en-US"/>
        </a:p>
      </dgm:t>
    </dgm:pt>
    <dgm:pt modelId="{1957FE66-28BD-4ECD-B640-CBE4B575A701}" type="sibTrans" cxnId="{BBDB3868-0DE3-4128-A586-F5E87748F20F}">
      <dgm:prSet/>
      <dgm:spPr/>
      <dgm:t>
        <a:bodyPr/>
        <a:lstStyle/>
        <a:p>
          <a:endParaRPr lang="zh-TW" altLang="en-US"/>
        </a:p>
      </dgm:t>
    </dgm:pt>
    <dgm:pt modelId="{B046B5D6-AA39-4816-9926-BDF9CFBFFD35}">
      <dgm:prSet custT="1"/>
      <dgm:spPr/>
      <dgm:t>
        <a:bodyPr/>
        <a:lstStyle/>
        <a:p>
          <a:pPr algn="ctr" rtl="0"/>
          <a:endParaRPr kumimoji="1" lang="en-US" sz="2800" b="0" i="0" baseline="0" dirty="0" smtClean="0"/>
        </a:p>
        <a:p>
          <a:pPr algn="ctr" rtl="0"/>
          <a:r>
            <a:rPr kumimoji="1" lang="en-US" sz="2800" b="0" i="0" baseline="0" dirty="0" smtClean="0"/>
            <a:t>4.</a:t>
          </a:r>
          <a:r>
            <a:rPr kumimoji="1" lang="zh-TW" sz="2800" b="0" i="0" baseline="0" dirty="0" smtClean="0"/>
            <a:t>高中學生通識教育啟迪</a:t>
          </a:r>
          <a:endParaRPr kumimoji="1" lang="en-US" altLang="zh-TW" sz="2800" b="0" i="0" baseline="0" dirty="0" smtClean="0"/>
        </a:p>
        <a:p>
          <a:pPr algn="ctr" rtl="0"/>
          <a:endParaRPr kumimoji="1" lang="en-US" altLang="zh-TW" sz="2500" b="0" i="0" baseline="0" dirty="0" smtClean="0"/>
        </a:p>
        <a:p>
          <a:pPr algn="ctr" rtl="0"/>
          <a:endParaRPr kumimoji="1" lang="en-US" altLang="zh-TW" sz="2500" b="0" i="0" baseline="0" dirty="0" smtClean="0"/>
        </a:p>
        <a:p>
          <a:pPr algn="ctr" rtl="0"/>
          <a:endParaRPr kumimoji="1" lang="zh-TW" sz="2500" b="0" i="0" baseline="0" dirty="0"/>
        </a:p>
      </dgm:t>
    </dgm:pt>
    <dgm:pt modelId="{0C20FE3D-D35A-49D8-A39A-FDE9B219AAA6}" type="parTrans" cxnId="{24B2BEF3-867F-4F68-8E66-9897BE453D0D}">
      <dgm:prSet/>
      <dgm:spPr/>
      <dgm:t>
        <a:bodyPr/>
        <a:lstStyle/>
        <a:p>
          <a:endParaRPr lang="zh-TW" altLang="en-US"/>
        </a:p>
      </dgm:t>
    </dgm:pt>
    <dgm:pt modelId="{867876FE-05B1-47C9-9FE9-5B207CBF907A}" type="sibTrans" cxnId="{24B2BEF3-867F-4F68-8E66-9897BE453D0D}">
      <dgm:prSet/>
      <dgm:spPr/>
      <dgm:t>
        <a:bodyPr/>
        <a:lstStyle/>
        <a:p>
          <a:endParaRPr lang="zh-TW" altLang="en-US"/>
        </a:p>
      </dgm:t>
    </dgm:pt>
    <dgm:pt modelId="{4B526C1F-490E-470C-9EC5-B362E95BECFB}">
      <dgm:prSet custT="1"/>
      <dgm:spPr/>
      <dgm:t>
        <a:bodyPr/>
        <a:lstStyle/>
        <a:p>
          <a:pPr algn="ctr" rtl="0"/>
          <a:endParaRPr kumimoji="1" lang="en-US" sz="2800" b="0" i="0" baseline="0" dirty="0" smtClean="0"/>
        </a:p>
        <a:p>
          <a:pPr algn="ctr" rtl="0"/>
          <a:r>
            <a:rPr kumimoji="1" lang="en-US" sz="2800" b="0" i="0" baseline="0" dirty="0" smtClean="0"/>
            <a:t>5.</a:t>
          </a:r>
          <a:r>
            <a:rPr kumimoji="1" lang="zh-TW" sz="2800" b="0" i="0" baseline="0" dirty="0" smtClean="0"/>
            <a:t>高職學生能力本位教育發展</a:t>
          </a:r>
          <a:endParaRPr kumimoji="1" lang="en-US" altLang="zh-TW" sz="2500" b="0" i="0" baseline="0" dirty="0" smtClean="0"/>
        </a:p>
        <a:p>
          <a:pPr algn="ctr" rtl="0"/>
          <a:endParaRPr kumimoji="1" lang="zh-TW" sz="2500" b="0" i="0" baseline="0" dirty="0"/>
        </a:p>
      </dgm:t>
    </dgm:pt>
    <dgm:pt modelId="{05F15561-4F74-43F9-B754-7C194D158C9C}" type="parTrans" cxnId="{7AE26E62-8F70-4627-A0E2-58E6F1F33CAC}">
      <dgm:prSet/>
      <dgm:spPr/>
      <dgm:t>
        <a:bodyPr/>
        <a:lstStyle/>
        <a:p>
          <a:endParaRPr lang="zh-TW" altLang="en-US"/>
        </a:p>
      </dgm:t>
    </dgm:pt>
    <dgm:pt modelId="{AF0D4451-E7D2-46F7-A46D-FAABB9CCCD34}" type="sibTrans" cxnId="{7AE26E62-8F70-4627-A0E2-58E6F1F33CAC}">
      <dgm:prSet/>
      <dgm:spPr/>
      <dgm:t>
        <a:bodyPr/>
        <a:lstStyle/>
        <a:p>
          <a:endParaRPr lang="zh-TW" altLang="en-US"/>
        </a:p>
      </dgm:t>
    </dgm:pt>
    <dgm:pt modelId="{EB0856CB-780A-475E-9C10-9A6A8F31EA6A}">
      <dgm:prSet custT="1"/>
      <dgm:spPr/>
      <dgm:t>
        <a:bodyPr/>
        <a:lstStyle/>
        <a:p>
          <a:pPr algn="ctr" rtl="0"/>
          <a:endParaRPr kumimoji="1" lang="en-US" sz="2800" b="0" i="0" baseline="0" dirty="0" smtClean="0"/>
        </a:p>
        <a:p>
          <a:pPr algn="ctr" rtl="0"/>
          <a:r>
            <a:rPr kumimoji="1" lang="en-US" sz="2800" b="0" i="0" baseline="0" dirty="0" smtClean="0"/>
            <a:t>6.</a:t>
          </a:r>
          <a:r>
            <a:rPr kumimoji="1" lang="zh-TW" sz="2800" b="0" i="0" baseline="0" dirty="0" smtClean="0"/>
            <a:t>大學生專門知能學習</a:t>
          </a:r>
          <a:endParaRPr kumimoji="1" lang="en-US" altLang="zh-TW" sz="2800" b="0" i="0" baseline="0" dirty="0" smtClean="0"/>
        </a:p>
        <a:p>
          <a:pPr algn="ctr" rtl="0"/>
          <a:endParaRPr kumimoji="1" lang="en-US" altLang="zh-TW" sz="2600" b="0" i="0" baseline="0" dirty="0" smtClean="0"/>
        </a:p>
        <a:p>
          <a:pPr algn="ctr" rtl="0"/>
          <a:endParaRPr kumimoji="1" lang="en-US" altLang="zh-TW" sz="2600" b="0" i="0" baseline="0" dirty="0" smtClean="0"/>
        </a:p>
        <a:p>
          <a:pPr algn="ctr" rtl="0"/>
          <a:endParaRPr kumimoji="1" lang="en-US" altLang="zh-TW" sz="2600" b="0" i="0" baseline="0" dirty="0" smtClean="0"/>
        </a:p>
        <a:p>
          <a:pPr algn="ctr" rtl="0"/>
          <a:endParaRPr kumimoji="1" lang="zh-TW" sz="2600" b="0" i="0" baseline="0" dirty="0"/>
        </a:p>
      </dgm:t>
    </dgm:pt>
    <dgm:pt modelId="{25376C08-7D37-4128-B19E-350DA0C93FA0}" type="parTrans" cxnId="{53668FE9-0783-429A-9365-4B12AA70296A}">
      <dgm:prSet/>
      <dgm:spPr/>
      <dgm:t>
        <a:bodyPr/>
        <a:lstStyle/>
        <a:p>
          <a:endParaRPr lang="zh-TW" altLang="en-US"/>
        </a:p>
      </dgm:t>
    </dgm:pt>
    <dgm:pt modelId="{26E59135-EDB3-4AAE-9A6A-398FBB4B3056}" type="sibTrans" cxnId="{53668FE9-0783-429A-9365-4B12AA70296A}">
      <dgm:prSet/>
      <dgm:spPr/>
      <dgm:t>
        <a:bodyPr/>
        <a:lstStyle/>
        <a:p>
          <a:endParaRPr lang="zh-TW" altLang="en-US"/>
        </a:p>
      </dgm:t>
    </dgm:pt>
    <dgm:pt modelId="{227DF2F2-18D3-4B44-ACF2-B5E578CB24E1}">
      <dgm:prSet custT="1"/>
      <dgm:spPr/>
      <dgm:t>
        <a:bodyPr/>
        <a:lstStyle/>
        <a:p>
          <a:pPr algn="ctr" rtl="0"/>
          <a:endParaRPr kumimoji="1" lang="en-US" sz="2800" b="0" i="0" baseline="0" dirty="0" smtClean="0"/>
        </a:p>
        <a:p>
          <a:pPr algn="ctr" rtl="0"/>
          <a:r>
            <a:rPr kumimoji="1" lang="en-US" sz="2800" b="0" i="0" baseline="0" dirty="0" smtClean="0"/>
            <a:t>7.</a:t>
          </a:r>
          <a:r>
            <a:rPr kumimoji="1" lang="zh-TW" sz="2800" b="0" i="0" baseline="0" dirty="0" smtClean="0"/>
            <a:t>技專生專精技能養</a:t>
          </a:r>
          <a:r>
            <a:rPr kumimoji="1" lang="zh-TW" sz="2600" b="0" i="0" baseline="0" dirty="0" smtClean="0"/>
            <a:t>成</a:t>
          </a:r>
          <a:endParaRPr kumimoji="1" lang="en-US" altLang="zh-TW" sz="2600" b="0" i="0" baseline="0" dirty="0" smtClean="0"/>
        </a:p>
        <a:p>
          <a:pPr algn="ctr" rtl="0"/>
          <a:endParaRPr kumimoji="1" lang="en-US" altLang="zh-TW" sz="2600" b="0" i="0" baseline="0" dirty="0" smtClean="0"/>
        </a:p>
        <a:p>
          <a:pPr algn="l" rtl="0"/>
          <a:endParaRPr kumimoji="1" lang="en-US" altLang="zh-TW" sz="2600" b="0" i="0" baseline="0" dirty="0" smtClean="0"/>
        </a:p>
        <a:p>
          <a:pPr algn="l" rtl="0"/>
          <a:endParaRPr kumimoji="1" lang="en-US" altLang="zh-TW" sz="2600" b="0" i="0" baseline="0" dirty="0" smtClean="0"/>
        </a:p>
        <a:p>
          <a:pPr algn="l" rtl="0"/>
          <a:endParaRPr kumimoji="1" lang="zh-TW" sz="2600" b="0" i="0" baseline="0" dirty="0"/>
        </a:p>
      </dgm:t>
    </dgm:pt>
    <dgm:pt modelId="{836F34E9-F76A-4CBC-9E8F-D518B22A1CC0}" type="parTrans" cxnId="{657881BB-F2A0-41AF-91F0-B710AA174C26}">
      <dgm:prSet/>
      <dgm:spPr/>
      <dgm:t>
        <a:bodyPr/>
        <a:lstStyle/>
        <a:p>
          <a:endParaRPr lang="zh-TW" altLang="en-US"/>
        </a:p>
      </dgm:t>
    </dgm:pt>
    <dgm:pt modelId="{573C7BC0-405B-468C-AEF5-8FD69754C823}" type="sibTrans" cxnId="{657881BB-F2A0-41AF-91F0-B710AA174C26}">
      <dgm:prSet/>
      <dgm:spPr/>
      <dgm:t>
        <a:bodyPr/>
        <a:lstStyle/>
        <a:p>
          <a:endParaRPr lang="zh-TW" altLang="en-US"/>
        </a:p>
      </dgm:t>
    </dgm:pt>
    <dgm:pt modelId="{1B1EF170-04F5-493A-8157-E68C449AA4F9}">
      <dgm:prSet custT="1"/>
      <dgm:spPr/>
      <dgm:t>
        <a:bodyPr/>
        <a:lstStyle/>
        <a:p>
          <a:pPr algn="ctr" rtl="0"/>
          <a:endParaRPr kumimoji="1" lang="en-US" sz="2800" b="0" i="0" baseline="0" dirty="0" smtClean="0"/>
        </a:p>
        <a:p>
          <a:pPr algn="ctr" rtl="0"/>
          <a:r>
            <a:rPr kumimoji="1" lang="en-US" sz="2800" b="0" i="0" baseline="0" dirty="0" smtClean="0"/>
            <a:t>8.</a:t>
          </a:r>
          <a:r>
            <a:rPr kumimoji="1" lang="zh-TW" sz="2800" b="0" i="0" baseline="0" dirty="0" smtClean="0"/>
            <a:t>研究生高深學術獨立研究</a:t>
          </a:r>
          <a:endParaRPr kumimoji="1" lang="en-US" altLang="zh-TW" sz="2800" b="0" i="0" baseline="0" dirty="0" smtClean="0"/>
        </a:p>
        <a:p>
          <a:pPr algn="ctr" rtl="0"/>
          <a:endParaRPr kumimoji="1" lang="en-US" altLang="zh-TW" sz="2600" b="0" i="0" baseline="0" dirty="0" smtClean="0"/>
        </a:p>
        <a:p>
          <a:pPr algn="ctr" rtl="0"/>
          <a:endParaRPr kumimoji="1" lang="zh-TW" sz="2600" b="0" i="0" baseline="0" dirty="0"/>
        </a:p>
      </dgm:t>
    </dgm:pt>
    <dgm:pt modelId="{BA88CD2F-40EB-465B-8E3A-C0F5B6CC38ED}" type="parTrans" cxnId="{69E7390E-334E-405E-8E52-6E17ADA060A3}">
      <dgm:prSet/>
      <dgm:spPr/>
      <dgm:t>
        <a:bodyPr/>
        <a:lstStyle/>
        <a:p>
          <a:endParaRPr lang="zh-TW" altLang="en-US"/>
        </a:p>
      </dgm:t>
    </dgm:pt>
    <dgm:pt modelId="{CE813B2C-D9BB-49EF-AB31-27A005B92CE7}" type="sibTrans" cxnId="{69E7390E-334E-405E-8E52-6E17ADA060A3}">
      <dgm:prSet/>
      <dgm:spPr/>
      <dgm:t>
        <a:bodyPr/>
        <a:lstStyle/>
        <a:p>
          <a:endParaRPr lang="zh-TW" altLang="en-US"/>
        </a:p>
      </dgm:t>
    </dgm:pt>
    <dgm:pt modelId="{DBF4BA1B-5291-4077-9170-5348F696A66E}">
      <dgm:prSet custT="1"/>
      <dgm:spPr/>
      <dgm:t>
        <a:bodyPr/>
        <a:lstStyle/>
        <a:p>
          <a:pPr rtl="0"/>
          <a:endParaRPr kumimoji="1" lang="en-US" sz="2800" b="0" i="0" baseline="0" dirty="0" smtClean="0"/>
        </a:p>
        <a:p>
          <a:pPr rtl="0"/>
          <a:r>
            <a:rPr kumimoji="1" lang="en-US" sz="2800" b="0" i="0" baseline="0" dirty="0" smtClean="0"/>
            <a:t>9.</a:t>
          </a:r>
          <a:r>
            <a:rPr kumimoji="1" lang="zh-TW" sz="2800" b="0" i="0" baseline="0" dirty="0" smtClean="0"/>
            <a:t>社會成人終身學習成長</a:t>
          </a:r>
          <a:endParaRPr kumimoji="1" lang="en-US" altLang="zh-TW" sz="2800" b="0" i="0" baseline="0" dirty="0" smtClean="0"/>
        </a:p>
        <a:p>
          <a:pPr rtl="0"/>
          <a:endParaRPr kumimoji="1" lang="en-US" altLang="zh-TW" sz="2600" b="0" i="0" baseline="0" dirty="0" smtClean="0"/>
        </a:p>
        <a:p>
          <a:pPr rtl="0"/>
          <a:endParaRPr kumimoji="1" lang="en-US" altLang="zh-TW" sz="2600" b="0" i="0" baseline="0" dirty="0" smtClean="0"/>
        </a:p>
        <a:p>
          <a:pPr rtl="0"/>
          <a:endParaRPr kumimoji="1" lang="zh-TW" sz="2600" b="0" i="0" baseline="0" dirty="0"/>
        </a:p>
      </dgm:t>
    </dgm:pt>
    <dgm:pt modelId="{C21F9A48-7D01-4DCB-B2F9-1BFDA031F46E}" type="parTrans" cxnId="{7FE1743E-A44D-4693-A2C5-60B6638A33D0}">
      <dgm:prSet/>
      <dgm:spPr/>
      <dgm:t>
        <a:bodyPr/>
        <a:lstStyle/>
        <a:p>
          <a:endParaRPr lang="zh-TW" altLang="en-US"/>
        </a:p>
      </dgm:t>
    </dgm:pt>
    <dgm:pt modelId="{D2A16AB1-2939-4B51-827A-0DB07D3F03A0}" type="sibTrans" cxnId="{7FE1743E-A44D-4693-A2C5-60B6638A33D0}">
      <dgm:prSet/>
      <dgm:spPr/>
      <dgm:t>
        <a:bodyPr/>
        <a:lstStyle/>
        <a:p>
          <a:endParaRPr lang="zh-TW" altLang="en-US"/>
        </a:p>
      </dgm:t>
    </dgm:pt>
    <dgm:pt modelId="{633DDF0A-4398-4AAD-B8B8-3E3716B73AE7}">
      <dgm:prSet custT="1"/>
      <dgm:spPr/>
      <dgm:t>
        <a:bodyPr/>
        <a:lstStyle/>
        <a:p>
          <a:pPr rtl="0"/>
          <a:r>
            <a:rPr kumimoji="1" lang="en-US" sz="2800" b="0" i="0" baseline="0" dirty="0" smtClean="0"/>
            <a:t>10</a:t>
          </a:r>
          <a:r>
            <a:rPr kumimoji="1" lang="zh-TW" sz="2800" b="0" i="0" baseline="0" dirty="0" smtClean="0"/>
            <a:t>新移民文化適應基本能力學習</a:t>
          </a:r>
          <a:endParaRPr kumimoji="1" lang="zh-TW" sz="2800" b="0" i="0" baseline="0" dirty="0"/>
        </a:p>
      </dgm:t>
    </dgm:pt>
    <dgm:pt modelId="{3429CA1F-8824-4FD7-8EFA-5C1F52F6424C}" type="parTrans" cxnId="{26FFB69F-6C41-490E-9356-4E96FB6801A1}">
      <dgm:prSet/>
      <dgm:spPr/>
      <dgm:t>
        <a:bodyPr/>
        <a:lstStyle/>
        <a:p>
          <a:endParaRPr lang="zh-TW" altLang="en-US"/>
        </a:p>
      </dgm:t>
    </dgm:pt>
    <dgm:pt modelId="{E247683B-7C3A-4EF2-B9E4-40F1131CDFF3}" type="sibTrans" cxnId="{26FFB69F-6C41-490E-9356-4E96FB6801A1}">
      <dgm:prSet/>
      <dgm:spPr/>
      <dgm:t>
        <a:bodyPr/>
        <a:lstStyle/>
        <a:p>
          <a:endParaRPr lang="zh-TW" altLang="en-US"/>
        </a:p>
      </dgm:t>
    </dgm:pt>
    <dgm:pt modelId="{67FD59D6-3A34-4660-AC9A-DC4D06BE2254}" type="pres">
      <dgm:prSet presAssocID="{47DAFE2C-BB3D-444E-B43C-90A4E7E8C81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15CFF7A9-9422-40AB-ABF3-F52AC5BA628C}" type="pres">
      <dgm:prSet presAssocID="{03FC08F3-160E-4C22-B7E1-EB89269DA0EB}" presName="vertOne" presStyleCnt="0"/>
      <dgm:spPr/>
      <dgm:t>
        <a:bodyPr/>
        <a:lstStyle/>
        <a:p>
          <a:endParaRPr lang="zh-TW" altLang="en-US"/>
        </a:p>
      </dgm:t>
    </dgm:pt>
    <dgm:pt modelId="{C9DAF22C-BACD-4447-94D5-A776199F11A5}" type="pres">
      <dgm:prSet presAssocID="{03FC08F3-160E-4C22-B7E1-EB89269DA0EB}" presName="txOne" presStyleLbl="node0" presStyleIdx="0" presStyleCnt="1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465A796-548E-4E89-BDB8-51501E0E9AA6}" type="pres">
      <dgm:prSet presAssocID="{03FC08F3-160E-4C22-B7E1-EB89269DA0EB}" presName="horzOne" presStyleCnt="0"/>
      <dgm:spPr/>
      <dgm:t>
        <a:bodyPr/>
        <a:lstStyle/>
        <a:p>
          <a:endParaRPr lang="zh-TW" altLang="en-US"/>
        </a:p>
      </dgm:t>
    </dgm:pt>
    <dgm:pt modelId="{E33C64E0-8079-4A7E-9EB1-A6820A18942B}" type="pres">
      <dgm:prSet presAssocID="{EC9ECEA9-0E4B-4737-A546-792A34AEFF12}" presName="sibSpaceOne" presStyleCnt="0"/>
      <dgm:spPr/>
      <dgm:t>
        <a:bodyPr/>
        <a:lstStyle/>
        <a:p>
          <a:endParaRPr lang="zh-TW" altLang="en-US"/>
        </a:p>
      </dgm:t>
    </dgm:pt>
    <dgm:pt modelId="{F36F9E39-F310-4F89-B22E-AE4F9F185762}" type="pres">
      <dgm:prSet presAssocID="{592C3352-4D4B-46CF-BE71-A04FD0940FB8}" presName="vertOne" presStyleCnt="0"/>
      <dgm:spPr/>
      <dgm:t>
        <a:bodyPr/>
        <a:lstStyle/>
        <a:p>
          <a:endParaRPr lang="zh-TW" altLang="en-US"/>
        </a:p>
      </dgm:t>
    </dgm:pt>
    <dgm:pt modelId="{AA69F9BF-F65E-499D-9556-6B9D620718D1}" type="pres">
      <dgm:prSet presAssocID="{592C3352-4D4B-46CF-BE71-A04FD0940FB8}" presName="txOne" presStyleLbl="node0" presStyleIdx="1" presStyleCnt="1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8121E91-0BF4-43E6-AA6C-6C461D83A370}" type="pres">
      <dgm:prSet presAssocID="{592C3352-4D4B-46CF-BE71-A04FD0940FB8}" presName="horzOne" presStyleCnt="0"/>
      <dgm:spPr/>
      <dgm:t>
        <a:bodyPr/>
        <a:lstStyle/>
        <a:p>
          <a:endParaRPr lang="zh-TW" altLang="en-US"/>
        </a:p>
      </dgm:t>
    </dgm:pt>
    <dgm:pt modelId="{926FC437-236A-48E8-848D-FF23CBD0FA44}" type="pres">
      <dgm:prSet presAssocID="{92AF88CB-884C-478D-B2DF-9AC8DD5DD7AC}" presName="sibSpaceOne" presStyleCnt="0"/>
      <dgm:spPr/>
      <dgm:t>
        <a:bodyPr/>
        <a:lstStyle/>
        <a:p>
          <a:endParaRPr lang="zh-TW" altLang="en-US"/>
        </a:p>
      </dgm:t>
    </dgm:pt>
    <dgm:pt modelId="{98C0086E-54AD-4280-864D-DFA55AFAFCEC}" type="pres">
      <dgm:prSet presAssocID="{C33B6864-37ED-4FC2-9AFC-64313E55BAAF}" presName="vertOne" presStyleCnt="0"/>
      <dgm:spPr/>
      <dgm:t>
        <a:bodyPr/>
        <a:lstStyle/>
        <a:p>
          <a:endParaRPr lang="zh-TW" altLang="en-US"/>
        </a:p>
      </dgm:t>
    </dgm:pt>
    <dgm:pt modelId="{26B09E03-FBAA-420E-AD91-8380145C9FBC}" type="pres">
      <dgm:prSet presAssocID="{C33B6864-37ED-4FC2-9AFC-64313E55BAAF}" presName="txOne" presStyleLbl="node0" presStyleIdx="2" presStyleCnt="1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092E6FB-239F-4C4C-BCF1-9012BB13C2B1}" type="pres">
      <dgm:prSet presAssocID="{C33B6864-37ED-4FC2-9AFC-64313E55BAAF}" presName="horzOne" presStyleCnt="0"/>
      <dgm:spPr/>
      <dgm:t>
        <a:bodyPr/>
        <a:lstStyle/>
        <a:p>
          <a:endParaRPr lang="zh-TW" altLang="en-US"/>
        </a:p>
      </dgm:t>
    </dgm:pt>
    <dgm:pt modelId="{5916DBC1-7396-4576-B91B-A6EDC2C2DE21}" type="pres">
      <dgm:prSet presAssocID="{1957FE66-28BD-4ECD-B640-CBE4B575A701}" presName="sibSpaceOne" presStyleCnt="0"/>
      <dgm:spPr/>
      <dgm:t>
        <a:bodyPr/>
        <a:lstStyle/>
        <a:p>
          <a:endParaRPr lang="zh-TW" altLang="en-US"/>
        </a:p>
      </dgm:t>
    </dgm:pt>
    <dgm:pt modelId="{BDB34552-1218-4A29-A985-6AAD12664906}" type="pres">
      <dgm:prSet presAssocID="{B046B5D6-AA39-4816-9926-BDF9CFBFFD35}" presName="vertOne" presStyleCnt="0"/>
      <dgm:spPr/>
      <dgm:t>
        <a:bodyPr/>
        <a:lstStyle/>
        <a:p>
          <a:endParaRPr lang="zh-TW" altLang="en-US"/>
        </a:p>
      </dgm:t>
    </dgm:pt>
    <dgm:pt modelId="{19E32ABC-3819-499B-8286-CEF4410B898D}" type="pres">
      <dgm:prSet presAssocID="{B046B5D6-AA39-4816-9926-BDF9CFBFFD35}" presName="txOne" presStyleLbl="node0" presStyleIdx="3" presStyleCnt="1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510EC4E-8645-46FE-AF53-7D8DAE24F596}" type="pres">
      <dgm:prSet presAssocID="{B046B5D6-AA39-4816-9926-BDF9CFBFFD35}" presName="horzOne" presStyleCnt="0"/>
      <dgm:spPr/>
      <dgm:t>
        <a:bodyPr/>
        <a:lstStyle/>
        <a:p>
          <a:endParaRPr lang="zh-TW" altLang="en-US"/>
        </a:p>
      </dgm:t>
    </dgm:pt>
    <dgm:pt modelId="{65D1EFBE-CFAD-468C-AE37-5E584CDEA41F}" type="pres">
      <dgm:prSet presAssocID="{867876FE-05B1-47C9-9FE9-5B207CBF907A}" presName="sibSpaceOne" presStyleCnt="0"/>
      <dgm:spPr/>
      <dgm:t>
        <a:bodyPr/>
        <a:lstStyle/>
        <a:p>
          <a:endParaRPr lang="zh-TW" altLang="en-US"/>
        </a:p>
      </dgm:t>
    </dgm:pt>
    <dgm:pt modelId="{EC45B508-2FA9-4E58-B9E8-8FEFB3A23DCE}" type="pres">
      <dgm:prSet presAssocID="{4B526C1F-490E-470C-9EC5-B362E95BECFB}" presName="vertOne" presStyleCnt="0"/>
      <dgm:spPr/>
      <dgm:t>
        <a:bodyPr/>
        <a:lstStyle/>
        <a:p>
          <a:endParaRPr lang="zh-TW" altLang="en-US"/>
        </a:p>
      </dgm:t>
    </dgm:pt>
    <dgm:pt modelId="{C5CC0A09-0308-4D1D-9E9D-87A8F9B5726C}" type="pres">
      <dgm:prSet presAssocID="{4B526C1F-490E-470C-9EC5-B362E95BECFB}" presName="txOne" presStyleLbl="node0" presStyleIdx="4" presStyleCnt="1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402A73F-D2D8-4B02-96CA-B9B4AECD2C11}" type="pres">
      <dgm:prSet presAssocID="{4B526C1F-490E-470C-9EC5-B362E95BECFB}" presName="horzOne" presStyleCnt="0"/>
      <dgm:spPr/>
      <dgm:t>
        <a:bodyPr/>
        <a:lstStyle/>
        <a:p>
          <a:endParaRPr lang="zh-TW" altLang="en-US"/>
        </a:p>
      </dgm:t>
    </dgm:pt>
    <dgm:pt modelId="{1323FF48-08E0-4C8D-81D5-6D241C53969E}" type="pres">
      <dgm:prSet presAssocID="{AF0D4451-E7D2-46F7-A46D-FAABB9CCCD34}" presName="sibSpaceOne" presStyleCnt="0"/>
      <dgm:spPr/>
      <dgm:t>
        <a:bodyPr/>
        <a:lstStyle/>
        <a:p>
          <a:endParaRPr lang="zh-TW" altLang="en-US"/>
        </a:p>
      </dgm:t>
    </dgm:pt>
    <dgm:pt modelId="{1AD5790E-08C4-4645-B5D3-F898A1371EFB}" type="pres">
      <dgm:prSet presAssocID="{EB0856CB-780A-475E-9C10-9A6A8F31EA6A}" presName="vertOne" presStyleCnt="0"/>
      <dgm:spPr/>
      <dgm:t>
        <a:bodyPr/>
        <a:lstStyle/>
        <a:p>
          <a:endParaRPr lang="zh-TW" altLang="en-US"/>
        </a:p>
      </dgm:t>
    </dgm:pt>
    <dgm:pt modelId="{DD94140A-97E6-416A-AA85-E1A0354FB302}" type="pres">
      <dgm:prSet presAssocID="{EB0856CB-780A-475E-9C10-9A6A8F31EA6A}" presName="txOne" presStyleLbl="node0" presStyleIdx="5" presStyleCnt="1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5B85329-84A0-450F-A8A7-D85519C168ED}" type="pres">
      <dgm:prSet presAssocID="{EB0856CB-780A-475E-9C10-9A6A8F31EA6A}" presName="horzOne" presStyleCnt="0"/>
      <dgm:spPr/>
      <dgm:t>
        <a:bodyPr/>
        <a:lstStyle/>
        <a:p>
          <a:endParaRPr lang="zh-TW" altLang="en-US"/>
        </a:p>
      </dgm:t>
    </dgm:pt>
    <dgm:pt modelId="{48FEF990-DC46-4333-9133-C2B247C1CECC}" type="pres">
      <dgm:prSet presAssocID="{26E59135-EDB3-4AAE-9A6A-398FBB4B3056}" presName="sibSpaceOne" presStyleCnt="0"/>
      <dgm:spPr/>
      <dgm:t>
        <a:bodyPr/>
        <a:lstStyle/>
        <a:p>
          <a:endParaRPr lang="zh-TW" altLang="en-US"/>
        </a:p>
      </dgm:t>
    </dgm:pt>
    <dgm:pt modelId="{6015A4AA-8D2A-4CFE-99DF-90F935B2E212}" type="pres">
      <dgm:prSet presAssocID="{227DF2F2-18D3-4B44-ACF2-B5E578CB24E1}" presName="vertOne" presStyleCnt="0"/>
      <dgm:spPr/>
      <dgm:t>
        <a:bodyPr/>
        <a:lstStyle/>
        <a:p>
          <a:endParaRPr lang="zh-TW" altLang="en-US"/>
        </a:p>
      </dgm:t>
    </dgm:pt>
    <dgm:pt modelId="{649E93B4-DC2A-4023-A958-CFC7E86CF800}" type="pres">
      <dgm:prSet presAssocID="{227DF2F2-18D3-4B44-ACF2-B5E578CB24E1}" presName="txOne" presStyleLbl="node0" presStyleIdx="6" presStyleCnt="1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17A5497-109B-46C8-831E-0561C33314CF}" type="pres">
      <dgm:prSet presAssocID="{227DF2F2-18D3-4B44-ACF2-B5E578CB24E1}" presName="horzOne" presStyleCnt="0"/>
      <dgm:spPr/>
      <dgm:t>
        <a:bodyPr/>
        <a:lstStyle/>
        <a:p>
          <a:endParaRPr lang="zh-TW" altLang="en-US"/>
        </a:p>
      </dgm:t>
    </dgm:pt>
    <dgm:pt modelId="{E0E84AF2-87EB-4A10-AFB1-01B7A35AD49E}" type="pres">
      <dgm:prSet presAssocID="{573C7BC0-405B-468C-AEF5-8FD69754C823}" presName="sibSpaceOne" presStyleCnt="0"/>
      <dgm:spPr/>
      <dgm:t>
        <a:bodyPr/>
        <a:lstStyle/>
        <a:p>
          <a:endParaRPr lang="zh-TW" altLang="en-US"/>
        </a:p>
      </dgm:t>
    </dgm:pt>
    <dgm:pt modelId="{8B98F2D9-FD61-402C-9F48-27CC5AC3ABA8}" type="pres">
      <dgm:prSet presAssocID="{1B1EF170-04F5-493A-8157-E68C449AA4F9}" presName="vertOne" presStyleCnt="0"/>
      <dgm:spPr/>
      <dgm:t>
        <a:bodyPr/>
        <a:lstStyle/>
        <a:p>
          <a:endParaRPr lang="zh-TW" altLang="en-US"/>
        </a:p>
      </dgm:t>
    </dgm:pt>
    <dgm:pt modelId="{EEC0416D-FEA8-4E0F-B2B6-6F41E5360738}" type="pres">
      <dgm:prSet presAssocID="{1B1EF170-04F5-493A-8157-E68C449AA4F9}" presName="txOne" presStyleLbl="node0" presStyleIdx="7" presStyleCnt="1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3572FB8-E031-4832-8C98-FF7D06B89B3C}" type="pres">
      <dgm:prSet presAssocID="{1B1EF170-04F5-493A-8157-E68C449AA4F9}" presName="horzOne" presStyleCnt="0"/>
      <dgm:spPr/>
      <dgm:t>
        <a:bodyPr/>
        <a:lstStyle/>
        <a:p>
          <a:endParaRPr lang="zh-TW" altLang="en-US"/>
        </a:p>
      </dgm:t>
    </dgm:pt>
    <dgm:pt modelId="{1CCBFA9F-1534-48DB-9A53-06127C2FB734}" type="pres">
      <dgm:prSet presAssocID="{CE813B2C-D9BB-49EF-AB31-27A005B92CE7}" presName="sibSpaceOne" presStyleCnt="0"/>
      <dgm:spPr/>
      <dgm:t>
        <a:bodyPr/>
        <a:lstStyle/>
        <a:p>
          <a:endParaRPr lang="zh-TW" altLang="en-US"/>
        </a:p>
      </dgm:t>
    </dgm:pt>
    <dgm:pt modelId="{F787DCFE-E0FD-4FBD-8A28-34FA5DBEB9B0}" type="pres">
      <dgm:prSet presAssocID="{DBF4BA1B-5291-4077-9170-5348F696A66E}" presName="vertOne" presStyleCnt="0"/>
      <dgm:spPr/>
      <dgm:t>
        <a:bodyPr/>
        <a:lstStyle/>
        <a:p>
          <a:endParaRPr lang="zh-TW" altLang="en-US"/>
        </a:p>
      </dgm:t>
    </dgm:pt>
    <dgm:pt modelId="{A291C33E-05E7-4555-8D9C-CE01F46BA797}" type="pres">
      <dgm:prSet presAssocID="{DBF4BA1B-5291-4077-9170-5348F696A66E}" presName="txOne" presStyleLbl="node0" presStyleIdx="8" presStyleCnt="1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E40077F-E83B-4C26-B0C6-33AC303D90B6}" type="pres">
      <dgm:prSet presAssocID="{DBF4BA1B-5291-4077-9170-5348F696A66E}" presName="horzOne" presStyleCnt="0"/>
      <dgm:spPr/>
      <dgm:t>
        <a:bodyPr/>
        <a:lstStyle/>
        <a:p>
          <a:endParaRPr lang="zh-TW" altLang="en-US"/>
        </a:p>
      </dgm:t>
    </dgm:pt>
    <dgm:pt modelId="{168753F3-1ADD-4169-9B89-EFCEE87C4090}" type="pres">
      <dgm:prSet presAssocID="{D2A16AB1-2939-4B51-827A-0DB07D3F03A0}" presName="sibSpaceOne" presStyleCnt="0"/>
      <dgm:spPr/>
      <dgm:t>
        <a:bodyPr/>
        <a:lstStyle/>
        <a:p>
          <a:endParaRPr lang="zh-TW" altLang="en-US"/>
        </a:p>
      </dgm:t>
    </dgm:pt>
    <dgm:pt modelId="{E4C98D99-F4DE-45AC-8389-92F091CBC4F6}" type="pres">
      <dgm:prSet presAssocID="{633DDF0A-4398-4AAD-B8B8-3E3716B73AE7}" presName="vertOne" presStyleCnt="0"/>
      <dgm:spPr/>
      <dgm:t>
        <a:bodyPr/>
        <a:lstStyle/>
        <a:p>
          <a:endParaRPr lang="zh-TW" altLang="en-US"/>
        </a:p>
      </dgm:t>
    </dgm:pt>
    <dgm:pt modelId="{64657589-0BAA-4BA7-95F8-46732897B1D4}" type="pres">
      <dgm:prSet presAssocID="{633DDF0A-4398-4AAD-B8B8-3E3716B73AE7}" presName="txOne" presStyleLbl="node0" presStyleIdx="9" presStyleCnt="1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3A464AF-7D6E-4429-8EA5-D3B1EE522DC3}" type="pres">
      <dgm:prSet presAssocID="{633DDF0A-4398-4AAD-B8B8-3E3716B73AE7}" presName="horzOne" presStyleCnt="0"/>
      <dgm:spPr/>
      <dgm:t>
        <a:bodyPr/>
        <a:lstStyle/>
        <a:p>
          <a:endParaRPr lang="zh-TW" altLang="en-US"/>
        </a:p>
      </dgm:t>
    </dgm:pt>
  </dgm:ptLst>
  <dgm:cxnLst>
    <dgm:cxn modelId="{7C641040-ECCE-4CEF-93C9-8A9987C21959}" type="presOf" srcId="{4B526C1F-490E-470C-9EC5-B362E95BECFB}" destId="{C5CC0A09-0308-4D1D-9E9D-87A8F9B5726C}" srcOrd="0" destOrd="0" presId="urn:microsoft.com/office/officeart/2005/8/layout/hierarchy4"/>
    <dgm:cxn modelId="{8808E55A-BA60-45D6-92B3-E5F5FDE664CE}" type="presOf" srcId="{EB0856CB-780A-475E-9C10-9A6A8F31EA6A}" destId="{DD94140A-97E6-416A-AA85-E1A0354FB302}" srcOrd="0" destOrd="0" presId="urn:microsoft.com/office/officeart/2005/8/layout/hierarchy4"/>
    <dgm:cxn modelId="{D7091469-252C-41BD-A1B2-DC64CBD4B2B6}" type="presOf" srcId="{592C3352-4D4B-46CF-BE71-A04FD0940FB8}" destId="{AA69F9BF-F65E-499D-9556-6B9D620718D1}" srcOrd="0" destOrd="0" presId="urn:microsoft.com/office/officeart/2005/8/layout/hierarchy4"/>
    <dgm:cxn modelId="{7FE1743E-A44D-4693-A2C5-60B6638A33D0}" srcId="{47DAFE2C-BB3D-444E-B43C-90A4E7E8C816}" destId="{DBF4BA1B-5291-4077-9170-5348F696A66E}" srcOrd="8" destOrd="0" parTransId="{C21F9A48-7D01-4DCB-B2F9-1BFDA031F46E}" sibTransId="{D2A16AB1-2939-4B51-827A-0DB07D3F03A0}"/>
    <dgm:cxn modelId="{53668FE9-0783-429A-9365-4B12AA70296A}" srcId="{47DAFE2C-BB3D-444E-B43C-90A4E7E8C816}" destId="{EB0856CB-780A-475E-9C10-9A6A8F31EA6A}" srcOrd="5" destOrd="0" parTransId="{25376C08-7D37-4128-B19E-350DA0C93FA0}" sibTransId="{26E59135-EDB3-4AAE-9A6A-398FBB4B3056}"/>
    <dgm:cxn modelId="{25D1D8F3-65DA-4F3F-A08C-0519615A1F4D}" type="presOf" srcId="{C33B6864-37ED-4FC2-9AFC-64313E55BAAF}" destId="{26B09E03-FBAA-420E-AD91-8380145C9FBC}" srcOrd="0" destOrd="0" presId="urn:microsoft.com/office/officeart/2005/8/layout/hierarchy4"/>
    <dgm:cxn modelId="{657881BB-F2A0-41AF-91F0-B710AA174C26}" srcId="{47DAFE2C-BB3D-444E-B43C-90A4E7E8C816}" destId="{227DF2F2-18D3-4B44-ACF2-B5E578CB24E1}" srcOrd="6" destOrd="0" parTransId="{836F34E9-F76A-4CBC-9E8F-D518B22A1CC0}" sibTransId="{573C7BC0-405B-468C-AEF5-8FD69754C823}"/>
    <dgm:cxn modelId="{043FB25C-62B1-48A0-BA77-0748868ED586}" type="presOf" srcId="{1B1EF170-04F5-493A-8157-E68C449AA4F9}" destId="{EEC0416D-FEA8-4E0F-B2B6-6F41E5360738}" srcOrd="0" destOrd="0" presId="urn:microsoft.com/office/officeart/2005/8/layout/hierarchy4"/>
    <dgm:cxn modelId="{E4DCF3C0-B73C-4D43-BA1E-2B4A091460D8}" srcId="{47DAFE2C-BB3D-444E-B43C-90A4E7E8C816}" destId="{592C3352-4D4B-46CF-BE71-A04FD0940FB8}" srcOrd="1" destOrd="0" parTransId="{F12833BA-8097-420E-8392-F8DDCFF66364}" sibTransId="{92AF88CB-884C-478D-B2DF-9AC8DD5DD7AC}"/>
    <dgm:cxn modelId="{BBDB3868-0DE3-4128-A586-F5E87748F20F}" srcId="{47DAFE2C-BB3D-444E-B43C-90A4E7E8C816}" destId="{C33B6864-37ED-4FC2-9AFC-64313E55BAAF}" srcOrd="2" destOrd="0" parTransId="{203DBA1A-03CE-41AF-ADBD-1A51D8EB9A7B}" sibTransId="{1957FE66-28BD-4ECD-B640-CBE4B575A701}"/>
    <dgm:cxn modelId="{7AE26E62-8F70-4627-A0E2-58E6F1F33CAC}" srcId="{47DAFE2C-BB3D-444E-B43C-90A4E7E8C816}" destId="{4B526C1F-490E-470C-9EC5-B362E95BECFB}" srcOrd="4" destOrd="0" parTransId="{05F15561-4F74-43F9-B754-7C194D158C9C}" sibTransId="{AF0D4451-E7D2-46F7-A46D-FAABB9CCCD34}"/>
    <dgm:cxn modelId="{24B2BEF3-867F-4F68-8E66-9897BE453D0D}" srcId="{47DAFE2C-BB3D-444E-B43C-90A4E7E8C816}" destId="{B046B5D6-AA39-4816-9926-BDF9CFBFFD35}" srcOrd="3" destOrd="0" parTransId="{0C20FE3D-D35A-49D8-A39A-FDE9B219AAA6}" sibTransId="{867876FE-05B1-47C9-9FE9-5B207CBF907A}"/>
    <dgm:cxn modelId="{9255173E-8F33-4405-AA1E-B0835FFBE59D}" type="presOf" srcId="{227DF2F2-18D3-4B44-ACF2-B5E578CB24E1}" destId="{649E93B4-DC2A-4023-A958-CFC7E86CF800}" srcOrd="0" destOrd="0" presId="urn:microsoft.com/office/officeart/2005/8/layout/hierarchy4"/>
    <dgm:cxn modelId="{6FB5E791-DFCF-43FB-B6FB-E547C0792C2A}" type="presOf" srcId="{B046B5D6-AA39-4816-9926-BDF9CFBFFD35}" destId="{19E32ABC-3819-499B-8286-CEF4410B898D}" srcOrd="0" destOrd="0" presId="urn:microsoft.com/office/officeart/2005/8/layout/hierarchy4"/>
    <dgm:cxn modelId="{26FFB69F-6C41-490E-9356-4E96FB6801A1}" srcId="{47DAFE2C-BB3D-444E-B43C-90A4E7E8C816}" destId="{633DDF0A-4398-4AAD-B8B8-3E3716B73AE7}" srcOrd="9" destOrd="0" parTransId="{3429CA1F-8824-4FD7-8EFA-5C1F52F6424C}" sibTransId="{E247683B-7C3A-4EF2-B9E4-40F1131CDFF3}"/>
    <dgm:cxn modelId="{AC6ACFAE-0239-4762-A9DA-D5C2A864B979}" type="presOf" srcId="{03FC08F3-160E-4C22-B7E1-EB89269DA0EB}" destId="{C9DAF22C-BACD-4447-94D5-A776199F11A5}" srcOrd="0" destOrd="0" presId="urn:microsoft.com/office/officeart/2005/8/layout/hierarchy4"/>
    <dgm:cxn modelId="{7A89D2CE-D20D-450A-A900-B45C7DAA4A5C}" srcId="{47DAFE2C-BB3D-444E-B43C-90A4E7E8C816}" destId="{03FC08F3-160E-4C22-B7E1-EB89269DA0EB}" srcOrd="0" destOrd="0" parTransId="{18D46BF8-998E-493E-8834-4EF0DC1D50ED}" sibTransId="{EC9ECEA9-0E4B-4737-A546-792A34AEFF12}"/>
    <dgm:cxn modelId="{850B747D-73E7-440D-A86F-F296F7C7C251}" type="presOf" srcId="{47DAFE2C-BB3D-444E-B43C-90A4E7E8C816}" destId="{67FD59D6-3A34-4660-AC9A-DC4D06BE2254}" srcOrd="0" destOrd="0" presId="urn:microsoft.com/office/officeart/2005/8/layout/hierarchy4"/>
    <dgm:cxn modelId="{CD4BD313-158C-4080-9FFA-4C754B57AF45}" type="presOf" srcId="{633DDF0A-4398-4AAD-B8B8-3E3716B73AE7}" destId="{64657589-0BAA-4BA7-95F8-46732897B1D4}" srcOrd="0" destOrd="0" presId="urn:microsoft.com/office/officeart/2005/8/layout/hierarchy4"/>
    <dgm:cxn modelId="{69E7390E-334E-405E-8E52-6E17ADA060A3}" srcId="{47DAFE2C-BB3D-444E-B43C-90A4E7E8C816}" destId="{1B1EF170-04F5-493A-8157-E68C449AA4F9}" srcOrd="7" destOrd="0" parTransId="{BA88CD2F-40EB-465B-8E3A-C0F5B6CC38ED}" sibTransId="{CE813B2C-D9BB-49EF-AB31-27A005B92CE7}"/>
    <dgm:cxn modelId="{AE54F66E-3B12-4D84-987C-E9E617B78AF2}" type="presOf" srcId="{DBF4BA1B-5291-4077-9170-5348F696A66E}" destId="{A291C33E-05E7-4555-8D9C-CE01F46BA797}" srcOrd="0" destOrd="0" presId="urn:microsoft.com/office/officeart/2005/8/layout/hierarchy4"/>
    <dgm:cxn modelId="{506A6D1F-2BA0-46F2-895B-50D20E79A5AF}" type="presParOf" srcId="{67FD59D6-3A34-4660-AC9A-DC4D06BE2254}" destId="{15CFF7A9-9422-40AB-ABF3-F52AC5BA628C}" srcOrd="0" destOrd="0" presId="urn:microsoft.com/office/officeart/2005/8/layout/hierarchy4"/>
    <dgm:cxn modelId="{A0146AD2-CE22-4D7F-8577-AD89C71DBF08}" type="presParOf" srcId="{15CFF7A9-9422-40AB-ABF3-F52AC5BA628C}" destId="{C9DAF22C-BACD-4447-94D5-A776199F11A5}" srcOrd="0" destOrd="0" presId="urn:microsoft.com/office/officeart/2005/8/layout/hierarchy4"/>
    <dgm:cxn modelId="{6B8D8109-036E-4591-A295-89EDF811E477}" type="presParOf" srcId="{15CFF7A9-9422-40AB-ABF3-F52AC5BA628C}" destId="{5465A796-548E-4E89-BDB8-51501E0E9AA6}" srcOrd="1" destOrd="0" presId="urn:microsoft.com/office/officeart/2005/8/layout/hierarchy4"/>
    <dgm:cxn modelId="{28D6FD1A-1CD8-4B98-A6F9-BF1128090EA9}" type="presParOf" srcId="{67FD59D6-3A34-4660-AC9A-DC4D06BE2254}" destId="{E33C64E0-8079-4A7E-9EB1-A6820A18942B}" srcOrd="1" destOrd="0" presId="urn:microsoft.com/office/officeart/2005/8/layout/hierarchy4"/>
    <dgm:cxn modelId="{CB65632E-2DFC-49E5-97F5-599E4006033B}" type="presParOf" srcId="{67FD59D6-3A34-4660-AC9A-DC4D06BE2254}" destId="{F36F9E39-F310-4F89-B22E-AE4F9F185762}" srcOrd="2" destOrd="0" presId="urn:microsoft.com/office/officeart/2005/8/layout/hierarchy4"/>
    <dgm:cxn modelId="{2DEB94B2-9206-4059-BFC4-9C607263A954}" type="presParOf" srcId="{F36F9E39-F310-4F89-B22E-AE4F9F185762}" destId="{AA69F9BF-F65E-499D-9556-6B9D620718D1}" srcOrd="0" destOrd="0" presId="urn:microsoft.com/office/officeart/2005/8/layout/hierarchy4"/>
    <dgm:cxn modelId="{1A3304D8-FEF9-4D01-BB5B-6D91CABF30B1}" type="presParOf" srcId="{F36F9E39-F310-4F89-B22E-AE4F9F185762}" destId="{28121E91-0BF4-43E6-AA6C-6C461D83A370}" srcOrd="1" destOrd="0" presId="urn:microsoft.com/office/officeart/2005/8/layout/hierarchy4"/>
    <dgm:cxn modelId="{69ADA150-F4D4-4582-845A-EB5CE69536F7}" type="presParOf" srcId="{67FD59D6-3A34-4660-AC9A-DC4D06BE2254}" destId="{926FC437-236A-48E8-848D-FF23CBD0FA44}" srcOrd="3" destOrd="0" presId="urn:microsoft.com/office/officeart/2005/8/layout/hierarchy4"/>
    <dgm:cxn modelId="{B075E476-E6D4-4D77-A0AB-567B17175E51}" type="presParOf" srcId="{67FD59D6-3A34-4660-AC9A-DC4D06BE2254}" destId="{98C0086E-54AD-4280-864D-DFA55AFAFCEC}" srcOrd="4" destOrd="0" presId="urn:microsoft.com/office/officeart/2005/8/layout/hierarchy4"/>
    <dgm:cxn modelId="{91D0FD4A-3445-46C3-BFAD-6ECD9038B262}" type="presParOf" srcId="{98C0086E-54AD-4280-864D-DFA55AFAFCEC}" destId="{26B09E03-FBAA-420E-AD91-8380145C9FBC}" srcOrd="0" destOrd="0" presId="urn:microsoft.com/office/officeart/2005/8/layout/hierarchy4"/>
    <dgm:cxn modelId="{CBDCC4A2-C9A0-4F00-8530-472E5D5CD104}" type="presParOf" srcId="{98C0086E-54AD-4280-864D-DFA55AFAFCEC}" destId="{C092E6FB-239F-4C4C-BCF1-9012BB13C2B1}" srcOrd="1" destOrd="0" presId="urn:microsoft.com/office/officeart/2005/8/layout/hierarchy4"/>
    <dgm:cxn modelId="{7A57393F-684D-4724-AD98-CCE225D915A2}" type="presParOf" srcId="{67FD59D6-3A34-4660-AC9A-DC4D06BE2254}" destId="{5916DBC1-7396-4576-B91B-A6EDC2C2DE21}" srcOrd="5" destOrd="0" presId="urn:microsoft.com/office/officeart/2005/8/layout/hierarchy4"/>
    <dgm:cxn modelId="{60BEFD68-7352-40C6-835C-2D1CE55B9D63}" type="presParOf" srcId="{67FD59D6-3A34-4660-AC9A-DC4D06BE2254}" destId="{BDB34552-1218-4A29-A985-6AAD12664906}" srcOrd="6" destOrd="0" presId="urn:microsoft.com/office/officeart/2005/8/layout/hierarchy4"/>
    <dgm:cxn modelId="{7BE49198-FF64-407E-B16F-A05FE04C6A45}" type="presParOf" srcId="{BDB34552-1218-4A29-A985-6AAD12664906}" destId="{19E32ABC-3819-499B-8286-CEF4410B898D}" srcOrd="0" destOrd="0" presId="urn:microsoft.com/office/officeart/2005/8/layout/hierarchy4"/>
    <dgm:cxn modelId="{8F7E4606-73E2-43C7-8021-C70B16141AF0}" type="presParOf" srcId="{BDB34552-1218-4A29-A985-6AAD12664906}" destId="{F510EC4E-8645-46FE-AF53-7D8DAE24F596}" srcOrd="1" destOrd="0" presId="urn:microsoft.com/office/officeart/2005/8/layout/hierarchy4"/>
    <dgm:cxn modelId="{AD417358-5D55-4E86-8599-BCF331539F83}" type="presParOf" srcId="{67FD59D6-3A34-4660-AC9A-DC4D06BE2254}" destId="{65D1EFBE-CFAD-468C-AE37-5E584CDEA41F}" srcOrd="7" destOrd="0" presId="urn:microsoft.com/office/officeart/2005/8/layout/hierarchy4"/>
    <dgm:cxn modelId="{6EE367C9-B1C3-4062-852A-76ABCE62446F}" type="presParOf" srcId="{67FD59D6-3A34-4660-AC9A-DC4D06BE2254}" destId="{EC45B508-2FA9-4E58-B9E8-8FEFB3A23DCE}" srcOrd="8" destOrd="0" presId="urn:microsoft.com/office/officeart/2005/8/layout/hierarchy4"/>
    <dgm:cxn modelId="{8E68D285-99C6-44B0-96F5-DFFB8BC967D9}" type="presParOf" srcId="{EC45B508-2FA9-4E58-B9E8-8FEFB3A23DCE}" destId="{C5CC0A09-0308-4D1D-9E9D-87A8F9B5726C}" srcOrd="0" destOrd="0" presId="urn:microsoft.com/office/officeart/2005/8/layout/hierarchy4"/>
    <dgm:cxn modelId="{8BA7C452-99DD-4A11-8C8C-0082E75D20C7}" type="presParOf" srcId="{EC45B508-2FA9-4E58-B9E8-8FEFB3A23DCE}" destId="{5402A73F-D2D8-4B02-96CA-B9B4AECD2C11}" srcOrd="1" destOrd="0" presId="urn:microsoft.com/office/officeart/2005/8/layout/hierarchy4"/>
    <dgm:cxn modelId="{97849E0E-0189-49FE-B58E-68E125CF1E59}" type="presParOf" srcId="{67FD59D6-3A34-4660-AC9A-DC4D06BE2254}" destId="{1323FF48-08E0-4C8D-81D5-6D241C53969E}" srcOrd="9" destOrd="0" presId="urn:microsoft.com/office/officeart/2005/8/layout/hierarchy4"/>
    <dgm:cxn modelId="{A36E5A62-39E2-466A-BFA5-E5231207ED44}" type="presParOf" srcId="{67FD59D6-3A34-4660-AC9A-DC4D06BE2254}" destId="{1AD5790E-08C4-4645-B5D3-F898A1371EFB}" srcOrd="10" destOrd="0" presId="urn:microsoft.com/office/officeart/2005/8/layout/hierarchy4"/>
    <dgm:cxn modelId="{18A1B04F-B966-4E4D-A8C0-4837A483ED08}" type="presParOf" srcId="{1AD5790E-08C4-4645-B5D3-F898A1371EFB}" destId="{DD94140A-97E6-416A-AA85-E1A0354FB302}" srcOrd="0" destOrd="0" presId="urn:microsoft.com/office/officeart/2005/8/layout/hierarchy4"/>
    <dgm:cxn modelId="{043A0F3C-E93A-4825-B2AD-1C4538838E4F}" type="presParOf" srcId="{1AD5790E-08C4-4645-B5D3-F898A1371EFB}" destId="{45B85329-84A0-450F-A8A7-D85519C168ED}" srcOrd="1" destOrd="0" presId="urn:microsoft.com/office/officeart/2005/8/layout/hierarchy4"/>
    <dgm:cxn modelId="{DA3338AF-643D-4BB2-B61B-95E1D6E0879B}" type="presParOf" srcId="{67FD59D6-3A34-4660-AC9A-DC4D06BE2254}" destId="{48FEF990-DC46-4333-9133-C2B247C1CECC}" srcOrd="11" destOrd="0" presId="urn:microsoft.com/office/officeart/2005/8/layout/hierarchy4"/>
    <dgm:cxn modelId="{896984AB-97DB-461A-B5AB-E09D0DD816B9}" type="presParOf" srcId="{67FD59D6-3A34-4660-AC9A-DC4D06BE2254}" destId="{6015A4AA-8D2A-4CFE-99DF-90F935B2E212}" srcOrd="12" destOrd="0" presId="urn:microsoft.com/office/officeart/2005/8/layout/hierarchy4"/>
    <dgm:cxn modelId="{C60DADC2-7BC3-410A-87CF-D97E6DB46005}" type="presParOf" srcId="{6015A4AA-8D2A-4CFE-99DF-90F935B2E212}" destId="{649E93B4-DC2A-4023-A958-CFC7E86CF800}" srcOrd="0" destOrd="0" presId="urn:microsoft.com/office/officeart/2005/8/layout/hierarchy4"/>
    <dgm:cxn modelId="{34B14863-E4FE-4414-A6DC-6F0EB52DB4FD}" type="presParOf" srcId="{6015A4AA-8D2A-4CFE-99DF-90F935B2E212}" destId="{417A5497-109B-46C8-831E-0561C33314CF}" srcOrd="1" destOrd="0" presId="urn:microsoft.com/office/officeart/2005/8/layout/hierarchy4"/>
    <dgm:cxn modelId="{FC019ACB-A074-4415-ADAE-6EDBD97836C9}" type="presParOf" srcId="{67FD59D6-3A34-4660-AC9A-DC4D06BE2254}" destId="{E0E84AF2-87EB-4A10-AFB1-01B7A35AD49E}" srcOrd="13" destOrd="0" presId="urn:microsoft.com/office/officeart/2005/8/layout/hierarchy4"/>
    <dgm:cxn modelId="{1630CE24-176E-4825-BC91-181A9499377E}" type="presParOf" srcId="{67FD59D6-3A34-4660-AC9A-DC4D06BE2254}" destId="{8B98F2D9-FD61-402C-9F48-27CC5AC3ABA8}" srcOrd="14" destOrd="0" presId="urn:microsoft.com/office/officeart/2005/8/layout/hierarchy4"/>
    <dgm:cxn modelId="{31E95FAC-F8F1-45CD-81AC-50E7D20145CC}" type="presParOf" srcId="{8B98F2D9-FD61-402C-9F48-27CC5AC3ABA8}" destId="{EEC0416D-FEA8-4E0F-B2B6-6F41E5360738}" srcOrd="0" destOrd="0" presId="urn:microsoft.com/office/officeart/2005/8/layout/hierarchy4"/>
    <dgm:cxn modelId="{53579718-EDE3-448D-8B04-30DA68D7C0C1}" type="presParOf" srcId="{8B98F2D9-FD61-402C-9F48-27CC5AC3ABA8}" destId="{93572FB8-E031-4832-8C98-FF7D06B89B3C}" srcOrd="1" destOrd="0" presId="urn:microsoft.com/office/officeart/2005/8/layout/hierarchy4"/>
    <dgm:cxn modelId="{CC9B010F-CA21-4231-9C5B-B94547287C9C}" type="presParOf" srcId="{67FD59D6-3A34-4660-AC9A-DC4D06BE2254}" destId="{1CCBFA9F-1534-48DB-9A53-06127C2FB734}" srcOrd="15" destOrd="0" presId="urn:microsoft.com/office/officeart/2005/8/layout/hierarchy4"/>
    <dgm:cxn modelId="{FDE4F868-E7EB-4C1F-A74A-52EC6185987E}" type="presParOf" srcId="{67FD59D6-3A34-4660-AC9A-DC4D06BE2254}" destId="{F787DCFE-E0FD-4FBD-8A28-34FA5DBEB9B0}" srcOrd="16" destOrd="0" presId="urn:microsoft.com/office/officeart/2005/8/layout/hierarchy4"/>
    <dgm:cxn modelId="{7A9D12CE-A0BB-4178-8A8D-413C4EE5554A}" type="presParOf" srcId="{F787DCFE-E0FD-4FBD-8A28-34FA5DBEB9B0}" destId="{A291C33E-05E7-4555-8D9C-CE01F46BA797}" srcOrd="0" destOrd="0" presId="urn:microsoft.com/office/officeart/2005/8/layout/hierarchy4"/>
    <dgm:cxn modelId="{60D91209-CAF0-456F-8AE3-277B51E1B877}" type="presParOf" srcId="{F787DCFE-E0FD-4FBD-8A28-34FA5DBEB9B0}" destId="{4E40077F-E83B-4C26-B0C6-33AC303D90B6}" srcOrd="1" destOrd="0" presId="urn:microsoft.com/office/officeart/2005/8/layout/hierarchy4"/>
    <dgm:cxn modelId="{CD0F3145-0DF4-454D-A5F5-766C4340593B}" type="presParOf" srcId="{67FD59D6-3A34-4660-AC9A-DC4D06BE2254}" destId="{168753F3-1ADD-4169-9B89-EFCEE87C4090}" srcOrd="17" destOrd="0" presId="urn:microsoft.com/office/officeart/2005/8/layout/hierarchy4"/>
    <dgm:cxn modelId="{B8B60B74-5722-4C51-9AF2-BB12EC2EB5F6}" type="presParOf" srcId="{67FD59D6-3A34-4660-AC9A-DC4D06BE2254}" destId="{E4C98D99-F4DE-45AC-8389-92F091CBC4F6}" srcOrd="18" destOrd="0" presId="urn:microsoft.com/office/officeart/2005/8/layout/hierarchy4"/>
    <dgm:cxn modelId="{F50C8F4E-1D09-4692-A1D3-CED09B7749B5}" type="presParOf" srcId="{E4C98D99-F4DE-45AC-8389-92F091CBC4F6}" destId="{64657589-0BAA-4BA7-95F8-46732897B1D4}" srcOrd="0" destOrd="0" presId="urn:microsoft.com/office/officeart/2005/8/layout/hierarchy4"/>
    <dgm:cxn modelId="{25F49E6A-1EEE-4AA5-BAE8-38CF0A268918}" type="presParOf" srcId="{E4C98D99-F4DE-45AC-8389-92F091CBC4F6}" destId="{E3A464AF-7D6E-4429-8EA5-D3B1EE522DC3}" srcOrd="1" destOrd="0" presId="urn:microsoft.com/office/officeart/2005/8/layout/hierarchy4"/>
  </dgm:cxnLst>
  <dgm:bg>
    <a:noFill/>
    <a:effectLst>
      <a:outerShdw blurRad="50800" dist="50800" dir="5400000" algn="ctr" rotWithShape="0">
        <a:srgbClr val="000000">
          <a:alpha val="99000"/>
        </a:srgbClr>
      </a:outerShdw>
    </a:effectLst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952CB8B-20BB-4B27-9731-04187C6C1907}" type="doc">
      <dgm:prSet loTypeId="urn:microsoft.com/office/officeart/2005/8/layout/bList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ACD651AA-4768-47E1-9A42-F3F807A4D9F9}">
      <dgm:prSet custT="1"/>
      <dgm:spPr/>
      <dgm:t>
        <a:bodyPr/>
        <a:lstStyle/>
        <a:p>
          <a:pPr rtl="0"/>
          <a:r>
            <a:rPr lang="zh-TW" altLang="en-US" sz="1800" b="1" dirty="0" smtClean="0"/>
            <a:t>五育均衡教育，多元適性發展</a:t>
          </a:r>
          <a:endParaRPr lang="zh-TW" altLang="en-US" sz="1800" b="1" dirty="0"/>
        </a:p>
      </dgm:t>
    </dgm:pt>
    <dgm:pt modelId="{A66DB62C-D524-4593-A9AD-47C0299416C4}" type="parTrans" cxnId="{B42FCCE2-8012-446F-817C-C094B7C2D15E}">
      <dgm:prSet/>
      <dgm:spPr/>
      <dgm:t>
        <a:bodyPr/>
        <a:lstStyle/>
        <a:p>
          <a:endParaRPr lang="zh-TW" altLang="en-US"/>
        </a:p>
      </dgm:t>
    </dgm:pt>
    <dgm:pt modelId="{65B2A20A-C242-4775-A920-D3DA98DC0CE6}" type="sibTrans" cxnId="{B42FCCE2-8012-446F-817C-C094B7C2D15E}">
      <dgm:prSet/>
      <dgm:spPr/>
      <dgm:t>
        <a:bodyPr/>
        <a:lstStyle/>
        <a:p>
          <a:endParaRPr lang="zh-TW" altLang="en-US"/>
        </a:p>
      </dgm:t>
    </dgm:pt>
    <dgm:pt modelId="{18A99FB2-555B-4112-9E72-52D7C8BA6C30}">
      <dgm:prSet custT="1"/>
      <dgm:spPr/>
      <dgm:t>
        <a:bodyPr/>
        <a:lstStyle/>
        <a:p>
          <a:r>
            <a:rPr lang="zh-TW" altLang="en-US" sz="1800" b="1" dirty="0" smtClean="0"/>
            <a:t>人</a:t>
          </a:r>
          <a:r>
            <a:rPr lang="en-US" altLang="en-US" sz="1800" b="1" dirty="0" smtClean="0"/>
            <a:t>-</a:t>
          </a:r>
          <a:r>
            <a:rPr lang="zh-TW" altLang="en-US" sz="1800" b="1" dirty="0" smtClean="0"/>
            <a:t>己</a:t>
          </a:r>
          <a:r>
            <a:rPr lang="en-US" altLang="en-US" sz="1800" b="1" dirty="0" smtClean="0"/>
            <a:t>-</a:t>
          </a:r>
          <a:r>
            <a:rPr lang="zh-TW" altLang="en-US" sz="1800" b="1" dirty="0" smtClean="0"/>
            <a:t>物</a:t>
          </a:r>
          <a:endParaRPr lang="en-US" altLang="zh-TW" sz="1800" b="1" dirty="0" smtClean="0"/>
        </a:p>
        <a:p>
          <a:r>
            <a:rPr lang="zh-TW" altLang="en-US" sz="1800" b="1" dirty="0" smtClean="0"/>
            <a:t>之和諧教育</a:t>
          </a:r>
          <a:endParaRPr lang="zh-TW" altLang="en-US" sz="1800" b="1" dirty="0"/>
        </a:p>
      </dgm:t>
    </dgm:pt>
    <dgm:pt modelId="{2FF620DF-42F0-4F12-A5A3-43123BD1C351}" type="parTrans" cxnId="{B1BB416A-1791-4415-9A67-375B17171E00}">
      <dgm:prSet/>
      <dgm:spPr/>
      <dgm:t>
        <a:bodyPr/>
        <a:lstStyle/>
        <a:p>
          <a:endParaRPr lang="zh-TW" altLang="en-US"/>
        </a:p>
      </dgm:t>
    </dgm:pt>
    <dgm:pt modelId="{0A34CCFE-0C54-42D9-9DE9-C3CDFDDED24F}" type="sibTrans" cxnId="{B1BB416A-1791-4415-9A67-375B17171E00}">
      <dgm:prSet/>
      <dgm:spPr/>
      <dgm:t>
        <a:bodyPr/>
        <a:lstStyle/>
        <a:p>
          <a:endParaRPr lang="zh-TW" altLang="en-US"/>
        </a:p>
      </dgm:t>
    </dgm:pt>
    <dgm:pt modelId="{1E7CE7A7-885D-45FE-B0B9-DB1222E5896F}">
      <dgm:prSet custT="1"/>
      <dgm:spPr/>
      <dgm:t>
        <a:bodyPr/>
        <a:lstStyle/>
        <a:p>
          <a:r>
            <a:rPr lang="zh-TW" altLang="en-US" sz="1800" b="1" dirty="0" smtClean="0"/>
            <a:t>人人、處處、</a:t>
          </a:r>
          <a:endParaRPr lang="en-US" altLang="zh-TW" sz="1800" b="1" dirty="0" smtClean="0"/>
        </a:p>
        <a:p>
          <a:r>
            <a:rPr lang="zh-TW" altLang="en-US" sz="1800" b="1" dirty="0" smtClean="0"/>
            <a:t>時時可學習</a:t>
          </a:r>
          <a:r>
            <a:rPr lang="en-US" altLang="en-US" sz="1800" b="1" dirty="0" smtClean="0"/>
            <a:t>—</a:t>
          </a:r>
        </a:p>
        <a:p>
          <a:r>
            <a:rPr lang="zh-TW" altLang="en-US" sz="1800" b="1" dirty="0" smtClean="0"/>
            <a:t>不怕輸在起跑點</a:t>
          </a:r>
          <a:endParaRPr lang="zh-TW" altLang="en-US" sz="1800" b="1" dirty="0"/>
        </a:p>
      </dgm:t>
    </dgm:pt>
    <dgm:pt modelId="{AC5D06D5-8319-4D1D-91C8-28C62C15A336}" type="parTrans" cxnId="{F82D10A4-8E49-42F5-9EA4-C3A3A64768DB}">
      <dgm:prSet/>
      <dgm:spPr/>
      <dgm:t>
        <a:bodyPr/>
        <a:lstStyle/>
        <a:p>
          <a:endParaRPr lang="zh-TW" altLang="en-US"/>
        </a:p>
      </dgm:t>
    </dgm:pt>
    <dgm:pt modelId="{14238662-4906-4439-8DE0-B9B98B9856AA}" type="sibTrans" cxnId="{F82D10A4-8E49-42F5-9EA4-C3A3A64768DB}">
      <dgm:prSet/>
      <dgm:spPr/>
      <dgm:t>
        <a:bodyPr/>
        <a:lstStyle/>
        <a:p>
          <a:endParaRPr lang="zh-TW" altLang="en-US"/>
        </a:p>
      </dgm:t>
    </dgm:pt>
    <dgm:pt modelId="{51360B3E-43C6-4FA3-83E0-EDAA9226D1A5}">
      <dgm:prSet custT="1"/>
      <dgm:spPr/>
      <dgm:t>
        <a:bodyPr/>
        <a:lstStyle/>
        <a:p>
          <a:r>
            <a:rPr lang="zh-TW" altLang="en-US" sz="1800" b="1" dirty="0" smtClean="0"/>
            <a:t>精熟學習、優質教育、精緻教育、能力本位教育</a:t>
          </a:r>
          <a:endParaRPr lang="zh-TW" altLang="en-US" sz="1800" b="1" dirty="0"/>
        </a:p>
      </dgm:t>
    </dgm:pt>
    <dgm:pt modelId="{6FFF737B-A805-438F-981B-01D46D40EFA1}" type="parTrans" cxnId="{F0A331EA-0759-4E31-9B05-62C8BFBD4774}">
      <dgm:prSet/>
      <dgm:spPr/>
      <dgm:t>
        <a:bodyPr/>
        <a:lstStyle/>
        <a:p>
          <a:endParaRPr lang="zh-TW" altLang="en-US"/>
        </a:p>
      </dgm:t>
    </dgm:pt>
    <dgm:pt modelId="{1BCD9DD2-39CD-42E0-82F7-26F0107EF654}" type="sibTrans" cxnId="{F0A331EA-0759-4E31-9B05-62C8BFBD4774}">
      <dgm:prSet/>
      <dgm:spPr/>
      <dgm:t>
        <a:bodyPr/>
        <a:lstStyle/>
        <a:p>
          <a:endParaRPr lang="zh-TW" altLang="en-US"/>
        </a:p>
      </dgm:t>
    </dgm:pt>
    <dgm:pt modelId="{ED2A4EBD-7FC6-44FE-B962-8994926FBDCA}">
      <dgm:prSet custT="1"/>
      <dgm:spPr/>
      <dgm:t>
        <a:bodyPr/>
        <a:lstStyle/>
        <a:p>
          <a:r>
            <a:rPr lang="zh-TW" altLang="en-US" sz="1800" b="1" dirty="0" smtClean="0"/>
            <a:t>基礎設備、安全設施、防疫防災，愛眼、體適能</a:t>
          </a:r>
          <a:endParaRPr lang="zh-TW" altLang="en-US" sz="1500" dirty="0"/>
        </a:p>
      </dgm:t>
    </dgm:pt>
    <dgm:pt modelId="{3233AB6D-5093-4AA1-868A-87E4A8ED281E}" type="parTrans" cxnId="{2AFDE311-D3AB-4547-9007-763330340D31}">
      <dgm:prSet/>
      <dgm:spPr/>
      <dgm:t>
        <a:bodyPr/>
        <a:lstStyle/>
        <a:p>
          <a:endParaRPr lang="zh-TW" altLang="en-US"/>
        </a:p>
      </dgm:t>
    </dgm:pt>
    <dgm:pt modelId="{E7C2CDA4-67D2-4670-9806-9E2C06E9215E}" type="sibTrans" cxnId="{2AFDE311-D3AB-4547-9007-763330340D31}">
      <dgm:prSet/>
      <dgm:spPr/>
      <dgm:t>
        <a:bodyPr/>
        <a:lstStyle/>
        <a:p>
          <a:endParaRPr lang="zh-TW" altLang="en-US"/>
        </a:p>
      </dgm:t>
    </dgm:pt>
    <dgm:pt modelId="{F3D54D95-EABB-474D-9F01-D15E0467A4A0}">
      <dgm:prSet custT="1"/>
      <dgm:spPr/>
      <dgm:t>
        <a:bodyPr/>
        <a:lstStyle/>
        <a:p>
          <a:r>
            <a:rPr lang="zh-TW" altLang="en-US" sz="4000" b="1" dirty="0" smtClean="0"/>
            <a:t>全人教育</a:t>
          </a:r>
          <a:endParaRPr lang="zh-TW" altLang="en-US" sz="4000" b="1" dirty="0"/>
        </a:p>
      </dgm:t>
    </dgm:pt>
    <dgm:pt modelId="{D32C8016-360F-4ADD-9DBF-13355E702D59}" type="parTrans" cxnId="{70AAFDEC-4669-4EC2-8F52-06335CF8C7F5}">
      <dgm:prSet/>
      <dgm:spPr/>
      <dgm:t>
        <a:bodyPr/>
        <a:lstStyle/>
        <a:p>
          <a:endParaRPr lang="zh-TW" altLang="en-US"/>
        </a:p>
      </dgm:t>
    </dgm:pt>
    <dgm:pt modelId="{DB30A3CB-5B9A-4674-B99F-BE0237354503}" type="sibTrans" cxnId="{70AAFDEC-4669-4EC2-8F52-06335CF8C7F5}">
      <dgm:prSet/>
      <dgm:spPr/>
      <dgm:t>
        <a:bodyPr/>
        <a:lstStyle/>
        <a:p>
          <a:endParaRPr lang="zh-TW" altLang="en-US"/>
        </a:p>
      </dgm:t>
    </dgm:pt>
    <dgm:pt modelId="{66504318-13F1-4C01-B213-D68114861EBA}">
      <dgm:prSet custT="1"/>
      <dgm:spPr/>
      <dgm:t>
        <a:bodyPr/>
        <a:lstStyle/>
        <a:p>
          <a:r>
            <a:rPr lang="zh-TW" altLang="en-US" sz="4000" b="1" dirty="0" smtClean="0"/>
            <a:t>生命教育</a:t>
          </a:r>
          <a:endParaRPr lang="zh-TW" altLang="en-US" sz="4000" b="1" dirty="0"/>
        </a:p>
      </dgm:t>
    </dgm:pt>
    <dgm:pt modelId="{94450728-332B-4964-BCEB-8285F33F20E2}" type="parTrans" cxnId="{0946BF8C-C3EC-420F-9633-0107BBFBB084}">
      <dgm:prSet/>
      <dgm:spPr/>
      <dgm:t>
        <a:bodyPr/>
        <a:lstStyle/>
        <a:p>
          <a:endParaRPr lang="zh-TW" altLang="en-US"/>
        </a:p>
      </dgm:t>
    </dgm:pt>
    <dgm:pt modelId="{A8400CA4-DC8E-4717-8BC3-EFBF8BB1D9D4}" type="sibTrans" cxnId="{0946BF8C-C3EC-420F-9633-0107BBFBB084}">
      <dgm:prSet/>
      <dgm:spPr/>
      <dgm:t>
        <a:bodyPr/>
        <a:lstStyle/>
        <a:p>
          <a:endParaRPr lang="zh-TW" altLang="en-US"/>
        </a:p>
      </dgm:t>
    </dgm:pt>
    <dgm:pt modelId="{460E8A23-8311-475A-BCD4-583C14E7683A}">
      <dgm:prSet custT="1"/>
      <dgm:spPr/>
      <dgm:t>
        <a:bodyPr/>
        <a:lstStyle/>
        <a:p>
          <a:r>
            <a:rPr lang="zh-TW" altLang="en-US" sz="4000" b="1" dirty="0" smtClean="0"/>
            <a:t>終身教育</a:t>
          </a:r>
          <a:endParaRPr lang="zh-TW" altLang="en-US" sz="4000" b="1" dirty="0"/>
        </a:p>
      </dgm:t>
    </dgm:pt>
    <dgm:pt modelId="{E06F511C-0614-40FC-BD57-539537446668}" type="parTrans" cxnId="{9DE7E390-F57C-4C3E-9603-C2D67B06A6FE}">
      <dgm:prSet/>
      <dgm:spPr/>
      <dgm:t>
        <a:bodyPr/>
        <a:lstStyle/>
        <a:p>
          <a:endParaRPr lang="zh-TW" altLang="en-US"/>
        </a:p>
      </dgm:t>
    </dgm:pt>
    <dgm:pt modelId="{1DB25405-F300-4968-A846-B5BC866CCD0F}" type="sibTrans" cxnId="{9DE7E390-F57C-4C3E-9603-C2D67B06A6FE}">
      <dgm:prSet/>
      <dgm:spPr/>
      <dgm:t>
        <a:bodyPr/>
        <a:lstStyle/>
        <a:p>
          <a:endParaRPr lang="zh-TW" altLang="en-US"/>
        </a:p>
      </dgm:t>
    </dgm:pt>
    <dgm:pt modelId="{11F51F92-3370-47B3-9753-8D437DD69A4C}">
      <dgm:prSet custT="1"/>
      <dgm:spPr/>
      <dgm:t>
        <a:bodyPr/>
        <a:lstStyle/>
        <a:p>
          <a:r>
            <a:rPr lang="zh-TW" altLang="en-US" sz="4000" b="1" dirty="0" smtClean="0"/>
            <a:t>完全學習</a:t>
          </a:r>
          <a:endParaRPr lang="zh-TW" altLang="en-US" sz="4000" b="1" dirty="0"/>
        </a:p>
      </dgm:t>
    </dgm:pt>
    <dgm:pt modelId="{1238EF6C-FD75-4632-9212-45FB0451D30A}" type="parTrans" cxnId="{81503870-8CA8-40A0-8AC7-2D833772C985}">
      <dgm:prSet/>
      <dgm:spPr/>
      <dgm:t>
        <a:bodyPr/>
        <a:lstStyle/>
        <a:p>
          <a:endParaRPr lang="zh-TW" altLang="en-US"/>
        </a:p>
      </dgm:t>
    </dgm:pt>
    <dgm:pt modelId="{222D6BFF-558A-4917-8B80-FD42C2D4D569}" type="sibTrans" cxnId="{81503870-8CA8-40A0-8AC7-2D833772C985}">
      <dgm:prSet/>
      <dgm:spPr/>
      <dgm:t>
        <a:bodyPr/>
        <a:lstStyle/>
        <a:p>
          <a:endParaRPr lang="zh-TW" altLang="en-US"/>
        </a:p>
      </dgm:t>
    </dgm:pt>
    <dgm:pt modelId="{9546E70B-5B17-4713-A56A-9CE73008136E}">
      <dgm:prSet custT="1"/>
      <dgm:spPr/>
      <dgm:t>
        <a:bodyPr/>
        <a:lstStyle/>
        <a:p>
          <a:r>
            <a:rPr lang="zh-TW" altLang="en-US" sz="4000" b="1" dirty="0" smtClean="0"/>
            <a:t>健康校園</a:t>
          </a:r>
          <a:endParaRPr lang="zh-TW" altLang="en-US" sz="4000" b="1" dirty="0"/>
        </a:p>
      </dgm:t>
    </dgm:pt>
    <dgm:pt modelId="{3DCCB0DC-CDB1-45A7-9122-BCBC7AB51A89}" type="parTrans" cxnId="{474A4D3A-2539-4EE5-BE9C-EF124AAE5510}">
      <dgm:prSet/>
      <dgm:spPr/>
      <dgm:t>
        <a:bodyPr/>
        <a:lstStyle/>
        <a:p>
          <a:endParaRPr lang="zh-TW" altLang="en-US"/>
        </a:p>
      </dgm:t>
    </dgm:pt>
    <dgm:pt modelId="{865FCD48-D234-4CAB-BF01-E2182A242A24}" type="sibTrans" cxnId="{474A4D3A-2539-4EE5-BE9C-EF124AAE5510}">
      <dgm:prSet/>
      <dgm:spPr/>
      <dgm:t>
        <a:bodyPr/>
        <a:lstStyle/>
        <a:p>
          <a:endParaRPr lang="zh-TW" altLang="en-US"/>
        </a:p>
      </dgm:t>
    </dgm:pt>
    <dgm:pt modelId="{9426A79D-42B7-463F-9B25-29D28C3A1278}" type="pres">
      <dgm:prSet presAssocID="{8952CB8B-20BB-4B27-9731-04187C6C1907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190B2A1-82C9-4C29-9539-DEBFE61ACE29}" type="pres">
      <dgm:prSet presAssocID="{ACD651AA-4768-47E1-9A42-F3F807A4D9F9}" presName="compNode" presStyleCnt="0"/>
      <dgm:spPr/>
      <dgm:t>
        <a:bodyPr/>
        <a:lstStyle/>
        <a:p>
          <a:endParaRPr lang="zh-TW" altLang="en-US"/>
        </a:p>
      </dgm:t>
    </dgm:pt>
    <dgm:pt modelId="{42F4A62B-C67F-42F9-A837-D1C39C705F53}" type="pres">
      <dgm:prSet presAssocID="{ACD651AA-4768-47E1-9A42-F3F807A4D9F9}" presName="childRect" presStyleLbl="bgAcc1" presStyleIdx="0" presStyleCnt="5" custScaleX="12682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BBA56E9-DFE2-4015-A917-437BD0D2CAC0}" type="pres">
      <dgm:prSet presAssocID="{ACD651AA-4768-47E1-9A42-F3F807A4D9F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E97E496-721B-42C9-83F9-9A07C8E899AE}" type="pres">
      <dgm:prSet presAssocID="{ACD651AA-4768-47E1-9A42-F3F807A4D9F9}" presName="parentRect" presStyleLbl="alignNode1" presStyleIdx="0" presStyleCnt="5" custScaleX="126556" custScaleY="187459"/>
      <dgm:spPr/>
      <dgm:t>
        <a:bodyPr/>
        <a:lstStyle/>
        <a:p>
          <a:endParaRPr lang="zh-TW" altLang="en-US"/>
        </a:p>
      </dgm:t>
    </dgm:pt>
    <dgm:pt modelId="{A8554D81-4C39-413A-9DCE-F9F391D00CD6}" type="pres">
      <dgm:prSet presAssocID="{ACD651AA-4768-47E1-9A42-F3F807A4D9F9}" presName="adorn" presStyleLbl="fgAccFollowNode1" presStyleIdx="0" presStyleCnt="5" custScaleX="161615" custScaleY="16158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4EA3B50F-18BF-4D70-AC88-ADC2FE87C80A}" type="pres">
      <dgm:prSet presAssocID="{65B2A20A-C242-4775-A920-D3DA98DC0CE6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DC544209-205D-4377-B582-88A8F16F2E77}" type="pres">
      <dgm:prSet presAssocID="{18A99FB2-555B-4112-9E72-52D7C8BA6C30}" presName="compNode" presStyleCnt="0"/>
      <dgm:spPr/>
      <dgm:t>
        <a:bodyPr/>
        <a:lstStyle/>
        <a:p>
          <a:endParaRPr lang="zh-TW" altLang="en-US"/>
        </a:p>
      </dgm:t>
    </dgm:pt>
    <dgm:pt modelId="{27B5BE13-BEE5-4751-AE34-302826492B5A}" type="pres">
      <dgm:prSet presAssocID="{18A99FB2-555B-4112-9E72-52D7C8BA6C30}" presName="childRect" presStyleLbl="bgAcc1" presStyleIdx="1" presStyleCnt="5" custScaleX="12882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381C225-7AEE-47BE-A6AB-640091970629}" type="pres">
      <dgm:prSet presAssocID="{18A99FB2-555B-4112-9E72-52D7C8BA6C3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E87229-B181-4409-918D-C6300DD9772F}" type="pres">
      <dgm:prSet presAssocID="{18A99FB2-555B-4112-9E72-52D7C8BA6C30}" presName="parentRect" presStyleLbl="alignNode1" presStyleIdx="1" presStyleCnt="5" custScaleX="130214" custScaleY="194156"/>
      <dgm:spPr/>
      <dgm:t>
        <a:bodyPr/>
        <a:lstStyle/>
        <a:p>
          <a:endParaRPr lang="zh-TW" altLang="en-US"/>
        </a:p>
      </dgm:t>
    </dgm:pt>
    <dgm:pt modelId="{26B0C536-0691-43BA-A227-52CCD6D297E8}" type="pres">
      <dgm:prSet presAssocID="{18A99FB2-555B-4112-9E72-52D7C8BA6C30}" presName="adorn" presStyleLbl="fgAccFollowNode1" presStyleIdx="1" presStyleCnt="5" custScaleX="168416" custScaleY="15386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C9F479C5-EC5D-4DB8-9509-6D52B4534B1B}" type="pres">
      <dgm:prSet presAssocID="{0A34CCFE-0C54-42D9-9DE9-C3CDFDDED24F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D22219CE-330B-41F1-8534-09C468BE3DD1}" type="pres">
      <dgm:prSet presAssocID="{1E7CE7A7-885D-45FE-B0B9-DB1222E5896F}" presName="compNode" presStyleCnt="0"/>
      <dgm:spPr/>
      <dgm:t>
        <a:bodyPr/>
        <a:lstStyle/>
        <a:p>
          <a:endParaRPr lang="zh-TW" altLang="en-US"/>
        </a:p>
      </dgm:t>
    </dgm:pt>
    <dgm:pt modelId="{FE514AD4-0AD7-4C92-AA8F-D13367B7016A}" type="pres">
      <dgm:prSet presAssocID="{1E7CE7A7-885D-45FE-B0B9-DB1222E5896F}" presName="childRect" presStyleLbl="bgAcc1" presStyleIdx="2" presStyleCnt="5" custScaleX="12141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69D7F9E-3306-4190-B6D8-40167F3CCD68}" type="pres">
      <dgm:prSet presAssocID="{1E7CE7A7-885D-45FE-B0B9-DB1222E5896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64F3881-BB32-4146-8FB1-833568C2B774}" type="pres">
      <dgm:prSet presAssocID="{1E7CE7A7-885D-45FE-B0B9-DB1222E5896F}" presName="parentRect" presStyleLbl="alignNode1" presStyleIdx="2" presStyleCnt="5" custScaleX="126949" custScaleY="190941"/>
      <dgm:spPr/>
      <dgm:t>
        <a:bodyPr/>
        <a:lstStyle/>
        <a:p>
          <a:endParaRPr lang="zh-TW" altLang="en-US"/>
        </a:p>
      </dgm:t>
    </dgm:pt>
    <dgm:pt modelId="{A602FF94-D613-45EE-934C-6BD013A92720}" type="pres">
      <dgm:prSet presAssocID="{1E7CE7A7-885D-45FE-B0B9-DB1222E5896F}" presName="adorn" presStyleLbl="fgAccFollowNode1" presStyleIdx="2" presStyleCnt="5" custScaleX="153935" custScaleY="154238" custLinFactNeighborX="12603" custLinFactNeighborY="-827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37DAF3FA-26FF-420B-9B90-8563D850F9FA}" type="pres">
      <dgm:prSet presAssocID="{14238662-4906-4439-8DE0-B9B98B9856AA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F6F6F015-87EF-407A-AEE5-939E821B4057}" type="pres">
      <dgm:prSet presAssocID="{51360B3E-43C6-4FA3-83E0-EDAA9226D1A5}" presName="compNode" presStyleCnt="0"/>
      <dgm:spPr/>
      <dgm:t>
        <a:bodyPr/>
        <a:lstStyle/>
        <a:p>
          <a:endParaRPr lang="zh-TW" altLang="en-US"/>
        </a:p>
      </dgm:t>
    </dgm:pt>
    <dgm:pt modelId="{D0680210-A505-46A9-AA92-EF8F83FADC68}" type="pres">
      <dgm:prSet presAssocID="{51360B3E-43C6-4FA3-83E0-EDAA9226D1A5}" presName="childRect" presStyleLbl="bgAcc1" presStyleIdx="3" presStyleCnt="5" custScaleX="12214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9692BE7-2AA3-4016-9D22-9814ED5EE7F0}" type="pres">
      <dgm:prSet presAssocID="{51360B3E-43C6-4FA3-83E0-EDAA9226D1A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48B6C9F-BFAA-4FCE-90B0-9BEE1FF17CC6}" type="pres">
      <dgm:prSet presAssocID="{51360B3E-43C6-4FA3-83E0-EDAA9226D1A5}" presName="parentRect" presStyleLbl="alignNode1" presStyleIdx="3" presStyleCnt="5" custScaleX="124296" custScaleY="178417"/>
      <dgm:spPr/>
      <dgm:t>
        <a:bodyPr/>
        <a:lstStyle/>
        <a:p>
          <a:endParaRPr lang="zh-TW" altLang="en-US"/>
        </a:p>
      </dgm:t>
    </dgm:pt>
    <dgm:pt modelId="{9B23569A-F254-4038-8ED3-4ABFA7EEA037}" type="pres">
      <dgm:prSet presAssocID="{51360B3E-43C6-4FA3-83E0-EDAA9226D1A5}" presName="adorn" presStyleLbl="fgAccFollowNode1" presStyleIdx="3" presStyleCnt="5" custScaleX="154402" custScaleY="156293" custLinFactNeighborX="15206" custLinFactNeighborY="54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06498C05-A619-4D2A-80E0-D573432C69D3}" type="pres">
      <dgm:prSet presAssocID="{1BCD9DD2-39CD-42E0-82F7-26F0107EF654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ED6E1BA9-C6BF-4722-AB34-30DC844FB154}" type="pres">
      <dgm:prSet presAssocID="{ED2A4EBD-7FC6-44FE-B962-8994926FBDCA}" presName="compNode" presStyleCnt="0"/>
      <dgm:spPr/>
      <dgm:t>
        <a:bodyPr/>
        <a:lstStyle/>
        <a:p>
          <a:endParaRPr lang="zh-TW" altLang="en-US"/>
        </a:p>
      </dgm:t>
    </dgm:pt>
    <dgm:pt modelId="{11A36F87-DC29-4AB2-9B3F-A26FC0B99D1E}" type="pres">
      <dgm:prSet presAssocID="{ED2A4EBD-7FC6-44FE-B962-8994926FBDCA}" presName="childRect" presStyleLbl="bgAcc1" presStyleIdx="4" presStyleCnt="5" custScaleX="12527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C93EF69-3B6C-4505-A612-E1F775EB8E14}" type="pres">
      <dgm:prSet presAssocID="{ED2A4EBD-7FC6-44FE-B962-8994926FBDC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F263793-D2C4-4480-AA01-1039F5684866}" type="pres">
      <dgm:prSet presAssocID="{ED2A4EBD-7FC6-44FE-B962-8994926FBDCA}" presName="parentRect" presStyleLbl="alignNode1" presStyleIdx="4" presStyleCnt="5" custScaleX="127647" custScaleY="183982"/>
      <dgm:spPr/>
      <dgm:t>
        <a:bodyPr/>
        <a:lstStyle/>
        <a:p>
          <a:endParaRPr lang="zh-TW" altLang="en-US"/>
        </a:p>
      </dgm:t>
    </dgm:pt>
    <dgm:pt modelId="{83E0EF08-40E4-4C45-8DED-D2FF07FD37F5}" type="pres">
      <dgm:prSet presAssocID="{ED2A4EBD-7FC6-44FE-B962-8994926FBDCA}" presName="adorn" presStyleLbl="fgAccFollowNode1" presStyleIdx="4" presStyleCnt="5" custScaleX="146152" custScaleY="146085" custLinFactNeighborX="20631" custLinFactNeighborY="3093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</dgm:ptLst>
  <dgm:cxnLst>
    <dgm:cxn modelId="{7CFD1CF8-C07E-4929-AB93-5A20547D9AEB}" type="presOf" srcId="{51360B3E-43C6-4FA3-83E0-EDAA9226D1A5}" destId="{148B6C9F-BFAA-4FCE-90B0-9BEE1FF17CC6}" srcOrd="1" destOrd="0" presId="urn:microsoft.com/office/officeart/2005/8/layout/bList2"/>
    <dgm:cxn modelId="{F0A331EA-0759-4E31-9B05-62C8BFBD4774}" srcId="{8952CB8B-20BB-4B27-9731-04187C6C1907}" destId="{51360B3E-43C6-4FA3-83E0-EDAA9226D1A5}" srcOrd="3" destOrd="0" parTransId="{6FFF737B-A805-438F-981B-01D46D40EFA1}" sibTransId="{1BCD9DD2-39CD-42E0-82F7-26F0107EF654}"/>
    <dgm:cxn modelId="{7D76D71A-EF07-4A26-A16D-AEAFAD59FF4A}" type="presOf" srcId="{51360B3E-43C6-4FA3-83E0-EDAA9226D1A5}" destId="{E9692BE7-2AA3-4016-9D22-9814ED5EE7F0}" srcOrd="0" destOrd="0" presId="urn:microsoft.com/office/officeart/2005/8/layout/bList2"/>
    <dgm:cxn modelId="{B1BB416A-1791-4415-9A67-375B17171E00}" srcId="{8952CB8B-20BB-4B27-9731-04187C6C1907}" destId="{18A99FB2-555B-4112-9E72-52D7C8BA6C30}" srcOrd="1" destOrd="0" parTransId="{2FF620DF-42F0-4F12-A5A3-43123BD1C351}" sibTransId="{0A34CCFE-0C54-42D9-9DE9-C3CDFDDED24F}"/>
    <dgm:cxn modelId="{3871FCF5-0F09-47CE-82AF-877C82406502}" type="presOf" srcId="{14238662-4906-4439-8DE0-B9B98B9856AA}" destId="{37DAF3FA-26FF-420B-9B90-8563D850F9FA}" srcOrd="0" destOrd="0" presId="urn:microsoft.com/office/officeart/2005/8/layout/bList2"/>
    <dgm:cxn modelId="{9DE7E390-F57C-4C3E-9603-C2D67B06A6FE}" srcId="{1E7CE7A7-885D-45FE-B0B9-DB1222E5896F}" destId="{460E8A23-8311-475A-BCD4-583C14E7683A}" srcOrd="0" destOrd="0" parTransId="{E06F511C-0614-40FC-BD57-539537446668}" sibTransId="{1DB25405-F300-4968-A846-B5BC866CCD0F}"/>
    <dgm:cxn modelId="{945726DB-C1E8-468D-AF72-4E5423C04CBC}" type="presOf" srcId="{65B2A20A-C242-4775-A920-D3DA98DC0CE6}" destId="{4EA3B50F-18BF-4D70-AC88-ADC2FE87C80A}" srcOrd="0" destOrd="0" presId="urn:microsoft.com/office/officeart/2005/8/layout/bList2"/>
    <dgm:cxn modelId="{8BDD26E3-1BA1-4DE3-922A-0C5D32AD18F7}" type="presOf" srcId="{18A99FB2-555B-4112-9E72-52D7C8BA6C30}" destId="{B0E87229-B181-4409-918D-C6300DD9772F}" srcOrd="1" destOrd="0" presId="urn:microsoft.com/office/officeart/2005/8/layout/bList2"/>
    <dgm:cxn modelId="{99683570-6102-4C81-9152-C02F71B95157}" type="presOf" srcId="{11F51F92-3370-47B3-9753-8D437DD69A4C}" destId="{D0680210-A505-46A9-AA92-EF8F83FADC68}" srcOrd="0" destOrd="0" presId="urn:microsoft.com/office/officeart/2005/8/layout/bList2"/>
    <dgm:cxn modelId="{67971663-0BC9-4C4B-9368-A7EF429B2F47}" type="presOf" srcId="{ED2A4EBD-7FC6-44FE-B962-8994926FBDCA}" destId="{6F263793-D2C4-4480-AA01-1039F5684866}" srcOrd="1" destOrd="0" presId="urn:microsoft.com/office/officeart/2005/8/layout/bList2"/>
    <dgm:cxn modelId="{AE15470A-F3F5-4EFC-BA85-46E268F2AF7E}" type="presOf" srcId="{9546E70B-5B17-4713-A56A-9CE73008136E}" destId="{11A36F87-DC29-4AB2-9B3F-A26FC0B99D1E}" srcOrd="0" destOrd="0" presId="urn:microsoft.com/office/officeart/2005/8/layout/bList2"/>
    <dgm:cxn modelId="{FC19CAAE-BE3A-4209-83C5-552EF21AFC8F}" type="presOf" srcId="{1BCD9DD2-39CD-42E0-82F7-26F0107EF654}" destId="{06498C05-A619-4D2A-80E0-D573432C69D3}" srcOrd="0" destOrd="0" presId="urn:microsoft.com/office/officeart/2005/8/layout/bList2"/>
    <dgm:cxn modelId="{CE196AFA-2950-4D95-A3A7-BA1416156FCA}" type="presOf" srcId="{18A99FB2-555B-4112-9E72-52D7C8BA6C30}" destId="{8381C225-7AEE-47BE-A6AB-640091970629}" srcOrd="0" destOrd="0" presId="urn:microsoft.com/office/officeart/2005/8/layout/bList2"/>
    <dgm:cxn modelId="{3280A181-FA86-4A6E-9377-C611EB2E51C0}" type="presOf" srcId="{ACD651AA-4768-47E1-9A42-F3F807A4D9F9}" destId="{3E97E496-721B-42C9-83F9-9A07C8E899AE}" srcOrd="1" destOrd="0" presId="urn:microsoft.com/office/officeart/2005/8/layout/bList2"/>
    <dgm:cxn modelId="{78F1283F-6EC2-4491-A635-39898897AC0F}" type="presOf" srcId="{460E8A23-8311-475A-BCD4-583C14E7683A}" destId="{FE514AD4-0AD7-4C92-AA8F-D13367B7016A}" srcOrd="0" destOrd="0" presId="urn:microsoft.com/office/officeart/2005/8/layout/bList2"/>
    <dgm:cxn modelId="{BE88E97E-2AD5-4FDD-AD08-8F7F72DE1E6B}" type="presOf" srcId="{ED2A4EBD-7FC6-44FE-B962-8994926FBDCA}" destId="{8C93EF69-3B6C-4505-A612-E1F775EB8E14}" srcOrd="0" destOrd="0" presId="urn:microsoft.com/office/officeart/2005/8/layout/bList2"/>
    <dgm:cxn modelId="{2AFDE311-D3AB-4547-9007-763330340D31}" srcId="{8952CB8B-20BB-4B27-9731-04187C6C1907}" destId="{ED2A4EBD-7FC6-44FE-B962-8994926FBDCA}" srcOrd="4" destOrd="0" parTransId="{3233AB6D-5093-4AA1-868A-87E4A8ED281E}" sibTransId="{E7C2CDA4-67D2-4670-9806-9E2C06E9215E}"/>
    <dgm:cxn modelId="{8C8D44D2-F54F-4468-8AF3-102680F7D3E7}" type="presOf" srcId="{1E7CE7A7-885D-45FE-B0B9-DB1222E5896F}" destId="{C64F3881-BB32-4146-8FB1-833568C2B774}" srcOrd="1" destOrd="0" presId="urn:microsoft.com/office/officeart/2005/8/layout/bList2"/>
    <dgm:cxn modelId="{81503870-8CA8-40A0-8AC7-2D833772C985}" srcId="{51360B3E-43C6-4FA3-83E0-EDAA9226D1A5}" destId="{11F51F92-3370-47B3-9753-8D437DD69A4C}" srcOrd="0" destOrd="0" parTransId="{1238EF6C-FD75-4632-9212-45FB0451D30A}" sibTransId="{222D6BFF-558A-4917-8B80-FD42C2D4D569}"/>
    <dgm:cxn modelId="{F82D10A4-8E49-42F5-9EA4-C3A3A64768DB}" srcId="{8952CB8B-20BB-4B27-9731-04187C6C1907}" destId="{1E7CE7A7-885D-45FE-B0B9-DB1222E5896F}" srcOrd="2" destOrd="0" parTransId="{AC5D06D5-8319-4D1D-91C8-28C62C15A336}" sibTransId="{14238662-4906-4439-8DE0-B9B98B9856AA}"/>
    <dgm:cxn modelId="{79B2B64B-34F9-46F4-9011-680A2998AA86}" type="presOf" srcId="{8952CB8B-20BB-4B27-9731-04187C6C1907}" destId="{9426A79D-42B7-463F-9B25-29D28C3A1278}" srcOrd="0" destOrd="0" presId="urn:microsoft.com/office/officeart/2005/8/layout/bList2"/>
    <dgm:cxn modelId="{286918AE-D741-45BA-B741-2539CDE74E27}" type="presOf" srcId="{1E7CE7A7-885D-45FE-B0B9-DB1222E5896F}" destId="{869D7F9E-3306-4190-B6D8-40167F3CCD68}" srcOrd="0" destOrd="0" presId="urn:microsoft.com/office/officeart/2005/8/layout/bList2"/>
    <dgm:cxn modelId="{F9558979-F686-4B1C-8D98-D93707265024}" type="presOf" srcId="{66504318-13F1-4C01-B213-D68114861EBA}" destId="{27B5BE13-BEE5-4751-AE34-302826492B5A}" srcOrd="0" destOrd="0" presId="urn:microsoft.com/office/officeart/2005/8/layout/bList2"/>
    <dgm:cxn modelId="{B42FCCE2-8012-446F-817C-C094B7C2D15E}" srcId="{8952CB8B-20BB-4B27-9731-04187C6C1907}" destId="{ACD651AA-4768-47E1-9A42-F3F807A4D9F9}" srcOrd="0" destOrd="0" parTransId="{A66DB62C-D524-4593-A9AD-47C0299416C4}" sibTransId="{65B2A20A-C242-4775-A920-D3DA98DC0CE6}"/>
    <dgm:cxn modelId="{70AAFDEC-4669-4EC2-8F52-06335CF8C7F5}" srcId="{ACD651AA-4768-47E1-9A42-F3F807A4D9F9}" destId="{F3D54D95-EABB-474D-9F01-D15E0467A4A0}" srcOrd="0" destOrd="0" parTransId="{D32C8016-360F-4ADD-9DBF-13355E702D59}" sibTransId="{DB30A3CB-5B9A-4674-B99F-BE0237354503}"/>
    <dgm:cxn modelId="{474A4D3A-2539-4EE5-BE9C-EF124AAE5510}" srcId="{ED2A4EBD-7FC6-44FE-B962-8994926FBDCA}" destId="{9546E70B-5B17-4713-A56A-9CE73008136E}" srcOrd="0" destOrd="0" parTransId="{3DCCB0DC-CDB1-45A7-9122-BCBC7AB51A89}" sibTransId="{865FCD48-D234-4CAB-BF01-E2182A242A24}"/>
    <dgm:cxn modelId="{5999D38B-7BC4-402F-928B-9A50EC36DAF0}" type="presOf" srcId="{F3D54D95-EABB-474D-9F01-D15E0467A4A0}" destId="{42F4A62B-C67F-42F9-A837-D1C39C705F53}" srcOrd="0" destOrd="0" presId="urn:microsoft.com/office/officeart/2005/8/layout/bList2"/>
    <dgm:cxn modelId="{ACB4C2FD-B603-47B9-8ADB-6A062C88A693}" type="presOf" srcId="{0A34CCFE-0C54-42D9-9DE9-C3CDFDDED24F}" destId="{C9F479C5-EC5D-4DB8-9509-6D52B4534B1B}" srcOrd="0" destOrd="0" presId="urn:microsoft.com/office/officeart/2005/8/layout/bList2"/>
    <dgm:cxn modelId="{00727BBF-E58B-4720-957C-8CB2B9235EAF}" type="presOf" srcId="{ACD651AA-4768-47E1-9A42-F3F807A4D9F9}" destId="{7BBA56E9-DFE2-4015-A917-437BD0D2CAC0}" srcOrd="0" destOrd="0" presId="urn:microsoft.com/office/officeart/2005/8/layout/bList2"/>
    <dgm:cxn modelId="{0946BF8C-C3EC-420F-9633-0107BBFBB084}" srcId="{18A99FB2-555B-4112-9E72-52D7C8BA6C30}" destId="{66504318-13F1-4C01-B213-D68114861EBA}" srcOrd="0" destOrd="0" parTransId="{94450728-332B-4964-BCEB-8285F33F20E2}" sibTransId="{A8400CA4-DC8E-4717-8BC3-EFBF8BB1D9D4}"/>
    <dgm:cxn modelId="{87D6842C-47C7-47D6-B37B-6836989D0B44}" type="presParOf" srcId="{9426A79D-42B7-463F-9B25-29D28C3A1278}" destId="{B190B2A1-82C9-4C29-9539-DEBFE61ACE29}" srcOrd="0" destOrd="0" presId="urn:microsoft.com/office/officeart/2005/8/layout/bList2"/>
    <dgm:cxn modelId="{3B95E57A-7D8F-4A97-B00E-BC97513B04AC}" type="presParOf" srcId="{B190B2A1-82C9-4C29-9539-DEBFE61ACE29}" destId="{42F4A62B-C67F-42F9-A837-D1C39C705F53}" srcOrd="0" destOrd="0" presId="urn:microsoft.com/office/officeart/2005/8/layout/bList2"/>
    <dgm:cxn modelId="{1CAF1E3B-6DA1-4AF4-9B2F-8ABC6D0CBE6A}" type="presParOf" srcId="{B190B2A1-82C9-4C29-9539-DEBFE61ACE29}" destId="{7BBA56E9-DFE2-4015-A917-437BD0D2CAC0}" srcOrd="1" destOrd="0" presId="urn:microsoft.com/office/officeart/2005/8/layout/bList2"/>
    <dgm:cxn modelId="{7CCE48C0-7001-469D-ACFB-0675C7579DE8}" type="presParOf" srcId="{B190B2A1-82C9-4C29-9539-DEBFE61ACE29}" destId="{3E97E496-721B-42C9-83F9-9A07C8E899AE}" srcOrd="2" destOrd="0" presId="urn:microsoft.com/office/officeart/2005/8/layout/bList2"/>
    <dgm:cxn modelId="{A09AD080-7671-4380-83AD-3EEB788F9A2E}" type="presParOf" srcId="{B190B2A1-82C9-4C29-9539-DEBFE61ACE29}" destId="{A8554D81-4C39-413A-9DCE-F9F391D00CD6}" srcOrd="3" destOrd="0" presId="urn:microsoft.com/office/officeart/2005/8/layout/bList2"/>
    <dgm:cxn modelId="{066596F1-94A6-42A5-A383-02004D136FE2}" type="presParOf" srcId="{9426A79D-42B7-463F-9B25-29D28C3A1278}" destId="{4EA3B50F-18BF-4D70-AC88-ADC2FE87C80A}" srcOrd="1" destOrd="0" presId="urn:microsoft.com/office/officeart/2005/8/layout/bList2"/>
    <dgm:cxn modelId="{CF7AD916-7EFB-43C6-8140-0A431DDCD222}" type="presParOf" srcId="{9426A79D-42B7-463F-9B25-29D28C3A1278}" destId="{DC544209-205D-4377-B582-88A8F16F2E77}" srcOrd="2" destOrd="0" presId="urn:microsoft.com/office/officeart/2005/8/layout/bList2"/>
    <dgm:cxn modelId="{9F5156B4-3413-431A-8F9A-7A06DACF034A}" type="presParOf" srcId="{DC544209-205D-4377-B582-88A8F16F2E77}" destId="{27B5BE13-BEE5-4751-AE34-302826492B5A}" srcOrd="0" destOrd="0" presId="urn:microsoft.com/office/officeart/2005/8/layout/bList2"/>
    <dgm:cxn modelId="{81559382-D22D-46D6-9BFF-7405B79EFBC1}" type="presParOf" srcId="{DC544209-205D-4377-B582-88A8F16F2E77}" destId="{8381C225-7AEE-47BE-A6AB-640091970629}" srcOrd="1" destOrd="0" presId="urn:microsoft.com/office/officeart/2005/8/layout/bList2"/>
    <dgm:cxn modelId="{7CC087ED-4B08-4191-A38F-3464CD12DB42}" type="presParOf" srcId="{DC544209-205D-4377-B582-88A8F16F2E77}" destId="{B0E87229-B181-4409-918D-C6300DD9772F}" srcOrd="2" destOrd="0" presId="urn:microsoft.com/office/officeart/2005/8/layout/bList2"/>
    <dgm:cxn modelId="{770E99CC-E0B8-4B57-9D1A-534646F78C24}" type="presParOf" srcId="{DC544209-205D-4377-B582-88A8F16F2E77}" destId="{26B0C536-0691-43BA-A227-52CCD6D297E8}" srcOrd="3" destOrd="0" presId="urn:microsoft.com/office/officeart/2005/8/layout/bList2"/>
    <dgm:cxn modelId="{ADDF2AE1-ED36-451B-91D7-B9E8375ABC08}" type="presParOf" srcId="{9426A79D-42B7-463F-9B25-29D28C3A1278}" destId="{C9F479C5-EC5D-4DB8-9509-6D52B4534B1B}" srcOrd="3" destOrd="0" presId="urn:microsoft.com/office/officeart/2005/8/layout/bList2"/>
    <dgm:cxn modelId="{23C4920C-515A-4AD0-A347-85FE7920C851}" type="presParOf" srcId="{9426A79D-42B7-463F-9B25-29D28C3A1278}" destId="{D22219CE-330B-41F1-8534-09C468BE3DD1}" srcOrd="4" destOrd="0" presId="urn:microsoft.com/office/officeart/2005/8/layout/bList2"/>
    <dgm:cxn modelId="{7B979249-4F20-49E8-B75C-C20DC0C75CB9}" type="presParOf" srcId="{D22219CE-330B-41F1-8534-09C468BE3DD1}" destId="{FE514AD4-0AD7-4C92-AA8F-D13367B7016A}" srcOrd="0" destOrd="0" presId="urn:microsoft.com/office/officeart/2005/8/layout/bList2"/>
    <dgm:cxn modelId="{5A5A99FC-F64A-4D5E-B6E5-C17E3139643C}" type="presParOf" srcId="{D22219CE-330B-41F1-8534-09C468BE3DD1}" destId="{869D7F9E-3306-4190-B6D8-40167F3CCD68}" srcOrd="1" destOrd="0" presId="urn:microsoft.com/office/officeart/2005/8/layout/bList2"/>
    <dgm:cxn modelId="{5ECDE759-6759-44E1-8F0A-30BC5D5EF58C}" type="presParOf" srcId="{D22219CE-330B-41F1-8534-09C468BE3DD1}" destId="{C64F3881-BB32-4146-8FB1-833568C2B774}" srcOrd="2" destOrd="0" presId="urn:microsoft.com/office/officeart/2005/8/layout/bList2"/>
    <dgm:cxn modelId="{474D1587-2D55-4BE7-A241-B1BC5E470CDA}" type="presParOf" srcId="{D22219CE-330B-41F1-8534-09C468BE3DD1}" destId="{A602FF94-D613-45EE-934C-6BD013A92720}" srcOrd="3" destOrd="0" presId="urn:microsoft.com/office/officeart/2005/8/layout/bList2"/>
    <dgm:cxn modelId="{DE603455-3B22-4E3D-A5BA-F8C99F42D6E0}" type="presParOf" srcId="{9426A79D-42B7-463F-9B25-29D28C3A1278}" destId="{37DAF3FA-26FF-420B-9B90-8563D850F9FA}" srcOrd="5" destOrd="0" presId="urn:microsoft.com/office/officeart/2005/8/layout/bList2"/>
    <dgm:cxn modelId="{4824892D-0C9A-482A-9143-E6217C44B9CB}" type="presParOf" srcId="{9426A79D-42B7-463F-9B25-29D28C3A1278}" destId="{F6F6F015-87EF-407A-AEE5-939E821B4057}" srcOrd="6" destOrd="0" presId="urn:microsoft.com/office/officeart/2005/8/layout/bList2"/>
    <dgm:cxn modelId="{C22B32BA-52EF-4BD8-920C-8C097B78DADA}" type="presParOf" srcId="{F6F6F015-87EF-407A-AEE5-939E821B4057}" destId="{D0680210-A505-46A9-AA92-EF8F83FADC68}" srcOrd="0" destOrd="0" presId="urn:microsoft.com/office/officeart/2005/8/layout/bList2"/>
    <dgm:cxn modelId="{3ED25CAF-96FC-4EFC-A341-D96E97331A5F}" type="presParOf" srcId="{F6F6F015-87EF-407A-AEE5-939E821B4057}" destId="{E9692BE7-2AA3-4016-9D22-9814ED5EE7F0}" srcOrd="1" destOrd="0" presId="urn:microsoft.com/office/officeart/2005/8/layout/bList2"/>
    <dgm:cxn modelId="{3576BB19-9E6B-4D51-8E16-7074331B3BD3}" type="presParOf" srcId="{F6F6F015-87EF-407A-AEE5-939E821B4057}" destId="{148B6C9F-BFAA-4FCE-90B0-9BEE1FF17CC6}" srcOrd="2" destOrd="0" presId="urn:microsoft.com/office/officeart/2005/8/layout/bList2"/>
    <dgm:cxn modelId="{7DCF699B-EC53-4A67-B3D1-FA56366B2384}" type="presParOf" srcId="{F6F6F015-87EF-407A-AEE5-939E821B4057}" destId="{9B23569A-F254-4038-8ED3-4ABFA7EEA037}" srcOrd="3" destOrd="0" presId="urn:microsoft.com/office/officeart/2005/8/layout/bList2"/>
    <dgm:cxn modelId="{F8B5B603-5D4F-459D-9740-EDD34047CC19}" type="presParOf" srcId="{9426A79D-42B7-463F-9B25-29D28C3A1278}" destId="{06498C05-A619-4D2A-80E0-D573432C69D3}" srcOrd="7" destOrd="0" presId="urn:microsoft.com/office/officeart/2005/8/layout/bList2"/>
    <dgm:cxn modelId="{DA72BD0D-DE69-4A13-8917-D35E818BB77F}" type="presParOf" srcId="{9426A79D-42B7-463F-9B25-29D28C3A1278}" destId="{ED6E1BA9-C6BF-4722-AB34-30DC844FB154}" srcOrd="8" destOrd="0" presId="urn:microsoft.com/office/officeart/2005/8/layout/bList2"/>
    <dgm:cxn modelId="{887DDE96-4CCE-4E41-B3BF-C01CFB74904A}" type="presParOf" srcId="{ED6E1BA9-C6BF-4722-AB34-30DC844FB154}" destId="{11A36F87-DC29-4AB2-9B3F-A26FC0B99D1E}" srcOrd="0" destOrd="0" presId="urn:microsoft.com/office/officeart/2005/8/layout/bList2"/>
    <dgm:cxn modelId="{D38B4121-1AE6-4313-BDDB-84E3E5F8ABF9}" type="presParOf" srcId="{ED6E1BA9-C6BF-4722-AB34-30DC844FB154}" destId="{8C93EF69-3B6C-4505-A612-E1F775EB8E14}" srcOrd="1" destOrd="0" presId="urn:microsoft.com/office/officeart/2005/8/layout/bList2"/>
    <dgm:cxn modelId="{279C10CF-8460-42C4-9534-DD9EAABFE0CF}" type="presParOf" srcId="{ED6E1BA9-C6BF-4722-AB34-30DC844FB154}" destId="{6F263793-D2C4-4480-AA01-1039F5684866}" srcOrd="2" destOrd="0" presId="urn:microsoft.com/office/officeart/2005/8/layout/bList2"/>
    <dgm:cxn modelId="{BE67DEF2-9C80-4D83-8B6C-28D31E01C108}" type="presParOf" srcId="{ED6E1BA9-C6BF-4722-AB34-30DC844FB154}" destId="{83E0EF08-40E4-4C45-8DED-D2FF07FD37F5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56A8F1F-AC5C-4522-AA5C-45A6414E5A04}" type="doc">
      <dgm:prSet loTypeId="urn:microsoft.com/office/officeart/2005/8/layout/bList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5434BB28-087B-4D7F-ACD8-2DE51889C7F9}">
      <dgm:prSet custT="1"/>
      <dgm:spPr/>
      <dgm:t>
        <a:bodyPr/>
        <a:lstStyle/>
        <a:p>
          <a:pPr rtl="0"/>
          <a:r>
            <a:rPr lang="zh-TW" altLang="en-US" sz="2000" b="1" dirty="0" smtClean="0">
              <a:latin typeface="華康中黑體" pitchFamily="49" charset="-120"/>
              <a:ea typeface="華康中黑體" pitchFamily="49" charset="-120"/>
            </a:rPr>
            <a:t>天生我才</a:t>
          </a:r>
          <a:endParaRPr lang="en-US" altLang="zh-TW" sz="2000" b="1" dirty="0" smtClean="0">
            <a:latin typeface="華康中黑體" pitchFamily="49" charset="-120"/>
            <a:ea typeface="華康中黑體" pitchFamily="49" charset="-120"/>
          </a:endParaRPr>
        </a:p>
        <a:p>
          <a:pPr rtl="0"/>
          <a:r>
            <a:rPr lang="zh-TW" altLang="en-US" sz="2000" b="1" dirty="0" smtClean="0">
              <a:latin typeface="華康中黑體" pitchFamily="49" charset="-120"/>
              <a:ea typeface="華康中黑體" pitchFamily="49" charset="-120"/>
            </a:rPr>
            <a:t>必有用</a:t>
          </a:r>
          <a:endParaRPr lang="zh-TW" altLang="en-US" sz="2000" b="1" dirty="0">
            <a:latin typeface="華康中黑體" pitchFamily="49" charset="-120"/>
            <a:ea typeface="華康中黑體" pitchFamily="49" charset="-120"/>
          </a:endParaRPr>
        </a:p>
      </dgm:t>
    </dgm:pt>
    <dgm:pt modelId="{D7260115-263D-4683-8E65-4716ACD550A1}" type="parTrans" cxnId="{FB838A64-7C74-43D8-98C0-52D2CFB1948D}">
      <dgm:prSet/>
      <dgm:spPr/>
      <dgm:t>
        <a:bodyPr/>
        <a:lstStyle/>
        <a:p>
          <a:endParaRPr lang="zh-TW" altLang="en-US"/>
        </a:p>
      </dgm:t>
    </dgm:pt>
    <dgm:pt modelId="{2BE96D4D-4A9A-48FA-A2A4-4FD6BFF61A55}" type="sibTrans" cxnId="{FB838A64-7C74-43D8-98C0-52D2CFB1948D}">
      <dgm:prSet/>
      <dgm:spPr/>
      <dgm:t>
        <a:bodyPr/>
        <a:lstStyle/>
        <a:p>
          <a:endParaRPr lang="zh-TW" altLang="en-US"/>
        </a:p>
      </dgm:t>
    </dgm:pt>
    <dgm:pt modelId="{8D40E42B-8E61-4868-B15C-7417402B32E5}">
      <dgm:prSet custT="1"/>
      <dgm:spPr/>
      <dgm:t>
        <a:bodyPr/>
        <a:lstStyle/>
        <a:p>
          <a:pPr rtl="0"/>
          <a:r>
            <a:rPr lang="zh-TW" altLang="en-US" sz="2000" b="1" dirty="0" smtClean="0">
              <a:latin typeface="華康中黑體" pitchFamily="49" charset="-120"/>
              <a:ea typeface="華康中黑體" pitchFamily="49" charset="-120"/>
            </a:rPr>
            <a:t>五育均衡</a:t>
          </a:r>
          <a:endParaRPr lang="en-US" altLang="zh-TW" sz="2000" b="1" dirty="0" smtClean="0">
            <a:latin typeface="華康中黑體" pitchFamily="49" charset="-120"/>
            <a:ea typeface="華康中黑體" pitchFamily="49" charset="-120"/>
          </a:endParaRPr>
        </a:p>
        <a:p>
          <a:pPr rtl="0"/>
          <a:r>
            <a:rPr lang="zh-TW" altLang="en-US" sz="2000" b="1" dirty="0" smtClean="0">
              <a:latin typeface="華康中黑體" pitchFamily="49" charset="-120"/>
              <a:ea typeface="華康中黑體" pitchFamily="49" charset="-120"/>
            </a:rPr>
            <a:t>德育為先</a:t>
          </a:r>
          <a:endParaRPr lang="zh-TW" altLang="en-US" sz="2000" b="1" dirty="0">
            <a:latin typeface="華康中黑體" pitchFamily="49" charset="-120"/>
            <a:ea typeface="華康中黑體" pitchFamily="49" charset="-120"/>
          </a:endParaRPr>
        </a:p>
      </dgm:t>
    </dgm:pt>
    <dgm:pt modelId="{348CA998-C5B6-42BE-AB33-17509CB49350}" type="parTrans" cxnId="{ABCBB290-0853-49E1-8506-14E21B049FB5}">
      <dgm:prSet/>
      <dgm:spPr/>
      <dgm:t>
        <a:bodyPr/>
        <a:lstStyle/>
        <a:p>
          <a:endParaRPr lang="zh-TW" altLang="en-US"/>
        </a:p>
      </dgm:t>
    </dgm:pt>
    <dgm:pt modelId="{9DAB1A08-2856-4825-9C08-96A6BBFD0AC6}" type="sibTrans" cxnId="{ABCBB290-0853-49E1-8506-14E21B049FB5}">
      <dgm:prSet/>
      <dgm:spPr/>
      <dgm:t>
        <a:bodyPr/>
        <a:lstStyle/>
        <a:p>
          <a:endParaRPr lang="zh-TW" altLang="en-US"/>
        </a:p>
      </dgm:t>
    </dgm:pt>
    <dgm:pt modelId="{27236AF9-9E95-4CB2-A6C6-CFBEC23A86F5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zh-TW" altLang="en-US" sz="1800" b="1" dirty="0" smtClean="0">
              <a:latin typeface="華康中黑體" pitchFamily="49" charset="-120"/>
              <a:ea typeface="華康中黑體" pitchFamily="49" charset="-120"/>
            </a:rPr>
            <a:t>由近及遠</a:t>
          </a:r>
          <a:endParaRPr lang="en-US" altLang="zh-TW" sz="1800" b="1" dirty="0" smtClean="0">
            <a:latin typeface="華康中黑體" pitchFamily="49" charset="-120"/>
            <a:ea typeface="華康中黑體" pitchFamily="49" charset="-120"/>
          </a:endParaRPr>
        </a:p>
        <a:p>
          <a:pPr rtl="0">
            <a:spcAft>
              <a:spcPts val="0"/>
            </a:spcAft>
          </a:pPr>
          <a:r>
            <a:rPr lang="zh-TW" altLang="en-US" sz="1800" b="1" dirty="0" smtClean="0">
              <a:latin typeface="華康中黑體" pitchFamily="49" charset="-120"/>
              <a:ea typeface="華康中黑體" pitchFamily="49" charset="-120"/>
            </a:rPr>
            <a:t>同心學習</a:t>
          </a:r>
          <a:endParaRPr lang="en-US" altLang="zh-TW" sz="1800" b="1" dirty="0" smtClean="0">
            <a:latin typeface="華康中黑體" pitchFamily="49" charset="-120"/>
            <a:ea typeface="華康中黑體" pitchFamily="49" charset="-120"/>
          </a:endParaRPr>
        </a:p>
        <a:p>
          <a:pPr rtl="0">
            <a:spcAft>
              <a:spcPts val="0"/>
            </a:spcAft>
          </a:pPr>
          <a:r>
            <a:rPr lang="zh-TW" altLang="en-US" sz="1800" b="1" dirty="0" smtClean="0">
              <a:latin typeface="華康中黑體" pitchFamily="49" charset="-120"/>
              <a:ea typeface="華康中黑體" pitchFamily="49" charset="-120"/>
            </a:rPr>
            <a:t>同步競爭</a:t>
          </a:r>
          <a:endParaRPr lang="zh-TW" altLang="en-US" sz="1800" b="1" dirty="0">
            <a:latin typeface="華康中黑體" pitchFamily="49" charset="-120"/>
            <a:ea typeface="華康中黑體" pitchFamily="49" charset="-120"/>
          </a:endParaRPr>
        </a:p>
      </dgm:t>
    </dgm:pt>
    <dgm:pt modelId="{4D0F7F9A-3DDF-4D6F-8680-C26C45776ADD}" type="parTrans" cxnId="{13D8BF38-E1A7-4935-9DA8-56CCCCD9723A}">
      <dgm:prSet/>
      <dgm:spPr/>
      <dgm:t>
        <a:bodyPr/>
        <a:lstStyle/>
        <a:p>
          <a:endParaRPr lang="zh-TW" altLang="en-US"/>
        </a:p>
      </dgm:t>
    </dgm:pt>
    <dgm:pt modelId="{354FD991-A88D-4EBE-A195-8E1979C403B9}" type="sibTrans" cxnId="{13D8BF38-E1A7-4935-9DA8-56CCCCD9723A}">
      <dgm:prSet/>
      <dgm:spPr/>
      <dgm:t>
        <a:bodyPr/>
        <a:lstStyle/>
        <a:p>
          <a:endParaRPr lang="zh-TW" altLang="en-US"/>
        </a:p>
      </dgm:t>
    </dgm:pt>
    <dgm:pt modelId="{876892E3-5A5D-40D3-888F-E5C8BEFCF90D}">
      <dgm:prSet custT="1"/>
      <dgm:spPr/>
      <dgm:t>
        <a:bodyPr/>
        <a:lstStyle/>
        <a:p>
          <a:pPr rtl="0"/>
          <a:r>
            <a:rPr lang="zh-TW" altLang="en-US" sz="2000" b="1" dirty="0" smtClean="0">
              <a:latin typeface="華康中黑體" pitchFamily="49" charset="-120"/>
              <a:ea typeface="華康中黑體" pitchFamily="49" charset="-120"/>
            </a:rPr>
            <a:t>重視必修</a:t>
          </a:r>
          <a:endParaRPr lang="en-US" altLang="zh-TW" sz="2000" b="1" dirty="0" smtClean="0">
            <a:latin typeface="華康中黑體" pitchFamily="49" charset="-120"/>
            <a:ea typeface="華康中黑體" pitchFamily="49" charset="-120"/>
          </a:endParaRPr>
        </a:p>
        <a:p>
          <a:pPr rtl="0"/>
          <a:r>
            <a:rPr lang="zh-TW" altLang="en-US" sz="2000" b="1" dirty="0" smtClean="0">
              <a:latin typeface="華康中黑體" pitchFamily="49" charset="-120"/>
              <a:ea typeface="華康中黑體" pitchFamily="49" charset="-120"/>
            </a:rPr>
            <a:t>兼顧選修</a:t>
          </a:r>
          <a:endParaRPr lang="zh-TW" altLang="en-US" sz="2000" b="1" dirty="0">
            <a:latin typeface="華康中黑體" pitchFamily="49" charset="-120"/>
            <a:ea typeface="華康中黑體" pitchFamily="49" charset="-120"/>
          </a:endParaRPr>
        </a:p>
      </dgm:t>
    </dgm:pt>
    <dgm:pt modelId="{91498111-04B7-4D65-8103-F97EF2EEFD4B}" type="parTrans" cxnId="{2987997F-39AD-4396-8F48-4D0277D4F6F4}">
      <dgm:prSet/>
      <dgm:spPr/>
      <dgm:t>
        <a:bodyPr/>
        <a:lstStyle/>
        <a:p>
          <a:endParaRPr lang="zh-TW" altLang="en-US"/>
        </a:p>
      </dgm:t>
    </dgm:pt>
    <dgm:pt modelId="{FDC44737-8C9A-4467-B2F2-452E1EBFBE2E}" type="sibTrans" cxnId="{2987997F-39AD-4396-8F48-4D0277D4F6F4}">
      <dgm:prSet/>
      <dgm:spPr/>
      <dgm:t>
        <a:bodyPr/>
        <a:lstStyle/>
        <a:p>
          <a:endParaRPr lang="zh-TW" altLang="en-US"/>
        </a:p>
      </dgm:t>
    </dgm:pt>
    <dgm:pt modelId="{181970DF-CC34-4E43-AFE0-5D0CA9F22F2D}">
      <dgm:prSet custT="1"/>
      <dgm:spPr/>
      <dgm:t>
        <a:bodyPr/>
        <a:lstStyle/>
        <a:p>
          <a:pPr rtl="0"/>
          <a:r>
            <a:rPr lang="zh-TW" altLang="en-US" sz="2000" b="1" dirty="0" smtClean="0">
              <a:latin typeface="華康中黑體" pitchFamily="49" charset="-120"/>
              <a:ea typeface="華康中黑體" pitchFamily="49" charset="-120"/>
            </a:rPr>
            <a:t>重視競爭力</a:t>
          </a:r>
          <a:endParaRPr lang="en-US" altLang="zh-TW" sz="2000" b="1" dirty="0" smtClean="0">
            <a:latin typeface="華康中黑體" pitchFamily="49" charset="-120"/>
            <a:ea typeface="華康中黑體" pitchFamily="49" charset="-120"/>
          </a:endParaRPr>
        </a:p>
        <a:p>
          <a:pPr rtl="0"/>
          <a:r>
            <a:rPr lang="zh-TW" altLang="en-US" sz="2000" b="1" dirty="0" smtClean="0">
              <a:latin typeface="華康中黑體" pitchFamily="49" charset="-120"/>
              <a:ea typeface="華康中黑體" pitchFamily="49" charset="-120"/>
            </a:rPr>
            <a:t>永不放棄</a:t>
          </a:r>
          <a:endParaRPr lang="zh-TW" altLang="en-US" sz="2000" b="1" dirty="0">
            <a:latin typeface="華康中黑體" pitchFamily="49" charset="-120"/>
            <a:ea typeface="華康中黑體" pitchFamily="49" charset="-120"/>
          </a:endParaRPr>
        </a:p>
      </dgm:t>
    </dgm:pt>
    <dgm:pt modelId="{D8F6F0B6-498F-4148-BF66-801EF4807E62}" type="parTrans" cxnId="{874B2A3B-DCE2-4CE4-8DAC-E791099BCCF7}">
      <dgm:prSet/>
      <dgm:spPr/>
      <dgm:t>
        <a:bodyPr/>
        <a:lstStyle/>
        <a:p>
          <a:endParaRPr lang="zh-TW" altLang="en-US"/>
        </a:p>
      </dgm:t>
    </dgm:pt>
    <dgm:pt modelId="{37493191-2357-46B2-8916-C1F94132DBF5}" type="sibTrans" cxnId="{874B2A3B-DCE2-4CE4-8DAC-E791099BCCF7}">
      <dgm:prSet/>
      <dgm:spPr/>
      <dgm:t>
        <a:bodyPr/>
        <a:lstStyle/>
        <a:p>
          <a:endParaRPr lang="zh-TW" altLang="en-US"/>
        </a:p>
      </dgm:t>
    </dgm:pt>
    <dgm:pt modelId="{E172FBCC-A4FC-4EA7-8DF6-F350DDB90D5E}">
      <dgm:prSet custT="1"/>
      <dgm:spPr/>
      <dgm:t>
        <a:bodyPr/>
        <a:lstStyle/>
        <a:p>
          <a:pPr rtl="0"/>
          <a:r>
            <a:rPr lang="zh-TW" altLang="en-US" sz="2000" b="1" dirty="0" smtClean="0">
              <a:latin typeface="華康中黑體" pitchFamily="49" charset="-120"/>
              <a:ea typeface="華康中黑體" pitchFamily="49" charset="-120"/>
            </a:rPr>
            <a:t>待人如己</a:t>
          </a:r>
          <a:endParaRPr lang="en-US" altLang="zh-TW" sz="2000" b="1" dirty="0" smtClean="0">
            <a:latin typeface="華康中黑體" pitchFamily="49" charset="-120"/>
            <a:ea typeface="華康中黑體" pitchFamily="49" charset="-120"/>
          </a:endParaRPr>
        </a:p>
        <a:p>
          <a:pPr rtl="0"/>
          <a:r>
            <a:rPr lang="zh-TW" altLang="en-US" sz="2000" b="1" dirty="0" smtClean="0">
              <a:latin typeface="華康中黑體" pitchFamily="49" charset="-120"/>
              <a:ea typeface="華康中黑體" pitchFamily="49" charset="-120"/>
            </a:rPr>
            <a:t>常懷感謝</a:t>
          </a:r>
          <a:endParaRPr lang="zh-TW" altLang="en-US" sz="2000" b="1" dirty="0">
            <a:latin typeface="華康中黑體" pitchFamily="49" charset="-120"/>
            <a:ea typeface="華康中黑體" pitchFamily="49" charset="-120"/>
          </a:endParaRPr>
        </a:p>
      </dgm:t>
    </dgm:pt>
    <dgm:pt modelId="{C68386D8-B77B-4F8E-9A7B-9DA7A1E1F770}" type="parTrans" cxnId="{DA86352D-849A-4841-94FC-BB7A8C75D624}">
      <dgm:prSet/>
      <dgm:spPr/>
      <dgm:t>
        <a:bodyPr/>
        <a:lstStyle/>
        <a:p>
          <a:endParaRPr lang="zh-TW" altLang="en-US"/>
        </a:p>
      </dgm:t>
    </dgm:pt>
    <dgm:pt modelId="{21DD31F9-9D04-43B1-B94B-7FD0CC9702E6}" type="sibTrans" cxnId="{DA86352D-849A-4841-94FC-BB7A8C75D624}">
      <dgm:prSet/>
      <dgm:spPr/>
      <dgm:t>
        <a:bodyPr/>
        <a:lstStyle/>
        <a:p>
          <a:endParaRPr lang="zh-TW" altLang="en-US"/>
        </a:p>
      </dgm:t>
    </dgm:pt>
    <dgm:pt modelId="{1A636C88-0D8E-4881-B668-2FE1C74EC507}">
      <dgm:prSet custT="1"/>
      <dgm:spPr/>
      <dgm:t>
        <a:bodyPr/>
        <a:lstStyle/>
        <a:p>
          <a:pPr rtl="0"/>
          <a:r>
            <a:rPr lang="zh-TW" altLang="en-US" sz="2800" b="1" dirty="0" smtClean="0"/>
            <a:t>多元智能適性發展</a:t>
          </a:r>
          <a:endParaRPr lang="zh-TW" altLang="en-US" sz="2800" b="1" dirty="0"/>
        </a:p>
      </dgm:t>
    </dgm:pt>
    <dgm:pt modelId="{D389DD98-E9A6-4CAF-AB68-6681B4E77A11}" type="parTrans" cxnId="{47838BF2-37DD-4C39-BE7F-C03128348460}">
      <dgm:prSet/>
      <dgm:spPr/>
      <dgm:t>
        <a:bodyPr/>
        <a:lstStyle/>
        <a:p>
          <a:endParaRPr lang="zh-TW" altLang="en-US"/>
        </a:p>
      </dgm:t>
    </dgm:pt>
    <dgm:pt modelId="{8569A8E5-54FA-4619-93A1-F3993FC4AC40}" type="sibTrans" cxnId="{47838BF2-37DD-4C39-BE7F-C03128348460}">
      <dgm:prSet/>
      <dgm:spPr/>
      <dgm:t>
        <a:bodyPr/>
        <a:lstStyle/>
        <a:p>
          <a:endParaRPr lang="zh-TW" altLang="en-US"/>
        </a:p>
      </dgm:t>
    </dgm:pt>
    <dgm:pt modelId="{6AED455B-0A9D-4B28-8122-3008751923BB}">
      <dgm:prSet custT="1"/>
      <dgm:spPr/>
      <dgm:t>
        <a:bodyPr/>
        <a:lstStyle/>
        <a:p>
          <a:r>
            <a:rPr lang="zh-TW" altLang="en-US" sz="2800" b="1" dirty="0" smtClean="0"/>
            <a:t>全人格教育，全方位學習</a:t>
          </a:r>
          <a:endParaRPr lang="zh-TW" altLang="en-US" sz="2800" b="1" dirty="0"/>
        </a:p>
      </dgm:t>
    </dgm:pt>
    <dgm:pt modelId="{E8CAABD6-76F4-4A3A-9431-8C595F122EE2}" type="parTrans" cxnId="{23867F81-141E-4833-B114-B708573D68C0}">
      <dgm:prSet/>
      <dgm:spPr/>
      <dgm:t>
        <a:bodyPr/>
        <a:lstStyle/>
        <a:p>
          <a:endParaRPr lang="zh-TW" altLang="en-US"/>
        </a:p>
      </dgm:t>
    </dgm:pt>
    <dgm:pt modelId="{761A2494-AC8D-4CA9-8943-33C7F9865F66}" type="sibTrans" cxnId="{23867F81-141E-4833-B114-B708573D68C0}">
      <dgm:prSet/>
      <dgm:spPr/>
      <dgm:t>
        <a:bodyPr/>
        <a:lstStyle/>
        <a:p>
          <a:endParaRPr lang="zh-TW" altLang="en-US"/>
        </a:p>
      </dgm:t>
    </dgm:pt>
    <dgm:pt modelId="{EF3C920B-DA4F-4377-A49D-AD2D1FBAD652}">
      <dgm:prSet custT="1"/>
      <dgm:spPr/>
      <dgm:t>
        <a:bodyPr/>
        <a:lstStyle/>
        <a:p>
          <a:r>
            <a:rPr lang="zh-TW" altLang="en-US" sz="2800" b="1" dirty="0" smtClean="0"/>
            <a:t>強調本土化，重視國際化</a:t>
          </a:r>
          <a:endParaRPr lang="zh-TW" altLang="en-US" sz="2800" b="1" dirty="0"/>
        </a:p>
      </dgm:t>
    </dgm:pt>
    <dgm:pt modelId="{7CE57E31-526A-42EE-9C45-184BC04D97BB}" type="parTrans" cxnId="{66FB19EA-FD53-4759-8BD9-F77AD99F3845}">
      <dgm:prSet/>
      <dgm:spPr/>
      <dgm:t>
        <a:bodyPr/>
        <a:lstStyle/>
        <a:p>
          <a:endParaRPr lang="zh-TW" altLang="en-US"/>
        </a:p>
      </dgm:t>
    </dgm:pt>
    <dgm:pt modelId="{2E777B77-4792-4878-B877-FFEF95EE6382}" type="sibTrans" cxnId="{66FB19EA-FD53-4759-8BD9-F77AD99F3845}">
      <dgm:prSet/>
      <dgm:spPr/>
      <dgm:t>
        <a:bodyPr/>
        <a:lstStyle/>
        <a:p>
          <a:endParaRPr lang="zh-TW" altLang="en-US"/>
        </a:p>
      </dgm:t>
    </dgm:pt>
    <dgm:pt modelId="{462CE6F4-8921-44C3-81C8-0A83C3961E61}">
      <dgm:prSet custT="1"/>
      <dgm:spPr/>
      <dgm:t>
        <a:bodyPr/>
        <a:lstStyle/>
        <a:p>
          <a:r>
            <a:rPr lang="zh-TW" altLang="en-US" sz="2600" b="1" dirty="0" smtClean="0"/>
            <a:t>重視基本能力學習，兼顧通識教育陶冶</a:t>
          </a:r>
          <a:endParaRPr lang="zh-TW" altLang="en-US" sz="2600" b="1" dirty="0"/>
        </a:p>
      </dgm:t>
    </dgm:pt>
    <dgm:pt modelId="{72875CB0-9AB7-4625-A242-A0E47BC726F7}" type="parTrans" cxnId="{76215972-5378-4D23-AD1C-EC55AC52AA0A}">
      <dgm:prSet/>
      <dgm:spPr/>
      <dgm:t>
        <a:bodyPr/>
        <a:lstStyle/>
        <a:p>
          <a:endParaRPr lang="zh-TW" altLang="en-US"/>
        </a:p>
      </dgm:t>
    </dgm:pt>
    <dgm:pt modelId="{96A77960-3520-4092-9184-D446C41A0569}" type="sibTrans" cxnId="{76215972-5378-4D23-AD1C-EC55AC52AA0A}">
      <dgm:prSet/>
      <dgm:spPr/>
      <dgm:t>
        <a:bodyPr/>
        <a:lstStyle/>
        <a:p>
          <a:endParaRPr lang="zh-TW" altLang="en-US"/>
        </a:p>
      </dgm:t>
    </dgm:pt>
    <dgm:pt modelId="{57BA3DB1-75B0-4B88-8985-4B335F11AD92}">
      <dgm:prSet custT="1"/>
      <dgm:spPr/>
      <dgm:t>
        <a:bodyPr/>
        <a:lstStyle/>
        <a:p>
          <a:r>
            <a:rPr lang="zh-TW" altLang="en-US" sz="2800" b="1" dirty="0" smtClean="0"/>
            <a:t>強調完全學習，重視終身教育</a:t>
          </a:r>
          <a:endParaRPr lang="zh-TW" altLang="en-US" sz="2800" b="1" dirty="0"/>
        </a:p>
      </dgm:t>
    </dgm:pt>
    <dgm:pt modelId="{FE57B7B5-86BC-4B22-B56A-E33828DB7252}" type="parTrans" cxnId="{2AA75182-FB20-4C5D-8E5B-D5444B58E1CE}">
      <dgm:prSet/>
      <dgm:spPr/>
      <dgm:t>
        <a:bodyPr/>
        <a:lstStyle/>
        <a:p>
          <a:endParaRPr lang="zh-TW" altLang="en-US"/>
        </a:p>
      </dgm:t>
    </dgm:pt>
    <dgm:pt modelId="{99FA582D-C4DE-453B-BB5D-8B0A42D9BC2F}" type="sibTrans" cxnId="{2AA75182-FB20-4C5D-8E5B-D5444B58E1CE}">
      <dgm:prSet/>
      <dgm:spPr/>
      <dgm:t>
        <a:bodyPr/>
        <a:lstStyle/>
        <a:p>
          <a:endParaRPr lang="zh-TW" altLang="en-US"/>
        </a:p>
      </dgm:t>
    </dgm:pt>
    <dgm:pt modelId="{79664516-333B-4A9E-9402-2FAAF2D65A4D}">
      <dgm:prSet custT="1"/>
      <dgm:spPr/>
      <dgm:t>
        <a:bodyPr/>
        <a:lstStyle/>
        <a:p>
          <a:r>
            <a:rPr lang="zh-TW" altLang="en-US" sz="2800" b="1" dirty="0" smtClean="0"/>
            <a:t>珍視生命教育，學會感恩回饋</a:t>
          </a:r>
          <a:endParaRPr lang="zh-TW" altLang="en-US" sz="2800" b="1" dirty="0"/>
        </a:p>
      </dgm:t>
    </dgm:pt>
    <dgm:pt modelId="{3832A710-21A7-4E22-A423-C7A51449AC47}" type="parTrans" cxnId="{3DB48F00-DF58-4C24-8815-8529FFC2A3E7}">
      <dgm:prSet/>
      <dgm:spPr/>
      <dgm:t>
        <a:bodyPr/>
        <a:lstStyle/>
        <a:p>
          <a:endParaRPr lang="zh-TW" altLang="en-US"/>
        </a:p>
      </dgm:t>
    </dgm:pt>
    <dgm:pt modelId="{7B61CA41-21E9-4A17-8B01-1216C00ACF80}" type="sibTrans" cxnId="{3DB48F00-DF58-4C24-8815-8529FFC2A3E7}">
      <dgm:prSet/>
      <dgm:spPr/>
      <dgm:t>
        <a:bodyPr/>
        <a:lstStyle/>
        <a:p>
          <a:endParaRPr lang="zh-TW" altLang="en-US"/>
        </a:p>
      </dgm:t>
    </dgm:pt>
    <dgm:pt modelId="{26D1E6AD-6F76-475B-BBEC-1A9B962D8235}" type="pres">
      <dgm:prSet presAssocID="{456A8F1F-AC5C-4522-AA5C-45A6414E5A04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EC41498-028E-4583-9C2D-F6F8F1273FAC}" type="pres">
      <dgm:prSet presAssocID="{5434BB28-087B-4D7F-ACD8-2DE51889C7F9}" presName="compNode" presStyleCnt="0"/>
      <dgm:spPr/>
      <dgm:t>
        <a:bodyPr/>
        <a:lstStyle/>
        <a:p>
          <a:endParaRPr lang="zh-TW" altLang="en-US"/>
        </a:p>
      </dgm:t>
    </dgm:pt>
    <dgm:pt modelId="{228DC4CC-274B-4BF6-85B5-0251B4A81B91}" type="pres">
      <dgm:prSet presAssocID="{5434BB28-087B-4D7F-ACD8-2DE51889C7F9}" presName="childRect" presStyleLbl="bgAcc1" presStyleIdx="0" presStyleCnt="6" custScaleX="10968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0834C84-9D0A-4C87-9B8B-AFBE99EA018E}" type="pres">
      <dgm:prSet presAssocID="{5434BB28-087B-4D7F-ACD8-2DE51889C7F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FB26B10-3A9E-495E-B3F2-B6A736A7B2BE}" type="pres">
      <dgm:prSet presAssocID="{5434BB28-087B-4D7F-ACD8-2DE51889C7F9}" presName="parentRect" presStyleLbl="alignNode1" presStyleIdx="0" presStyleCnt="6" custScaleX="112168" custScaleY="135632"/>
      <dgm:spPr/>
      <dgm:t>
        <a:bodyPr/>
        <a:lstStyle/>
        <a:p>
          <a:endParaRPr lang="zh-TW" altLang="en-US"/>
        </a:p>
      </dgm:t>
    </dgm:pt>
    <dgm:pt modelId="{764205A6-E519-466E-86C7-1DAFFF357126}" type="pres">
      <dgm:prSet presAssocID="{5434BB28-087B-4D7F-ACD8-2DE51889C7F9}" presName="adorn" presStyleLbl="fgAccFollowNode1" presStyleIdx="0" presStyleCnt="6" custScaleX="148564" custScaleY="14188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0E85BFC9-CAAD-4638-8698-CDDEB77D4D51}" type="pres">
      <dgm:prSet presAssocID="{2BE96D4D-4A9A-48FA-A2A4-4FD6BFF61A55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4DFD8AA9-E706-405F-9DF0-20DB9E5B6707}" type="pres">
      <dgm:prSet presAssocID="{8D40E42B-8E61-4868-B15C-7417402B32E5}" presName="compNode" presStyleCnt="0"/>
      <dgm:spPr/>
      <dgm:t>
        <a:bodyPr/>
        <a:lstStyle/>
        <a:p>
          <a:endParaRPr lang="zh-TW" altLang="en-US"/>
        </a:p>
      </dgm:t>
    </dgm:pt>
    <dgm:pt modelId="{9E211390-F13E-4C4A-B21C-BBFFADD9D3B8}" type="pres">
      <dgm:prSet presAssocID="{8D40E42B-8E61-4868-B15C-7417402B32E5}" presName="childRect" presStyleLbl="bgAcc1" presStyleIdx="1" presStyleCnt="6" custScaleX="110700" custLinFactNeighborX="37" custLinFactNeighborY="-29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2AAABB7-668E-4511-AFD9-F725A2BABDF2}" type="pres">
      <dgm:prSet presAssocID="{8D40E42B-8E61-4868-B15C-7417402B32E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56471FE-DC8E-4A05-A8DC-FBE0160FCBAA}" type="pres">
      <dgm:prSet presAssocID="{8D40E42B-8E61-4868-B15C-7417402B32E5}" presName="parentRect" presStyleLbl="alignNode1" presStyleIdx="1" presStyleCnt="6" custScaleX="116114" custScaleY="134027"/>
      <dgm:spPr/>
      <dgm:t>
        <a:bodyPr/>
        <a:lstStyle/>
        <a:p>
          <a:endParaRPr lang="zh-TW" altLang="en-US"/>
        </a:p>
      </dgm:t>
    </dgm:pt>
    <dgm:pt modelId="{BDD99B3D-6885-45A1-9322-E9641E8FCD6A}" type="pres">
      <dgm:prSet presAssocID="{8D40E42B-8E61-4868-B15C-7417402B32E5}" presName="adorn" presStyleLbl="fgAccFollowNode1" presStyleIdx="1" presStyleCnt="6" custScaleX="139156" custScaleY="13893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19D9285D-763B-4718-A5BC-42641280E529}" type="pres">
      <dgm:prSet presAssocID="{9DAB1A08-2856-4825-9C08-96A6BBFD0AC6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56AFC3ED-F128-4710-8B76-92A8BB641AE5}" type="pres">
      <dgm:prSet presAssocID="{27236AF9-9E95-4CB2-A6C6-CFBEC23A86F5}" presName="compNode" presStyleCnt="0"/>
      <dgm:spPr/>
      <dgm:t>
        <a:bodyPr/>
        <a:lstStyle/>
        <a:p>
          <a:endParaRPr lang="zh-TW" altLang="en-US"/>
        </a:p>
      </dgm:t>
    </dgm:pt>
    <dgm:pt modelId="{C65CB32B-9633-404C-9DCB-6CD06A6728FC}" type="pres">
      <dgm:prSet presAssocID="{27236AF9-9E95-4CB2-A6C6-CFBEC23A86F5}" presName="childRect" presStyleLbl="bgAcc1" presStyleIdx="2" presStyleCnt="6" custScaleX="11164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4560908-E91E-4CB7-B6CF-16483343932A}" type="pres">
      <dgm:prSet presAssocID="{27236AF9-9E95-4CB2-A6C6-CFBEC23A86F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0E578D-2FF6-44BC-8AEE-2F418866B2B4}" type="pres">
      <dgm:prSet presAssocID="{27236AF9-9E95-4CB2-A6C6-CFBEC23A86F5}" presName="parentRect" presStyleLbl="alignNode1" presStyleIdx="2" presStyleCnt="6" custScaleX="115222" custScaleY="128827"/>
      <dgm:spPr/>
      <dgm:t>
        <a:bodyPr/>
        <a:lstStyle/>
        <a:p>
          <a:endParaRPr lang="zh-TW" altLang="en-US"/>
        </a:p>
      </dgm:t>
    </dgm:pt>
    <dgm:pt modelId="{26CA1ACA-66B6-4C4E-8444-46D5F53D28D2}" type="pres">
      <dgm:prSet presAssocID="{27236AF9-9E95-4CB2-A6C6-CFBEC23A86F5}" presName="adorn" presStyleLbl="fgAccFollowNode1" presStyleIdx="2" presStyleCnt="6" custScaleX="137703" custScaleY="12940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401DEBCC-B1EA-49B6-8814-2A658BDD8138}" type="pres">
      <dgm:prSet presAssocID="{354FD991-A88D-4EBE-A195-8E1979C403B9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7CA2288A-E295-4811-A135-95CEE97DFC4F}" type="pres">
      <dgm:prSet presAssocID="{876892E3-5A5D-40D3-888F-E5C8BEFCF90D}" presName="compNode" presStyleCnt="0"/>
      <dgm:spPr/>
      <dgm:t>
        <a:bodyPr/>
        <a:lstStyle/>
        <a:p>
          <a:endParaRPr lang="zh-TW" altLang="en-US"/>
        </a:p>
      </dgm:t>
    </dgm:pt>
    <dgm:pt modelId="{0C7CBA81-2865-45EC-8A43-3FA4F4A182C3}" type="pres">
      <dgm:prSet presAssocID="{876892E3-5A5D-40D3-888F-E5C8BEFCF90D}" presName="childRect" presStyleLbl="bgAcc1" presStyleIdx="3" presStyleCnt="6" custScaleX="11413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1878E6E-42F5-4967-833B-2194334779CB}" type="pres">
      <dgm:prSet presAssocID="{876892E3-5A5D-40D3-888F-E5C8BEFCF90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A8F3EF9-E580-4404-8746-E3023A8E1D86}" type="pres">
      <dgm:prSet presAssocID="{876892E3-5A5D-40D3-888F-E5C8BEFCF90D}" presName="parentRect" presStyleLbl="alignNode1" presStyleIdx="3" presStyleCnt="6" custScaleX="111217" custScaleY="119178" custLinFactNeighborX="-3471" custLinFactNeighborY="-3041"/>
      <dgm:spPr/>
      <dgm:t>
        <a:bodyPr/>
        <a:lstStyle/>
        <a:p>
          <a:endParaRPr lang="zh-TW" altLang="en-US"/>
        </a:p>
      </dgm:t>
    </dgm:pt>
    <dgm:pt modelId="{361725C9-5355-46EF-A99F-73430522ADF5}" type="pres">
      <dgm:prSet presAssocID="{876892E3-5A5D-40D3-888F-E5C8BEFCF90D}" presName="adorn" presStyleLbl="fgAccFollowNode1" presStyleIdx="3" presStyleCnt="6" custScaleX="148364" custScaleY="138153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36AA3D37-5538-4C35-A367-9DD0A12DE60B}" type="pres">
      <dgm:prSet presAssocID="{FDC44737-8C9A-4467-B2F2-452E1EBFBE2E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17172636-1CC9-430A-AD25-5756B3074056}" type="pres">
      <dgm:prSet presAssocID="{181970DF-CC34-4E43-AFE0-5D0CA9F22F2D}" presName="compNode" presStyleCnt="0"/>
      <dgm:spPr/>
      <dgm:t>
        <a:bodyPr/>
        <a:lstStyle/>
        <a:p>
          <a:endParaRPr lang="zh-TW" altLang="en-US"/>
        </a:p>
      </dgm:t>
    </dgm:pt>
    <dgm:pt modelId="{BCD451D8-B00E-4CC7-B4B2-5A4C4F0116FD}" type="pres">
      <dgm:prSet presAssocID="{181970DF-CC34-4E43-AFE0-5D0CA9F22F2D}" presName="childRect" presStyleLbl="bgAcc1" presStyleIdx="4" presStyleCnt="6" custScaleX="11654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940AB5C-A3CD-4594-A6FC-AF59D81E869C}" type="pres">
      <dgm:prSet presAssocID="{181970DF-CC34-4E43-AFE0-5D0CA9F22F2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C069F38-AAB1-4507-80AC-92534053C16C}" type="pres">
      <dgm:prSet presAssocID="{181970DF-CC34-4E43-AFE0-5D0CA9F22F2D}" presName="parentRect" presStyleLbl="alignNode1" presStyleIdx="4" presStyleCnt="6" custScaleX="117052" custScaleY="113096"/>
      <dgm:spPr/>
      <dgm:t>
        <a:bodyPr/>
        <a:lstStyle/>
        <a:p>
          <a:endParaRPr lang="zh-TW" altLang="en-US"/>
        </a:p>
      </dgm:t>
    </dgm:pt>
    <dgm:pt modelId="{FBCD7544-2536-42A9-801A-21103320BD5C}" type="pres">
      <dgm:prSet presAssocID="{181970DF-CC34-4E43-AFE0-5D0CA9F22F2D}" presName="adorn" presStyleLbl="fgAccFollowNode1" presStyleIdx="4" presStyleCnt="6" custScaleX="126134" custScaleY="138153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FAE627B2-05F5-42EE-B3CE-732A12998280}" type="pres">
      <dgm:prSet presAssocID="{37493191-2357-46B2-8916-C1F94132DBF5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3A2C496E-CA40-4E5C-AB3F-B3B56D570F0F}" type="pres">
      <dgm:prSet presAssocID="{E172FBCC-A4FC-4EA7-8DF6-F350DDB90D5E}" presName="compNode" presStyleCnt="0"/>
      <dgm:spPr/>
      <dgm:t>
        <a:bodyPr/>
        <a:lstStyle/>
        <a:p>
          <a:endParaRPr lang="zh-TW" altLang="en-US"/>
        </a:p>
      </dgm:t>
    </dgm:pt>
    <dgm:pt modelId="{0807356A-F324-4A49-8428-A1EC4DF5F9F5}" type="pres">
      <dgm:prSet presAssocID="{E172FBCC-A4FC-4EA7-8DF6-F350DDB90D5E}" presName="childRect" presStyleLbl="bgAcc1" presStyleIdx="5" presStyleCnt="6" custScaleX="11126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5977DB7-28A4-44EA-8B8E-8689A0D41978}" type="pres">
      <dgm:prSet presAssocID="{E172FBCC-A4FC-4EA7-8DF6-F350DDB90D5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25C2AEE-9618-42FE-85AC-10FB812F39F3}" type="pres">
      <dgm:prSet presAssocID="{E172FBCC-A4FC-4EA7-8DF6-F350DDB90D5E}" presName="parentRect" presStyleLbl="alignNode1" presStyleIdx="5" presStyleCnt="6" custScaleX="110480" custScaleY="117094" custLinFactNeighborX="-1085" custLinFactNeighborY="2347"/>
      <dgm:spPr/>
      <dgm:t>
        <a:bodyPr/>
        <a:lstStyle/>
        <a:p>
          <a:endParaRPr lang="zh-TW" altLang="en-US"/>
        </a:p>
      </dgm:t>
    </dgm:pt>
    <dgm:pt modelId="{4DF75A2B-A017-4CA7-AC81-566FCCB55FBC}" type="pres">
      <dgm:prSet presAssocID="{E172FBCC-A4FC-4EA7-8DF6-F350DDB90D5E}" presName="adorn" presStyleLbl="fgAccFollowNode1" presStyleIdx="5" presStyleCnt="6" custScaleX="137487" custScaleY="154095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</dgm:ptLst>
  <dgm:cxnLst>
    <dgm:cxn modelId="{DA86352D-849A-4841-94FC-BB7A8C75D624}" srcId="{456A8F1F-AC5C-4522-AA5C-45A6414E5A04}" destId="{E172FBCC-A4FC-4EA7-8DF6-F350DDB90D5E}" srcOrd="5" destOrd="0" parTransId="{C68386D8-B77B-4F8E-9A7B-9DA7A1E1F770}" sibTransId="{21DD31F9-9D04-43B1-B94B-7FD0CC9702E6}"/>
    <dgm:cxn modelId="{F9923023-7415-4B4C-B8E3-CAB16710E1D7}" type="presOf" srcId="{E172FBCC-A4FC-4EA7-8DF6-F350DDB90D5E}" destId="{C25C2AEE-9618-42FE-85AC-10FB812F39F3}" srcOrd="1" destOrd="0" presId="urn:microsoft.com/office/officeart/2005/8/layout/bList2"/>
    <dgm:cxn modelId="{2987997F-39AD-4396-8F48-4D0277D4F6F4}" srcId="{456A8F1F-AC5C-4522-AA5C-45A6414E5A04}" destId="{876892E3-5A5D-40D3-888F-E5C8BEFCF90D}" srcOrd="3" destOrd="0" parTransId="{91498111-04B7-4D65-8103-F97EF2EEFD4B}" sibTransId="{FDC44737-8C9A-4467-B2F2-452E1EBFBE2E}"/>
    <dgm:cxn modelId="{75767889-6897-4ACB-81BA-6362406CE5DC}" type="presOf" srcId="{354FD991-A88D-4EBE-A195-8E1979C403B9}" destId="{401DEBCC-B1EA-49B6-8814-2A658BDD8138}" srcOrd="0" destOrd="0" presId="urn:microsoft.com/office/officeart/2005/8/layout/bList2"/>
    <dgm:cxn modelId="{63E2AD17-6317-4146-9ABB-88146A593AA9}" type="presOf" srcId="{181970DF-CC34-4E43-AFE0-5D0CA9F22F2D}" destId="{E940AB5C-A3CD-4594-A6FC-AF59D81E869C}" srcOrd="0" destOrd="0" presId="urn:microsoft.com/office/officeart/2005/8/layout/bList2"/>
    <dgm:cxn modelId="{3DB48F00-DF58-4C24-8815-8529FFC2A3E7}" srcId="{E172FBCC-A4FC-4EA7-8DF6-F350DDB90D5E}" destId="{79664516-333B-4A9E-9402-2FAAF2D65A4D}" srcOrd="0" destOrd="0" parTransId="{3832A710-21A7-4E22-A423-C7A51449AC47}" sibTransId="{7B61CA41-21E9-4A17-8B01-1216C00ACF80}"/>
    <dgm:cxn modelId="{0AFEF29E-1EF5-4CDB-9991-2B598F82C65F}" type="presOf" srcId="{5434BB28-087B-4D7F-ACD8-2DE51889C7F9}" destId="{BFB26B10-3A9E-495E-B3F2-B6A736A7B2BE}" srcOrd="1" destOrd="0" presId="urn:microsoft.com/office/officeart/2005/8/layout/bList2"/>
    <dgm:cxn modelId="{73E08AD7-F84F-4613-9868-FADDCEC3FDEF}" type="presOf" srcId="{FDC44737-8C9A-4467-B2F2-452E1EBFBE2E}" destId="{36AA3D37-5538-4C35-A367-9DD0A12DE60B}" srcOrd="0" destOrd="0" presId="urn:microsoft.com/office/officeart/2005/8/layout/bList2"/>
    <dgm:cxn modelId="{36232CB3-A87A-41BE-8F47-80C25D13F211}" type="presOf" srcId="{57BA3DB1-75B0-4B88-8985-4B335F11AD92}" destId="{BCD451D8-B00E-4CC7-B4B2-5A4C4F0116FD}" srcOrd="0" destOrd="0" presId="urn:microsoft.com/office/officeart/2005/8/layout/bList2"/>
    <dgm:cxn modelId="{B8562D53-8925-4698-B796-61F300369647}" type="presOf" srcId="{E172FBCC-A4FC-4EA7-8DF6-F350DDB90D5E}" destId="{75977DB7-28A4-44EA-8B8E-8689A0D41978}" srcOrd="0" destOrd="0" presId="urn:microsoft.com/office/officeart/2005/8/layout/bList2"/>
    <dgm:cxn modelId="{8C516AC1-DEE7-40BA-B712-296568327D2C}" type="presOf" srcId="{8D40E42B-8E61-4868-B15C-7417402B32E5}" destId="{A2AAABB7-668E-4511-AFD9-F725A2BABDF2}" srcOrd="0" destOrd="0" presId="urn:microsoft.com/office/officeart/2005/8/layout/bList2"/>
    <dgm:cxn modelId="{23867F81-141E-4833-B114-B708573D68C0}" srcId="{8D40E42B-8E61-4868-B15C-7417402B32E5}" destId="{6AED455B-0A9D-4B28-8122-3008751923BB}" srcOrd="0" destOrd="0" parTransId="{E8CAABD6-76F4-4A3A-9431-8C595F122EE2}" sibTransId="{761A2494-AC8D-4CA9-8943-33C7F9865F66}"/>
    <dgm:cxn modelId="{223668CA-A083-4CD2-A4DA-08F718BA4720}" type="presOf" srcId="{79664516-333B-4A9E-9402-2FAAF2D65A4D}" destId="{0807356A-F324-4A49-8428-A1EC4DF5F9F5}" srcOrd="0" destOrd="0" presId="urn:microsoft.com/office/officeart/2005/8/layout/bList2"/>
    <dgm:cxn modelId="{13D8BF38-E1A7-4935-9DA8-56CCCCD9723A}" srcId="{456A8F1F-AC5C-4522-AA5C-45A6414E5A04}" destId="{27236AF9-9E95-4CB2-A6C6-CFBEC23A86F5}" srcOrd="2" destOrd="0" parTransId="{4D0F7F9A-3DDF-4D6F-8680-C26C45776ADD}" sibTransId="{354FD991-A88D-4EBE-A195-8E1979C403B9}"/>
    <dgm:cxn modelId="{9E4BAA3B-BF71-427A-994D-968C65C17D8B}" type="presOf" srcId="{2BE96D4D-4A9A-48FA-A2A4-4FD6BFF61A55}" destId="{0E85BFC9-CAAD-4638-8698-CDDEB77D4D51}" srcOrd="0" destOrd="0" presId="urn:microsoft.com/office/officeart/2005/8/layout/bList2"/>
    <dgm:cxn modelId="{C3185317-A7A3-4720-BB06-CC0A46B0A011}" type="presOf" srcId="{37493191-2357-46B2-8916-C1F94132DBF5}" destId="{FAE627B2-05F5-42EE-B3CE-732A12998280}" srcOrd="0" destOrd="0" presId="urn:microsoft.com/office/officeart/2005/8/layout/bList2"/>
    <dgm:cxn modelId="{AFF0656E-C10E-4B96-94C0-233E3DD3E1AF}" type="presOf" srcId="{8D40E42B-8E61-4868-B15C-7417402B32E5}" destId="{256471FE-DC8E-4A05-A8DC-FBE0160FCBAA}" srcOrd="1" destOrd="0" presId="urn:microsoft.com/office/officeart/2005/8/layout/bList2"/>
    <dgm:cxn modelId="{621501CE-7A77-4668-A0DD-F3E44F373D26}" type="presOf" srcId="{5434BB28-087B-4D7F-ACD8-2DE51889C7F9}" destId="{70834C84-9D0A-4C87-9B8B-AFBE99EA018E}" srcOrd="0" destOrd="0" presId="urn:microsoft.com/office/officeart/2005/8/layout/bList2"/>
    <dgm:cxn modelId="{2F9A6456-09EC-416E-99E1-E5553258FE1A}" type="presOf" srcId="{456A8F1F-AC5C-4522-AA5C-45A6414E5A04}" destId="{26D1E6AD-6F76-475B-BBEC-1A9B962D8235}" srcOrd="0" destOrd="0" presId="urn:microsoft.com/office/officeart/2005/8/layout/bList2"/>
    <dgm:cxn modelId="{47838BF2-37DD-4C39-BE7F-C03128348460}" srcId="{5434BB28-087B-4D7F-ACD8-2DE51889C7F9}" destId="{1A636C88-0D8E-4881-B668-2FE1C74EC507}" srcOrd="0" destOrd="0" parTransId="{D389DD98-E9A6-4CAF-AB68-6681B4E77A11}" sibTransId="{8569A8E5-54FA-4619-93A1-F3993FC4AC40}"/>
    <dgm:cxn modelId="{0603937A-D20A-487B-AB47-9C17548DFFF5}" type="presOf" srcId="{EF3C920B-DA4F-4377-A49D-AD2D1FBAD652}" destId="{C65CB32B-9633-404C-9DCB-6CD06A6728FC}" srcOrd="0" destOrd="0" presId="urn:microsoft.com/office/officeart/2005/8/layout/bList2"/>
    <dgm:cxn modelId="{FB838A64-7C74-43D8-98C0-52D2CFB1948D}" srcId="{456A8F1F-AC5C-4522-AA5C-45A6414E5A04}" destId="{5434BB28-087B-4D7F-ACD8-2DE51889C7F9}" srcOrd="0" destOrd="0" parTransId="{D7260115-263D-4683-8E65-4716ACD550A1}" sibTransId="{2BE96D4D-4A9A-48FA-A2A4-4FD6BFF61A55}"/>
    <dgm:cxn modelId="{45636247-205D-4892-A221-29A3A6887523}" type="presOf" srcId="{181970DF-CC34-4E43-AFE0-5D0CA9F22F2D}" destId="{8C069F38-AAB1-4507-80AC-92534053C16C}" srcOrd="1" destOrd="0" presId="urn:microsoft.com/office/officeart/2005/8/layout/bList2"/>
    <dgm:cxn modelId="{874B2A3B-DCE2-4CE4-8DAC-E791099BCCF7}" srcId="{456A8F1F-AC5C-4522-AA5C-45A6414E5A04}" destId="{181970DF-CC34-4E43-AFE0-5D0CA9F22F2D}" srcOrd="4" destOrd="0" parTransId="{D8F6F0B6-498F-4148-BF66-801EF4807E62}" sibTransId="{37493191-2357-46B2-8916-C1F94132DBF5}"/>
    <dgm:cxn modelId="{76215972-5378-4D23-AD1C-EC55AC52AA0A}" srcId="{876892E3-5A5D-40D3-888F-E5C8BEFCF90D}" destId="{462CE6F4-8921-44C3-81C8-0A83C3961E61}" srcOrd="0" destOrd="0" parTransId="{72875CB0-9AB7-4625-A242-A0E47BC726F7}" sibTransId="{96A77960-3520-4092-9184-D446C41A0569}"/>
    <dgm:cxn modelId="{5510FDE1-376A-4AA3-B7EB-2351A1189545}" type="presOf" srcId="{6AED455B-0A9D-4B28-8122-3008751923BB}" destId="{9E211390-F13E-4C4A-B21C-BBFFADD9D3B8}" srcOrd="0" destOrd="0" presId="urn:microsoft.com/office/officeart/2005/8/layout/bList2"/>
    <dgm:cxn modelId="{A2BB2DA8-3753-40B4-815F-BFA7BB4D6A6E}" type="presOf" srcId="{876892E3-5A5D-40D3-888F-E5C8BEFCF90D}" destId="{4A8F3EF9-E580-4404-8746-E3023A8E1D86}" srcOrd="1" destOrd="0" presId="urn:microsoft.com/office/officeart/2005/8/layout/bList2"/>
    <dgm:cxn modelId="{1764A739-0479-42EF-B53F-D649103932E7}" type="presOf" srcId="{27236AF9-9E95-4CB2-A6C6-CFBEC23A86F5}" destId="{2F0E578D-2FF6-44BC-8AEE-2F418866B2B4}" srcOrd="1" destOrd="0" presId="urn:microsoft.com/office/officeart/2005/8/layout/bList2"/>
    <dgm:cxn modelId="{2AA75182-FB20-4C5D-8E5B-D5444B58E1CE}" srcId="{181970DF-CC34-4E43-AFE0-5D0CA9F22F2D}" destId="{57BA3DB1-75B0-4B88-8985-4B335F11AD92}" srcOrd="0" destOrd="0" parTransId="{FE57B7B5-86BC-4B22-B56A-E33828DB7252}" sibTransId="{99FA582D-C4DE-453B-BB5D-8B0A42D9BC2F}"/>
    <dgm:cxn modelId="{07C50AC1-5F71-4A5E-85B5-E95B0FD86610}" type="presOf" srcId="{876892E3-5A5D-40D3-888F-E5C8BEFCF90D}" destId="{E1878E6E-42F5-4967-833B-2194334779CB}" srcOrd="0" destOrd="0" presId="urn:microsoft.com/office/officeart/2005/8/layout/bList2"/>
    <dgm:cxn modelId="{66FB19EA-FD53-4759-8BD9-F77AD99F3845}" srcId="{27236AF9-9E95-4CB2-A6C6-CFBEC23A86F5}" destId="{EF3C920B-DA4F-4377-A49D-AD2D1FBAD652}" srcOrd="0" destOrd="0" parTransId="{7CE57E31-526A-42EE-9C45-184BC04D97BB}" sibTransId="{2E777B77-4792-4878-B877-FFEF95EE6382}"/>
    <dgm:cxn modelId="{1CE36B91-9B48-4887-AB91-04EF97D8B8F8}" type="presOf" srcId="{462CE6F4-8921-44C3-81C8-0A83C3961E61}" destId="{0C7CBA81-2865-45EC-8A43-3FA4F4A182C3}" srcOrd="0" destOrd="0" presId="urn:microsoft.com/office/officeart/2005/8/layout/bList2"/>
    <dgm:cxn modelId="{C452D187-307A-4F75-A004-794C837F3863}" type="presOf" srcId="{9DAB1A08-2856-4825-9C08-96A6BBFD0AC6}" destId="{19D9285D-763B-4718-A5BC-42641280E529}" srcOrd="0" destOrd="0" presId="urn:microsoft.com/office/officeart/2005/8/layout/bList2"/>
    <dgm:cxn modelId="{FE2E674E-CE34-4CD4-9A0F-D1D61B96ADB4}" type="presOf" srcId="{27236AF9-9E95-4CB2-A6C6-CFBEC23A86F5}" destId="{C4560908-E91E-4CB7-B6CF-16483343932A}" srcOrd="0" destOrd="0" presId="urn:microsoft.com/office/officeart/2005/8/layout/bList2"/>
    <dgm:cxn modelId="{ABCBB290-0853-49E1-8506-14E21B049FB5}" srcId="{456A8F1F-AC5C-4522-AA5C-45A6414E5A04}" destId="{8D40E42B-8E61-4868-B15C-7417402B32E5}" srcOrd="1" destOrd="0" parTransId="{348CA998-C5B6-42BE-AB33-17509CB49350}" sibTransId="{9DAB1A08-2856-4825-9C08-96A6BBFD0AC6}"/>
    <dgm:cxn modelId="{CDA94CD9-5204-44A5-B229-AE7EBA001AF0}" type="presOf" srcId="{1A636C88-0D8E-4881-B668-2FE1C74EC507}" destId="{228DC4CC-274B-4BF6-85B5-0251B4A81B91}" srcOrd="0" destOrd="0" presId="urn:microsoft.com/office/officeart/2005/8/layout/bList2"/>
    <dgm:cxn modelId="{F4FB1252-1296-41C4-B7DC-070279D274F3}" type="presParOf" srcId="{26D1E6AD-6F76-475B-BBEC-1A9B962D8235}" destId="{4EC41498-028E-4583-9C2D-F6F8F1273FAC}" srcOrd="0" destOrd="0" presId="urn:microsoft.com/office/officeart/2005/8/layout/bList2"/>
    <dgm:cxn modelId="{8A4996E3-7E6F-46EB-B406-5B9F4AB7BC07}" type="presParOf" srcId="{4EC41498-028E-4583-9C2D-F6F8F1273FAC}" destId="{228DC4CC-274B-4BF6-85B5-0251B4A81B91}" srcOrd="0" destOrd="0" presId="urn:microsoft.com/office/officeart/2005/8/layout/bList2"/>
    <dgm:cxn modelId="{61CABC3F-2BAE-415B-AC77-86D84668312D}" type="presParOf" srcId="{4EC41498-028E-4583-9C2D-F6F8F1273FAC}" destId="{70834C84-9D0A-4C87-9B8B-AFBE99EA018E}" srcOrd="1" destOrd="0" presId="urn:microsoft.com/office/officeart/2005/8/layout/bList2"/>
    <dgm:cxn modelId="{93E73AB4-CE13-4381-ABBE-F6187605BF08}" type="presParOf" srcId="{4EC41498-028E-4583-9C2D-F6F8F1273FAC}" destId="{BFB26B10-3A9E-495E-B3F2-B6A736A7B2BE}" srcOrd="2" destOrd="0" presId="urn:microsoft.com/office/officeart/2005/8/layout/bList2"/>
    <dgm:cxn modelId="{A494E0C2-D628-4916-B25F-D70AA0840219}" type="presParOf" srcId="{4EC41498-028E-4583-9C2D-F6F8F1273FAC}" destId="{764205A6-E519-466E-86C7-1DAFFF357126}" srcOrd="3" destOrd="0" presId="urn:microsoft.com/office/officeart/2005/8/layout/bList2"/>
    <dgm:cxn modelId="{D9EDE7CD-44A9-4CFD-966C-5A4C55792E1F}" type="presParOf" srcId="{26D1E6AD-6F76-475B-BBEC-1A9B962D8235}" destId="{0E85BFC9-CAAD-4638-8698-CDDEB77D4D51}" srcOrd="1" destOrd="0" presId="urn:microsoft.com/office/officeart/2005/8/layout/bList2"/>
    <dgm:cxn modelId="{D3CD863B-9474-4DF7-AF1F-50B8669F1D3E}" type="presParOf" srcId="{26D1E6AD-6F76-475B-BBEC-1A9B962D8235}" destId="{4DFD8AA9-E706-405F-9DF0-20DB9E5B6707}" srcOrd="2" destOrd="0" presId="urn:microsoft.com/office/officeart/2005/8/layout/bList2"/>
    <dgm:cxn modelId="{DA4B2A6D-B143-40E0-B402-70F6AB99F35C}" type="presParOf" srcId="{4DFD8AA9-E706-405F-9DF0-20DB9E5B6707}" destId="{9E211390-F13E-4C4A-B21C-BBFFADD9D3B8}" srcOrd="0" destOrd="0" presId="urn:microsoft.com/office/officeart/2005/8/layout/bList2"/>
    <dgm:cxn modelId="{9B3D7705-1F44-48F1-AA15-7C7287BA5F47}" type="presParOf" srcId="{4DFD8AA9-E706-405F-9DF0-20DB9E5B6707}" destId="{A2AAABB7-668E-4511-AFD9-F725A2BABDF2}" srcOrd="1" destOrd="0" presId="urn:microsoft.com/office/officeart/2005/8/layout/bList2"/>
    <dgm:cxn modelId="{500306AB-D734-406D-ABCF-87D8C98BD93D}" type="presParOf" srcId="{4DFD8AA9-E706-405F-9DF0-20DB9E5B6707}" destId="{256471FE-DC8E-4A05-A8DC-FBE0160FCBAA}" srcOrd="2" destOrd="0" presId="urn:microsoft.com/office/officeart/2005/8/layout/bList2"/>
    <dgm:cxn modelId="{D646BE2E-FF7A-4BB5-ABE9-2A67D8566118}" type="presParOf" srcId="{4DFD8AA9-E706-405F-9DF0-20DB9E5B6707}" destId="{BDD99B3D-6885-45A1-9322-E9641E8FCD6A}" srcOrd="3" destOrd="0" presId="urn:microsoft.com/office/officeart/2005/8/layout/bList2"/>
    <dgm:cxn modelId="{31B10F17-508B-4714-A34B-D04570651D25}" type="presParOf" srcId="{26D1E6AD-6F76-475B-BBEC-1A9B962D8235}" destId="{19D9285D-763B-4718-A5BC-42641280E529}" srcOrd="3" destOrd="0" presId="urn:microsoft.com/office/officeart/2005/8/layout/bList2"/>
    <dgm:cxn modelId="{5342197D-F158-411D-B9EF-3EBBE9E3E485}" type="presParOf" srcId="{26D1E6AD-6F76-475B-BBEC-1A9B962D8235}" destId="{56AFC3ED-F128-4710-8B76-92A8BB641AE5}" srcOrd="4" destOrd="0" presId="urn:microsoft.com/office/officeart/2005/8/layout/bList2"/>
    <dgm:cxn modelId="{F3165676-E490-4768-B126-08F4235FC300}" type="presParOf" srcId="{56AFC3ED-F128-4710-8B76-92A8BB641AE5}" destId="{C65CB32B-9633-404C-9DCB-6CD06A6728FC}" srcOrd="0" destOrd="0" presId="urn:microsoft.com/office/officeart/2005/8/layout/bList2"/>
    <dgm:cxn modelId="{33853902-53D6-4607-A870-05C30BFFCCD9}" type="presParOf" srcId="{56AFC3ED-F128-4710-8B76-92A8BB641AE5}" destId="{C4560908-E91E-4CB7-B6CF-16483343932A}" srcOrd="1" destOrd="0" presId="urn:microsoft.com/office/officeart/2005/8/layout/bList2"/>
    <dgm:cxn modelId="{D2958CE1-8201-415D-8806-5E6F20B63AB0}" type="presParOf" srcId="{56AFC3ED-F128-4710-8B76-92A8BB641AE5}" destId="{2F0E578D-2FF6-44BC-8AEE-2F418866B2B4}" srcOrd="2" destOrd="0" presId="urn:microsoft.com/office/officeart/2005/8/layout/bList2"/>
    <dgm:cxn modelId="{1A0AAD04-55AB-4E80-829D-73AE5C2AE1C2}" type="presParOf" srcId="{56AFC3ED-F128-4710-8B76-92A8BB641AE5}" destId="{26CA1ACA-66B6-4C4E-8444-46D5F53D28D2}" srcOrd="3" destOrd="0" presId="urn:microsoft.com/office/officeart/2005/8/layout/bList2"/>
    <dgm:cxn modelId="{153DBD67-C3BA-450F-9D9D-3DDF2708B6E5}" type="presParOf" srcId="{26D1E6AD-6F76-475B-BBEC-1A9B962D8235}" destId="{401DEBCC-B1EA-49B6-8814-2A658BDD8138}" srcOrd="5" destOrd="0" presId="urn:microsoft.com/office/officeart/2005/8/layout/bList2"/>
    <dgm:cxn modelId="{A0E6CB42-017E-4E48-A803-61D4FEDB0FA5}" type="presParOf" srcId="{26D1E6AD-6F76-475B-BBEC-1A9B962D8235}" destId="{7CA2288A-E295-4811-A135-95CEE97DFC4F}" srcOrd="6" destOrd="0" presId="urn:microsoft.com/office/officeart/2005/8/layout/bList2"/>
    <dgm:cxn modelId="{99EDC7F5-64CD-4AEA-B281-CB0F6BFFCCFC}" type="presParOf" srcId="{7CA2288A-E295-4811-A135-95CEE97DFC4F}" destId="{0C7CBA81-2865-45EC-8A43-3FA4F4A182C3}" srcOrd="0" destOrd="0" presId="urn:microsoft.com/office/officeart/2005/8/layout/bList2"/>
    <dgm:cxn modelId="{650D9BA4-B496-4EFC-A13C-40BDBC5D7CBB}" type="presParOf" srcId="{7CA2288A-E295-4811-A135-95CEE97DFC4F}" destId="{E1878E6E-42F5-4967-833B-2194334779CB}" srcOrd="1" destOrd="0" presId="urn:microsoft.com/office/officeart/2005/8/layout/bList2"/>
    <dgm:cxn modelId="{5D97A0DF-3E05-4F82-97A0-A2A6C3EE0B72}" type="presParOf" srcId="{7CA2288A-E295-4811-A135-95CEE97DFC4F}" destId="{4A8F3EF9-E580-4404-8746-E3023A8E1D86}" srcOrd="2" destOrd="0" presId="urn:microsoft.com/office/officeart/2005/8/layout/bList2"/>
    <dgm:cxn modelId="{82E0093B-6974-4A77-9638-6E73B93346B2}" type="presParOf" srcId="{7CA2288A-E295-4811-A135-95CEE97DFC4F}" destId="{361725C9-5355-46EF-A99F-73430522ADF5}" srcOrd="3" destOrd="0" presId="urn:microsoft.com/office/officeart/2005/8/layout/bList2"/>
    <dgm:cxn modelId="{116CDA92-A857-4FB1-A305-6E45933ABCA0}" type="presParOf" srcId="{26D1E6AD-6F76-475B-BBEC-1A9B962D8235}" destId="{36AA3D37-5538-4C35-A367-9DD0A12DE60B}" srcOrd="7" destOrd="0" presId="urn:microsoft.com/office/officeart/2005/8/layout/bList2"/>
    <dgm:cxn modelId="{5DC8C4E7-F5C3-450E-9F32-F840E302BBFA}" type="presParOf" srcId="{26D1E6AD-6F76-475B-BBEC-1A9B962D8235}" destId="{17172636-1CC9-430A-AD25-5756B3074056}" srcOrd="8" destOrd="0" presId="urn:microsoft.com/office/officeart/2005/8/layout/bList2"/>
    <dgm:cxn modelId="{1D1EA97E-497D-424E-A895-79EE3F95D527}" type="presParOf" srcId="{17172636-1CC9-430A-AD25-5756B3074056}" destId="{BCD451D8-B00E-4CC7-B4B2-5A4C4F0116FD}" srcOrd="0" destOrd="0" presId="urn:microsoft.com/office/officeart/2005/8/layout/bList2"/>
    <dgm:cxn modelId="{F5E9B0E6-6E89-48E3-B9D8-7C91D544721E}" type="presParOf" srcId="{17172636-1CC9-430A-AD25-5756B3074056}" destId="{E940AB5C-A3CD-4594-A6FC-AF59D81E869C}" srcOrd="1" destOrd="0" presId="urn:microsoft.com/office/officeart/2005/8/layout/bList2"/>
    <dgm:cxn modelId="{6970A090-D1A7-4D56-9718-A95D6C7C389C}" type="presParOf" srcId="{17172636-1CC9-430A-AD25-5756B3074056}" destId="{8C069F38-AAB1-4507-80AC-92534053C16C}" srcOrd="2" destOrd="0" presId="urn:microsoft.com/office/officeart/2005/8/layout/bList2"/>
    <dgm:cxn modelId="{653FEAA0-DA31-4E50-9FF7-99A92DA1B8C2}" type="presParOf" srcId="{17172636-1CC9-430A-AD25-5756B3074056}" destId="{FBCD7544-2536-42A9-801A-21103320BD5C}" srcOrd="3" destOrd="0" presId="urn:microsoft.com/office/officeart/2005/8/layout/bList2"/>
    <dgm:cxn modelId="{39A68DFA-6F70-4A07-8448-0EDD1CD4BA16}" type="presParOf" srcId="{26D1E6AD-6F76-475B-BBEC-1A9B962D8235}" destId="{FAE627B2-05F5-42EE-B3CE-732A12998280}" srcOrd="9" destOrd="0" presId="urn:microsoft.com/office/officeart/2005/8/layout/bList2"/>
    <dgm:cxn modelId="{6137A6F7-878D-4894-B6A5-69881B58D9F3}" type="presParOf" srcId="{26D1E6AD-6F76-475B-BBEC-1A9B962D8235}" destId="{3A2C496E-CA40-4E5C-AB3F-B3B56D570F0F}" srcOrd="10" destOrd="0" presId="urn:microsoft.com/office/officeart/2005/8/layout/bList2"/>
    <dgm:cxn modelId="{171EEE31-D325-4514-8753-DD5865800907}" type="presParOf" srcId="{3A2C496E-CA40-4E5C-AB3F-B3B56D570F0F}" destId="{0807356A-F324-4A49-8428-A1EC4DF5F9F5}" srcOrd="0" destOrd="0" presId="urn:microsoft.com/office/officeart/2005/8/layout/bList2"/>
    <dgm:cxn modelId="{D2E780A5-1070-4635-A2EB-1A645BD14F15}" type="presParOf" srcId="{3A2C496E-CA40-4E5C-AB3F-B3B56D570F0F}" destId="{75977DB7-28A4-44EA-8B8E-8689A0D41978}" srcOrd="1" destOrd="0" presId="urn:microsoft.com/office/officeart/2005/8/layout/bList2"/>
    <dgm:cxn modelId="{ACFC815E-84F5-4B66-ACD4-C137C91A995E}" type="presParOf" srcId="{3A2C496E-CA40-4E5C-AB3F-B3B56D570F0F}" destId="{C25C2AEE-9618-42FE-85AC-10FB812F39F3}" srcOrd="2" destOrd="0" presId="urn:microsoft.com/office/officeart/2005/8/layout/bList2"/>
    <dgm:cxn modelId="{1ECFA295-ADC0-4286-AA0C-2970FB34AB60}" type="presParOf" srcId="{3A2C496E-CA40-4E5C-AB3F-B3B56D570F0F}" destId="{4DF75A2B-A017-4CA7-AC81-566FCCB55FBC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8B32E73-C080-42B4-B09E-CD10262711E5}" type="doc">
      <dgm:prSet loTypeId="urn:microsoft.com/office/officeart/2005/8/layout/bProcess4" loCatId="process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zh-TW" altLang="en-US"/>
        </a:p>
      </dgm:t>
    </dgm:pt>
    <dgm:pt modelId="{07C2A0BF-D149-420B-86AF-854E45F53DF0}">
      <dgm:prSet custT="1"/>
      <dgm:spPr/>
      <dgm:t>
        <a:bodyPr/>
        <a:lstStyle/>
        <a:p>
          <a:pPr algn="l" rtl="0"/>
          <a:r>
            <a:rPr kumimoji="1" lang="en-US" altLang="zh-TW" sz="1800" b="1" dirty="0" smtClean="0"/>
            <a:t>1.</a:t>
          </a:r>
          <a:r>
            <a:rPr kumimoji="1" lang="zh-TW" altLang="en-US" sz="1800" b="1" dirty="0" smtClean="0"/>
            <a:t>落實組織改造，強化行政效能</a:t>
          </a:r>
          <a:endParaRPr lang="zh-TW" altLang="en-US" sz="1800" dirty="0"/>
        </a:p>
      </dgm:t>
    </dgm:pt>
    <dgm:pt modelId="{5CAA9EB8-821A-4E2E-8F41-A24502A77B6B}" type="parTrans" cxnId="{9DC9D7B1-CBEB-4200-9D09-BF298FC0462C}">
      <dgm:prSet/>
      <dgm:spPr/>
      <dgm:t>
        <a:bodyPr/>
        <a:lstStyle/>
        <a:p>
          <a:endParaRPr lang="zh-TW" altLang="en-US"/>
        </a:p>
      </dgm:t>
    </dgm:pt>
    <dgm:pt modelId="{48ACF867-3D49-4F86-BA60-765E62A226A2}" type="sibTrans" cxnId="{9DC9D7B1-CBEB-4200-9D09-BF298FC0462C}">
      <dgm:prSet/>
      <dgm:spPr/>
      <dgm:t>
        <a:bodyPr/>
        <a:lstStyle/>
        <a:p>
          <a:endParaRPr lang="zh-TW" altLang="en-US"/>
        </a:p>
      </dgm:t>
    </dgm:pt>
    <dgm:pt modelId="{38D52A0E-58AD-4329-ABAE-080AB85B00E5}">
      <dgm:prSet custT="1"/>
      <dgm:spPr/>
      <dgm:t>
        <a:bodyPr/>
        <a:lstStyle/>
        <a:p>
          <a:pPr algn="l" rtl="0"/>
          <a:r>
            <a:rPr kumimoji="1" lang="en-US" sz="1800" b="1" dirty="0" smtClean="0"/>
            <a:t>2.</a:t>
          </a:r>
          <a:r>
            <a:rPr kumimoji="1" lang="zh-TW" altLang="en-US" sz="1800" b="1" dirty="0" smtClean="0"/>
            <a:t>五</a:t>
          </a:r>
          <a:r>
            <a:rPr kumimoji="1" lang="zh-TW" sz="1800" b="1" dirty="0" smtClean="0"/>
            <a:t>歲免學費入學，促進幼托整合</a:t>
          </a:r>
          <a:endParaRPr lang="zh-TW" sz="1800" dirty="0"/>
        </a:p>
      </dgm:t>
    </dgm:pt>
    <dgm:pt modelId="{828683BB-308E-4A56-B4DB-825BD46D7A83}" type="parTrans" cxnId="{A6B488B6-353A-4C85-B2DA-305750D3C9E2}">
      <dgm:prSet/>
      <dgm:spPr/>
      <dgm:t>
        <a:bodyPr/>
        <a:lstStyle/>
        <a:p>
          <a:endParaRPr lang="zh-TW" altLang="en-US"/>
        </a:p>
      </dgm:t>
    </dgm:pt>
    <dgm:pt modelId="{5DBC3712-70CD-4DAC-9BCC-EF1B65AD6744}" type="sibTrans" cxnId="{A6B488B6-353A-4C85-B2DA-305750D3C9E2}">
      <dgm:prSet/>
      <dgm:spPr/>
      <dgm:t>
        <a:bodyPr/>
        <a:lstStyle/>
        <a:p>
          <a:endParaRPr lang="zh-TW" altLang="en-US"/>
        </a:p>
      </dgm:t>
    </dgm:pt>
    <dgm:pt modelId="{FEE0DA20-6E6D-4287-B513-751330C1DA1B}">
      <dgm:prSet custT="1"/>
      <dgm:spPr/>
      <dgm:t>
        <a:bodyPr/>
        <a:lstStyle/>
        <a:p>
          <a:pPr algn="l" rtl="0"/>
          <a:r>
            <a:rPr kumimoji="1" lang="en-US" altLang="zh-TW" sz="1800" b="1" dirty="0" smtClean="0"/>
            <a:t>3.</a:t>
          </a:r>
          <a:r>
            <a:rPr kumimoji="1" lang="zh-TW" altLang="en-US" sz="1800" b="1" dirty="0" smtClean="0"/>
            <a:t>推動中小學國際教育，培育世界公民</a:t>
          </a:r>
          <a:endParaRPr lang="zh-TW" altLang="en-US" sz="1800" dirty="0"/>
        </a:p>
      </dgm:t>
    </dgm:pt>
    <dgm:pt modelId="{EA70EA9A-51F1-4B54-80F9-1746CC56A7E5}" type="parTrans" cxnId="{93B946C0-04E8-4757-A85C-8E220C7FE9DB}">
      <dgm:prSet/>
      <dgm:spPr/>
      <dgm:t>
        <a:bodyPr/>
        <a:lstStyle/>
        <a:p>
          <a:endParaRPr lang="zh-TW" altLang="en-US"/>
        </a:p>
      </dgm:t>
    </dgm:pt>
    <dgm:pt modelId="{9F3F0496-81BC-438F-9A74-6EBED12D02B3}" type="sibTrans" cxnId="{93B946C0-04E8-4757-A85C-8E220C7FE9DB}">
      <dgm:prSet/>
      <dgm:spPr/>
      <dgm:t>
        <a:bodyPr/>
        <a:lstStyle/>
        <a:p>
          <a:endParaRPr lang="zh-TW" altLang="en-US"/>
        </a:p>
      </dgm:t>
    </dgm:pt>
    <dgm:pt modelId="{6C5B2E0A-F5AC-4D0D-95AE-8A5F498F281B}">
      <dgm:prSet custT="1"/>
      <dgm:spPr/>
      <dgm:t>
        <a:bodyPr/>
        <a:lstStyle/>
        <a:p>
          <a:pPr algn="l" rtl="0"/>
          <a:r>
            <a:rPr kumimoji="1" lang="en-US" altLang="zh-TW" sz="1800" b="1" dirty="0" smtClean="0"/>
            <a:t>4.</a:t>
          </a:r>
          <a:r>
            <a:rPr kumimoji="1" lang="zh-TW" altLang="en-US" sz="1800" b="1" dirty="0" smtClean="0"/>
            <a:t>齊一公私立高中職學費，奠定十二年國民基本教育基礎</a:t>
          </a:r>
          <a:endParaRPr lang="zh-TW" altLang="en-US" sz="1800" dirty="0"/>
        </a:p>
      </dgm:t>
    </dgm:pt>
    <dgm:pt modelId="{D41846B6-3790-47C0-96EB-44BB4993A616}" type="parTrans" cxnId="{64B5C079-0D85-4529-B90A-97C300F178A6}">
      <dgm:prSet/>
      <dgm:spPr/>
      <dgm:t>
        <a:bodyPr/>
        <a:lstStyle/>
        <a:p>
          <a:endParaRPr lang="zh-TW" altLang="en-US"/>
        </a:p>
      </dgm:t>
    </dgm:pt>
    <dgm:pt modelId="{A6E1978C-E5FD-4D90-B147-D074E8766A7F}" type="sibTrans" cxnId="{64B5C079-0D85-4529-B90A-97C300F178A6}">
      <dgm:prSet/>
      <dgm:spPr/>
      <dgm:t>
        <a:bodyPr/>
        <a:lstStyle/>
        <a:p>
          <a:endParaRPr lang="zh-TW" altLang="en-US"/>
        </a:p>
      </dgm:t>
    </dgm:pt>
    <dgm:pt modelId="{53F3D8E7-4549-46A9-BD57-092B0F055A21}">
      <dgm:prSet custT="1"/>
      <dgm:spPr/>
      <dgm:t>
        <a:bodyPr/>
        <a:lstStyle/>
        <a:p>
          <a:pPr algn="l" rtl="0"/>
          <a:r>
            <a:rPr kumimoji="1" lang="en-US" altLang="zh-TW" sz="1800" b="1" dirty="0" smtClean="0"/>
            <a:t>5.</a:t>
          </a:r>
          <a:r>
            <a:rPr kumimoji="1" lang="zh-TW" altLang="en-US" sz="1800" b="1" dirty="0" smtClean="0"/>
            <a:t>強化天然災害因應，協助校園重建</a:t>
          </a:r>
          <a:endParaRPr lang="zh-TW" altLang="en-US" sz="1800" dirty="0"/>
        </a:p>
      </dgm:t>
    </dgm:pt>
    <dgm:pt modelId="{87843841-9935-4C77-B62D-D108D9E88F11}" type="parTrans" cxnId="{E7F35A91-BDEA-4E6C-B7C4-44DD17C182ED}">
      <dgm:prSet/>
      <dgm:spPr/>
      <dgm:t>
        <a:bodyPr/>
        <a:lstStyle/>
        <a:p>
          <a:endParaRPr lang="zh-TW" altLang="en-US"/>
        </a:p>
      </dgm:t>
    </dgm:pt>
    <dgm:pt modelId="{C7ADE36C-71DD-40EE-8949-8786A3046676}" type="sibTrans" cxnId="{E7F35A91-BDEA-4E6C-B7C4-44DD17C182ED}">
      <dgm:prSet/>
      <dgm:spPr/>
      <dgm:t>
        <a:bodyPr/>
        <a:lstStyle/>
        <a:p>
          <a:endParaRPr lang="zh-TW" altLang="en-US"/>
        </a:p>
      </dgm:t>
    </dgm:pt>
    <dgm:pt modelId="{7C84BA45-6A92-413A-A3A0-CD88CB0400FC}">
      <dgm:prSet custT="1"/>
      <dgm:spPr/>
      <dgm:t>
        <a:bodyPr/>
        <a:lstStyle/>
        <a:p>
          <a:pPr algn="l" rtl="0"/>
          <a:r>
            <a:rPr kumimoji="1" lang="en-US" altLang="zh-TW" sz="1800" b="1" dirty="0" smtClean="0"/>
            <a:t>6.</a:t>
          </a:r>
          <a:r>
            <a:rPr kumimoji="1" lang="zh-TW" altLang="en-US" sz="1800" b="1" dirty="0" smtClean="0"/>
            <a:t>推動游泳教學，提升游泳能力</a:t>
          </a:r>
          <a:endParaRPr lang="zh-TW" altLang="en-US" sz="1800" dirty="0"/>
        </a:p>
      </dgm:t>
    </dgm:pt>
    <dgm:pt modelId="{737190AC-A5DA-4CD0-B965-F589F266C0E4}" type="parTrans" cxnId="{FBE89003-2250-4063-9D40-8E36643AE553}">
      <dgm:prSet/>
      <dgm:spPr/>
      <dgm:t>
        <a:bodyPr/>
        <a:lstStyle/>
        <a:p>
          <a:endParaRPr lang="zh-TW" altLang="en-US"/>
        </a:p>
      </dgm:t>
    </dgm:pt>
    <dgm:pt modelId="{85CA3D85-5907-450A-AD82-1483F2D761DB}" type="sibTrans" cxnId="{FBE89003-2250-4063-9D40-8E36643AE553}">
      <dgm:prSet/>
      <dgm:spPr/>
      <dgm:t>
        <a:bodyPr/>
        <a:lstStyle/>
        <a:p>
          <a:endParaRPr lang="zh-TW" altLang="en-US"/>
        </a:p>
      </dgm:t>
    </dgm:pt>
    <dgm:pt modelId="{6F5BE55C-C128-4F73-A888-92FA0293B210}">
      <dgm:prSet custT="1"/>
      <dgm:spPr/>
      <dgm:t>
        <a:bodyPr/>
        <a:lstStyle/>
        <a:p>
          <a:pPr algn="l" rtl="0"/>
          <a:r>
            <a:rPr kumimoji="1" lang="en-US" altLang="zh-TW" sz="1800" b="1" dirty="0" smtClean="0"/>
            <a:t>7.</a:t>
          </a:r>
          <a:r>
            <a:rPr kumimoji="1" lang="zh-TW" altLang="en-US" sz="1800" b="1" dirty="0" smtClean="0"/>
            <a:t>落實技職再造方案，促進技職教育優質化</a:t>
          </a:r>
          <a:endParaRPr lang="zh-TW" altLang="en-US" sz="1800" dirty="0"/>
        </a:p>
      </dgm:t>
    </dgm:pt>
    <dgm:pt modelId="{6D4F5897-D7EE-44ED-B772-FC5FAC9741F6}" type="parTrans" cxnId="{43FA6C6A-7B80-494A-AD32-FB638CCF4883}">
      <dgm:prSet/>
      <dgm:spPr/>
      <dgm:t>
        <a:bodyPr/>
        <a:lstStyle/>
        <a:p>
          <a:endParaRPr lang="zh-TW" altLang="en-US"/>
        </a:p>
      </dgm:t>
    </dgm:pt>
    <dgm:pt modelId="{777D5A25-700E-441C-BF72-530797424DCA}" type="sibTrans" cxnId="{43FA6C6A-7B80-494A-AD32-FB638CCF4883}">
      <dgm:prSet/>
      <dgm:spPr/>
      <dgm:t>
        <a:bodyPr/>
        <a:lstStyle/>
        <a:p>
          <a:endParaRPr lang="zh-TW" altLang="en-US"/>
        </a:p>
      </dgm:t>
    </dgm:pt>
    <dgm:pt modelId="{D4BF7E1F-37F4-473C-955F-946A99312052}">
      <dgm:prSet custT="1"/>
      <dgm:spPr/>
      <dgm:t>
        <a:bodyPr/>
        <a:lstStyle/>
        <a:p>
          <a:pPr algn="l" rtl="0"/>
          <a:r>
            <a:rPr kumimoji="1" lang="en-US" altLang="zh-TW" sz="1800" b="1" dirty="0" smtClean="0"/>
            <a:t>8.</a:t>
          </a:r>
          <a:r>
            <a:rPr kumimoji="1" lang="zh-TW" altLang="en-US" sz="1800" b="1" dirty="0" smtClean="0"/>
            <a:t>執行邁向頂尖大學計畫，提升高教競爭力</a:t>
          </a:r>
          <a:endParaRPr lang="zh-TW" altLang="en-US" sz="1800" dirty="0"/>
        </a:p>
      </dgm:t>
    </dgm:pt>
    <dgm:pt modelId="{5EB89C85-D8F9-4AE8-810F-BA45C0C6CCD5}" type="parTrans" cxnId="{EDCCEFD5-4675-451B-9A93-15BE38968C5E}">
      <dgm:prSet/>
      <dgm:spPr/>
      <dgm:t>
        <a:bodyPr/>
        <a:lstStyle/>
        <a:p>
          <a:endParaRPr lang="zh-TW" altLang="en-US"/>
        </a:p>
      </dgm:t>
    </dgm:pt>
    <dgm:pt modelId="{F0337855-39F7-436D-8370-AEAFB5975251}" type="sibTrans" cxnId="{EDCCEFD5-4675-451B-9A93-15BE38968C5E}">
      <dgm:prSet/>
      <dgm:spPr/>
      <dgm:t>
        <a:bodyPr/>
        <a:lstStyle/>
        <a:p>
          <a:endParaRPr lang="zh-TW" altLang="en-US"/>
        </a:p>
      </dgm:t>
    </dgm:pt>
    <dgm:pt modelId="{4AE3B5C7-7A1D-40E1-BC11-3D7EE86B63F4}">
      <dgm:prSet custT="1"/>
      <dgm:spPr/>
      <dgm:t>
        <a:bodyPr/>
        <a:lstStyle/>
        <a:p>
          <a:pPr algn="l" rtl="0"/>
          <a:r>
            <a:rPr kumimoji="1" lang="en-US" altLang="zh-TW" sz="1800" b="1" dirty="0" smtClean="0"/>
            <a:t>9.</a:t>
          </a:r>
          <a:r>
            <a:rPr kumimoji="1" lang="zh-TW" altLang="en-US" sz="1800" b="1" dirty="0" smtClean="0"/>
            <a:t>推動彈性薪資方案，延攬留住大學優秀人才</a:t>
          </a:r>
          <a:endParaRPr lang="zh-TW" altLang="en-US" sz="1800" dirty="0"/>
        </a:p>
      </dgm:t>
    </dgm:pt>
    <dgm:pt modelId="{2F5F9B7D-5AEA-4EE3-9CE6-56195B35BF28}" type="parTrans" cxnId="{F6E0BB9C-B03E-4876-899F-D8BD6754CD8C}">
      <dgm:prSet/>
      <dgm:spPr/>
      <dgm:t>
        <a:bodyPr/>
        <a:lstStyle/>
        <a:p>
          <a:endParaRPr lang="zh-TW" altLang="en-US"/>
        </a:p>
      </dgm:t>
    </dgm:pt>
    <dgm:pt modelId="{816902F5-A6F7-43EE-A007-DD3395342F5A}" type="sibTrans" cxnId="{F6E0BB9C-B03E-4876-899F-D8BD6754CD8C}">
      <dgm:prSet/>
      <dgm:spPr/>
      <dgm:t>
        <a:bodyPr/>
        <a:lstStyle/>
        <a:p>
          <a:endParaRPr lang="zh-TW" altLang="en-US"/>
        </a:p>
      </dgm:t>
    </dgm:pt>
    <dgm:pt modelId="{AED0A6CE-2452-4263-AAC1-19690DD461EA}">
      <dgm:prSet custT="1"/>
      <dgm:spPr/>
      <dgm:t>
        <a:bodyPr/>
        <a:lstStyle/>
        <a:p>
          <a:pPr algn="l" rtl="0"/>
          <a:r>
            <a:rPr kumimoji="1" lang="en-US" altLang="zh-TW" sz="1800" b="1" dirty="0" smtClean="0"/>
            <a:t>10.</a:t>
          </a:r>
          <a:r>
            <a:rPr kumimoji="1" lang="zh-TW" altLang="en-US" sz="1800" b="1" dirty="0" smtClean="0"/>
            <a:t>加強兩岸及國際交流，奠定發展利基</a:t>
          </a:r>
          <a:endParaRPr lang="zh-TW" altLang="en-US" sz="1800" dirty="0"/>
        </a:p>
      </dgm:t>
    </dgm:pt>
    <dgm:pt modelId="{E496F7BF-096F-4652-AECB-0672C84D0697}" type="parTrans" cxnId="{9EEE8ECD-F5B5-4FA4-A87C-E997A704751A}">
      <dgm:prSet/>
      <dgm:spPr/>
      <dgm:t>
        <a:bodyPr/>
        <a:lstStyle/>
        <a:p>
          <a:endParaRPr lang="zh-TW" altLang="en-US"/>
        </a:p>
      </dgm:t>
    </dgm:pt>
    <dgm:pt modelId="{F13BA128-E89D-461A-BD62-43D8B0A0F2CA}" type="sibTrans" cxnId="{9EEE8ECD-F5B5-4FA4-A87C-E997A704751A}">
      <dgm:prSet/>
      <dgm:spPr/>
      <dgm:t>
        <a:bodyPr/>
        <a:lstStyle/>
        <a:p>
          <a:endParaRPr lang="zh-TW" altLang="en-US"/>
        </a:p>
      </dgm:t>
    </dgm:pt>
    <dgm:pt modelId="{030E19CF-B57C-40C0-B133-2D5E81D8225E}">
      <dgm:prSet custT="1"/>
      <dgm:spPr/>
      <dgm:t>
        <a:bodyPr/>
        <a:lstStyle/>
        <a:p>
          <a:pPr algn="l" rtl="0"/>
          <a:r>
            <a:rPr kumimoji="1" lang="en-US" altLang="zh-TW" sz="1800" b="1" dirty="0" smtClean="0"/>
            <a:t>11.</a:t>
          </a:r>
          <a:r>
            <a:rPr kumimoji="1" lang="zh-TW" altLang="en-US" sz="1800" b="1" dirty="0" smtClean="0"/>
            <a:t>恢復舉辦師鐸獎，激勵教師士氣</a:t>
          </a:r>
          <a:endParaRPr lang="zh-TW" altLang="en-US" sz="1800" dirty="0"/>
        </a:p>
      </dgm:t>
    </dgm:pt>
    <dgm:pt modelId="{769AA32D-7427-46DA-B84A-68574E83B6F2}" type="parTrans" cxnId="{7D98EC68-9183-4F5F-A695-8FC8E095DCB6}">
      <dgm:prSet/>
      <dgm:spPr/>
      <dgm:t>
        <a:bodyPr/>
        <a:lstStyle/>
        <a:p>
          <a:endParaRPr lang="zh-TW" altLang="en-US"/>
        </a:p>
      </dgm:t>
    </dgm:pt>
    <dgm:pt modelId="{641C4441-65FD-4C95-A74D-EE853B195318}" type="sibTrans" cxnId="{7D98EC68-9183-4F5F-A695-8FC8E095DCB6}">
      <dgm:prSet/>
      <dgm:spPr/>
      <dgm:t>
        <a:bodyPr/>
        <a:lstStyle/>
        <a:p>
          <a:endParaRPr lang="zh-TW" altLang="en-US"/>
        </a:p>
      </dgm:t>
    </dgm:pt>
    <dgm:pt modelId="{90BDEC8D-BA3B-4C49-840F-B7229B3E038B}">
      <dgm:prSet custT="1"/>
      <dgm:spPr/>
      <dgm:t>
        <a:bodyPr/>
        <a:lstStyle/>
        <a:p>
          <a:pPr algn="l" rtl="0"/>
          <a:r>
            <a:rPr kumimoji="1" lang="en-US" altLang="zh-TW" sz="1800" b="1" dirty="0" smtClean="0"/>
            <a:t>12.</a:t>
          </a:r>
          <a:r>
            <a:rPr kumimoji="1" lang="zh-TW" altLang="en-US" sz="1800" b="1" dirty="0" smtClean="0"/>
            <a:t>健全私校退撫管監機制，保障私校教職員權益</a:t>
          </a:r>
          <a:endParaRPr lang="zh-TW" altLang="en-US" sz="1800" dirty="0"/>
        </a:p>
      </dgm:t>
    </dgm:pt>
    <dgm:pt modelId="{1B983E14-C60D-4269-B355-FDCA37EAEE6D}" type="parTrans" cxnId="{2443062F-E90F-4303-AA4C-2016A90958B8}">
      <dgm:prSet/>
      <dgm:spPr/>
      <dgm:t>
        <a:bodyPr/>
        <a:lstStyle/>
        <a:p>
          <a:endParaRPr lang="zh-TW" altLang="en-US"/>
        </a:p>
      </dgm:t>
    </dgm:pt>
    <dgm:pt modelId="{98928EEC-90C3-4B19-B458-327EA24FB735}" type="sibTrans" cxnId="{2443062F-E90F-4303-AA4C-2016A90958B8}">
      <dgm:prSet/>
      <dgm:spPr/>
      <dgm:t>
        <a:bodyPr/>
        <a:lstStyle/>
        <a:p>
          <a:endParaRPr lang="zh-TW" altLang="en-US"/>
        </a:p>
      </dgm:t>
    </dgm:pt>
    <dgm:pt modelId="{E1930BCD-D11C-4CAF-9AFA-9130A3436009}">
      <dgm:prSet custT="1"/>
      <dgm:spPr/>
      <dgm:t>
        <a:bodyPr/>
        <a:lstStyle/>
        <a:p>
          <a:pPr algn="l" rtl="0"/>
          <a:r>
            <a:rPr kumimoji="1" lang="en-US" altLang="zh-TW" sz="1800" b="1" smtClean="0"/>
            <a:t>13.</a:t>
          </a:r>
          <a:r>
            <a:rPr kumimoji="1" lang="zh-TW" altLang="en-US" sz="1800" b="1" smtClean="0"/>
            <a:t>加強學產基金管理機制，扶助弱勢就學</a:t>
          </a:r>
          <a:endParaRPr lang="zh-TW" altLang="en-US" sz="1800" dirty="0"/>
        </a:p>
      </dgm:t>
    </dgm:pt>
    <dgm:pt modelId="{9180EA28-2FB7-4929-A272-F1CB98FC7E3A}" type="parTrans" cxnId="{97407F64-C135-49D7-A327-6CA3D631FA57}">
      <dgm:prSet/>
      <dgm:spPr/>
      <dgm:t>
        <a:bodyPr/>
        <a:lstStyle/>
        <a:p>
          <a:endParaRPr lang="zh-TW" altLang="en-US"/>
        </a:p>
      </dgm:t>
    </dgm:pt>
    <dgm:pt modelId="{77AEF3B4-13A6-4427-B689-3EA1ED5A9069}" type="sibTrans" cxnId="{97407F64-C135-49D7-A327-6CA3D631FA57}">
      <dgm:prSet/>
      <dgm:spPr/>
      <dgm:t>
        <a:bodyPr/>
        <a:lstStyle/>
        <a:p>
          <a:endParaRPr lang="zh-TW" altLang="en-US"/>
        </a:p>
      </dgm:t>
    </dgm:pt>
    <dgm:pt modelId="{4394D35A-A1AB-41C2-B54E-9969543F7DBC}">
      <dgm:prSet custT="1"/>
      <dgm:spPr/>
      <dgm:t>
        <a:bodyPr/>
        <a:lstStyle/>
        <a:p>
          <a:pPr algn="l" rtl="0"/>
          <a:r>
            <a:rPr kumimoji="1" lang="en-US" altLang="zh-TW" sz="1800" b="1" dirty="0" smtClean="0"/>
            <a:t>14.</a:t>
          </a:r>
          <a:r>
            <a:rPr kumimoji="1" lang="zh-TW" altLang="en-US" sz="1800" b="1" dirty="0" smtClean="0"/>
            <a:t>推動品德教育，強化全人發展</a:t>
          </a:r>
          <a:endParaRPr lang="zh-TW" altLang="en-US" sz="1800" dirty="0"/>
        </a:p>
      </dgm:t>
    </dgm:pt>
    <dgm:pt modelId="{B7395C43-14D7-4373-9338-AD5611396FE2}" type="parTrans" cxnId="{58E5BC2A-6B8A-4E08-B761-605354F42E87}">
      <dgm:prSet/>
      <dgm:spPr/>
      <dgm:t>
        <a:bodyPr/>
        <a:lstStyle/>
        <a:p>
          <a:endParaRPr lang="zh-TW" altLang="en-US"/>
        </a:p>
      </dgm:t>
    </dgm:pt>
    <dgm:pt modelId="{4460237B-3EFB-4564-86A5-BF39A36F16EA}" type="sibTrans" cxnId="{58E5BC2A-6B8A-4E08-B761-605354F42E87}">
      <dgm:prSet/>
      <dgm:spPr/>
      <dgm:t>
        <a:bodyPr/>
        <a:lstStyle/>
        <a:p>
          <a:endParaRPr lang="zh-TW" altLang="en-US"/>
        </a:p>
      </dgm:t>
    </dgm:pt>
    <dgm:pt modelId="{587E5210-236D-4B64-9063-BFF2510E57D9}">
      <dgm:prSet custT="1"/>
      <dgm:spPr/>
      <dgm:t>
        <a:bodyPr/>
        <a:lstStyle/>
        <a:p>
          <a:pPr algn="l" rtl="0"/>
          <a:r>
            <a:rPr kumimoji="1" lang="en-US" altLang="zh-TW" sz="1800" b="1" dirty="0" smtClean="0"/>
            <a:t>15.</a:t>
          </a:r>
          <a:r>
            <a:rPr kumimoji="1" lang="zh-TW" altLang="en-US" sz="1800" b="1" dirty="0" smtClean="0"/>
            <a:t>推</a:t>
          </a:r>
          <a:r>
            <a:rPr kumimoji="1" lang="zh-TW" sz="1800" b="1" dirty="0" smtClean="0"/>
            <a:t>動</a:t>
          </a:r>
          <a:r>
            <a:rPr kumimoji="1" lang="en-US" sz="1800" b="1" dirty="0" smtClean="0"/>
            <a:t>99</a:t>
          </a:r>
          <a:r>
            <a:rPr kumimoji="1" lang="zh-TW" sz="1800" b="1" dirty="0" smtClean="0"/>
            <a:t>終身學習行動年，培養學習型公民</a:t>
          </a:r>
          <a:endParaRPr lang="zh-TW" sz="1800" dirty="0"/>
        </a:p>
      </dgm:t>
    </dgm:pt>
    <dgm:pt modelId="{23F66F42-9A92-4BFC-9E8C-DB4C9568FEFF}" type="parTrans" cxnId="{1AF52004-D2D5-4C27-B880-CAE253D6C66D}">
      <dgm:prSet/>
      <dgm:spPr/>
      <dgm:t>
        <a:bodyPr/>
        <a:lstStyle/>
        <a:p>
          <a:endParaRPr lang="zh-TW" altLang="en-US"/>
        </a:p>
      </dgm:t>
    </dgm:pt>
    <dgm:pt modelId="{792A848E-7E41-4C43-9D0F-B98C40029BEC}" type="sibTrans" cxnId="{1AF52004-D2D5-4C27-B880-CAE253D6C66D}">
      <dgm:prSet/>
      <dgm:spPr/>
      <dgm:t>
        <a:bodyPr/>
        <a:lstStyle/>
        <a:p>
          <a:endParaRPr lang="zh-TW" altLang="en-US"/>
        </a:p>
      </dgm:t>
    </dgm:pt>
    <dgm:pt modelId="{094AB6C1-4865-40B4-8190-1F141C3776A2}" type="pres">
      <dgm:prSet presAssocID="{A8B32E73-C080-42B4-B09E-CD10262711E5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4B786628-C4A4-49D1-81A4-C9B61B416AC3}" type="pres">
      <dgm:prSet presAssocID="{07C2A0BF-D149-420B-86AF-854E45F53DF0}" presName="compNode" presStyleCnt="0"/>
      <dgm:spPr/>
      <dgm:t>
        <a:bodyPr/>
        <a:lstStyle/>
        <a:p>
          <a:endParaRPr lang="zh-TW" altLang="en-US"/>
        </a:p>
      </dgm:t>
    </dgm:pt>
    <dgm:pt modelId="{2D97210D-D789-4894-8AB1-6647E54F6B3C}" type="pres">
      <dgm:prSet presAssocID="{07C2A0BF-D149-420B-86AF-854E45F53DF0}" presName="dummyConnPt" presStyleCnt="0"/>
      <dgm:spPr/>
      <dgm:t>
        <a:bodyPr/>
        <a:lstStyle/>
        <a:p>
          <a:endParaRPr lang="zh-TW" altLang="en-US"/>
        </a:p>
      </dgm:t>
    </dgm:pt>
    <dgm:pt modelId="{72E03D33-226B-420D-B2D3-D93A7487F238}" type="pres">
      <dgm:prSet presAssocID="{07C2A0BF-D149-420B-86AF-854E45F53DF0}" presName="node" presStyleLbl="node1" presStyleIdx="0" presStyleCnt="15" custScaleX="134710" custScaleY="1232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45B71CB-FA40-4B3A-8B20-F918F77E237F}" type="pres">
      <dgm:prSet presAssocID="{48ACF867-3D49-4F86-BA60-765E62A226A2}" presName="sibTrans" presStyleLbl="bgSibTrans2D1" presStyleIdx="0" presStyleCnt="14"/>
      <dgm:spPr/>
      <dgm:t>
        <a:bodyPr/>
        <a:lstStyle/>
        <a:p>
          <a:endParaRPr lang="zh-TW" altLang="en-US"/>
        </a:p>
      </dgm:t>
    </dgm:pt>
    <dgm:pt modelId="{5EC85EED-434D-4795-ADC1-6020F57AD957}" type="pres">
      <dgm:prSet presAssocID="{38D52A0E-58AD-4329-ABAE-080AB85B00E5}" presName="compNode" presStyleCnt="0"/>
      <dgm:spPr/>
      <dgm:t>
        <a:bodyPr/>
        <a:lstStyle/>
        <a:p>
          <a:endParaRPr lang="zh-TW" altLang="en-US"/>
        </a:p>
      </dgm:t>
    </dgm:pt>
    <dgm:pt modelId="{8E158626-EAC9-4038-B3AC-EA544C94E405}" type="pres">
      <dgm:prSet presAssocID="{38D52A0E-58AD-4329-ABAE-080AB85B00E5}" presName="dummyConnPt" presStyleCnt="0"/>
      <dgm:spPr/>
      <dgm:t>
        <a:bodyPr/>
        <a:lstStyle/>
        <a:p>
          <a:endParaRPr lang="zh-TW" altLang="en-US"/>
        </a:p>
      </dgm:t>
    </dgm:pt>
    <dgm:pt modelId="{7D923766-3D8B-4DBC-9491-1F59B3453F69}" type="pres">
      <dgm:prSet presAssocID="{38D52A0E-58AD-4329-ABAE-080AB85B00E5}" presName="node" presStyleLbl="node1" presStyleIdx="1" presStyleCnt="15" custScaleX="12930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FC375F7-C00B-4962-81D2-68A7CA746BD2}" type="pres">
      <dgm:prSet presAssocID="{5DBC3712-70CD-4DAC-9BCC-EF1B65AD6744}" presName="sibTrans" presStyleLbl="bgSibTrans2D1" presStyleIdx="1" presStyleCnt="14"/>
      <dgm:spPr/>
      <dgm:t>
        <a:bodyPr/>
        <a:lstStyle/>
        <a:p>
          <a:endParaRPr lang="zh-TW" altLang="en-US"/>
        </a:p>
      </dgm:t>
    </dgm:pt>
    <dgm:pt modelId="{36E69BA9-F80E-441D-BF10-09CE2E10AABB}" type="pres">
      <dgm:prSet presAssocID="{FEE0DA20-6E6D-4287-B513-751330C1DA1B}" presName="compNode" presStyleCnt="0"/>
      <dgm:spPr/>
      <dgm:t>
        <a:bodyPr/>
        <a:lstStyle/>
        <a:p>
          <a:endParaRPr lang="zh-TW" altLang="en-US"/>
        </a:p>
      </dgm:t>
    </dgm:pt>
    <dgm:pt modelId="{3711D9C5-77E3-4CBF-8FCE-3C1C91DB924F}" type="pres">
      <dgm:prSet presAssocID="{FEE0DA20-6E6D-4287-B513-751330C1DA1B}" presName="dummyConnPt" presStyleCnt="0"/>
      <dgm:spPr/>
      <dgm:t>
        <a:bodyPr/>
        <a:lstStyle/>
        <a:p>
          <a:endParaRPr lang="zh-TW" altLang="en-US"/>
        </a:p>
      </dgm:t>
    </dgm:pt>
    <dgm:pt modelId="{CE34BE1E-82CA-4F06-89C1-4ED3B336E7EE}" type="pres">
      <dgm:prSet presAssocID="{FEE0DA20-6E6D-4287-B513-751330C1DA1B}" presName="node" presStyleLbl="node1" presStyleIdx="2" presStyleCnt="15" custScaleX="12930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252E605-6759-4AB7-9CD5-5E4F44891C0F}" type="pres">
      <dgm:prSet presAssocID="{9F3F0496-81BC-438F-9A74-6EBED12D02B3}" presName="sibTrans" presStyleLbl="bgSibTrans2D1" presStyleIdx="2" presStyleCnt="14"/>
      <dgm:spPr/>
      <dgm:t>
        <a:bodyPr/>
        <a:lstStyle/>
        <a:p>
          <a:endParaRPr lang="zh-TW" altLang="en-US"/>
        </a:p>
      </dgm:t>
    </dgm:pt>
    <dgm:pt modelId="{A33E62A3-67B7-4092-BF3E-E3551C67C67F}" type="pres">
      <dgm:prSet presAssocID="{6C5B2E0A-F5AC-4D0D-95AE-8A5F498F281B}" presName="compNode" presStyleCnt="0"/>
      <dgm:spPr/>
      <dgm:t>
        <a:bodyPr/>
        <a:lstStyle/>
        <a:p>
          <a:endParaRPr lang="zh-TW" altLang="en-US"/>
        </a:p>
      </dgm:t>
    </dgm:pt>
    <dgm:pt modelId="{0E368277-F3B8-4AA0-A3B2-B0E04D1CFB2B}" type="pres">
      <dgm:prSet presAssocID="{6C5B2E0A-F5AC-4D0D-95AE-8A5F498F281B}" presName="dummyConnPt" presStyleCnt="0"/>
      <dgm:spPr/>
      <dgm:t>
        <a:bodyPr/>
        <a:lstStyle/>
        <a:p>
          <a:endParaRPr lang="zh-TW" altLang="en-US"/>
        </a:p>
      </dgm:t>
    </dgm:pt>
    <dgm:pt modelId="{4519A81E-9429-4683-B04E-6D8F7519A789}" type="pres">
      <dgm:prSet presAssocID="{6C5B2E0A-F5AC-4D0D-95AE-8A5F498F281B}" presName="node" presStyleLbl="node1" presStyleIdx="3" presStyleCnt="15" custScaleX="129301" custScaleY="12358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EE5F545-94FC-40F9-905D-0914053ACC1C}" type="pres">
      <dgm:prSet presAssocID="{A6E1978C-E5FD-4D90-B147-D074E8766A7F}" presName="sibTrans" presStyleLbl="bgSibTrans2D1" presStyleIdx="3" presStyleCnt="14"/>
      <dgm:spPr/>
      <dgm:t>
        <a:bodyPr/>
        <a:lstStyle/>
        <a:p>
          <a:endParaRPr lang="zh-TW" altLang="en-US"/>
        </a:p>
      </dgm:t>
    </dgm:pt>
    <dgm:pt modelId="{2711881B-65C9-4BCA-910B-558A6C6DEA11}" type="pres">
      <dgm:prSet presAssocID="{53F3D8E7-4549-46A9-BD57-092B0F055A21}" presName="compNode" presStyleCnt="0"/>
      <dgm:spPr/>
      <dgm:t>
        <a:bodyPr/>
        <a:lstStyle/>
        <a:p>
          <a:endParaRPr lang="zh-TW" altLang="en-US"/>
        </a:p>
      </dgm:t>
    </dgm:pt>
    <dgm:pt modelId="{494B9CD2-3786-4D48-8C2D-641F25F0402A}" type="pres">
      <dgm:prSet presAssocID="{53F3D8E7-4549-46A9-BD57-092B0F055A21}" presName="dummyConnPt" presStyleCnt="0"/>
      <dgm:spPr/>
      <dgm:t>
        <a:bodyPr/>
        <a:lstStyle/>
        <a:p>
          <a:endParaRPr lang="zh-TW" altLang="en-US"/>
        </a:p>
      </dgm:t>
    </dgm:pt>
    <dgm:pt modelId="{8F848F72-86F7-4F2D-9AEE-F55379D0C8A7}" type="pres">
      <dgm:prSet presAssocID="{53F3D8E7-4549-46A9-BD57-092B0F055A21}" presName="node" presStyleLbl="node1" presStyleIdx="4" presStyleCnt="15" custScaleX="129455" custScaleY="12290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276D2EF-F6B0-477A-B975-3B63767C336B}" type="pres">
      <dgm:prSet presAssocID="{C7ADE36C-71DD-40EE-8949-8786A3046676}" presName="sibTrans" presStyleLbl="bgSibTrans2D1" presStyleIdx="4" presStyleCnt="14"/>
      <dgm:spPr/>
      <dgm:t>
        <a:bodyPr/>
        <a:lstStyle/>
        <a:p>
          <a:endParaRPr lang="zh-TW" altLang="en-US"/>
        </a:p>
      </dgm:t>
    </dgm:pt>
    <dgm:pt modelId="{8CF1EC14-1E88-47FB-8F3C-A6D6BE5E373A}" type="pres">
      <dgm:prSet presAssocID="{7C84BA45-6A92-413A-A3A0-CD88CB0400FC}" presName="compNode" presStyleCnt="0"/>
      <dgm:spPr/>
      <dgm:t>
        <a:bodyPr/>
        <a:lstStyle/>
        <a:p>
          <a:endParaRPr lang="zh-TW" altLang="en-US"/>
        </a:p>
      </dgm:t>
    </dgm:pt>
    <dgm:pt modelId="{01D7D00E-2630-4002-A277-5CD8522E7280}" type="pres">
      <dgm:prSet presAssocID="{7C84BA45-6A92-413A-A3A0-CD88CB0400FC}" presName="dummyConnPt" presStyleCnt="0"/>
      <dgm:spPr/>
      <dgm:t>
        <a:bodyPr/>
        <a:lstStyle/>
        <a:p>
          <a:endParaRPr lang="zh-TW" altLang="en-US"/>
        </a:p>
      </dgm:t>
    </dgm:pt>
    <dgm:pt modelId="{E70AE044-E569-45B9-987B-5931697239BF}" type="pres">
      <dgm:prSet presAssocID="{7C84BA45-6A92-413A-A3A0-CD88CB0400FC}" presName="node" presStyleLbl="node1" presStyleIdx="5" presStyleCnt="15" custScaleX="13243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8F55546-F9C1-49DC-99BA-42921FC813E7}" type="pres">
      <dgm:prSet presAssocID="{85CA3D85-5907-450A-AD82-1483F2D761DB}" presName="sibTrans" presStyleLbl="bgSibTrans2D1" presStyleIdx="5" presStyleCnt="14"/>
      <dgm:spPr/>
      <dgm:t>
        <a:bodyPr/>
        <a:lstStyle/>
        <a:p>
          <a:endParaRPr lang="zh-TW" altLang="en-US"/>
        </a:p>
      </dgm:t>
    </dgm:pt>
    <dgm:pt modelId="{89053BB5-CAD2-4110-877F-414877AE08CB}" type="pres">
      <dgm:prSet presAssocID="{6F5BE55C-C128-4F73-A888-92FA0293B210}" presName="compNode" presStyleCnt="0"/>
      <dgm:spPr/>
      <dgm:t>
        <a:bodyPr/>
        <a:lstStyle/>
        <a:p>
          <a:endParaRPr lang="zh-TW" altLang="en-US"/>
        </a:p>
      </dgm:t>
    </dgm:pt>
    <dgm:pt modelId="{BB1513F8-2511-4E78-9304-2C4D853BD2CE}" type="pres">
      <dgm:prSet presAssocID="{6F5BE55C-C128-4F73-A888-92FA0293B210}" presName="dummyConnPt" presStyleCnt="0"/>
      <dgm:spPr/>
      <dgm:t>
        <a:bodyPr/>
        <a:lstStyle/>
        <a:p>
          <a:endParaRPr lang="zh-TW" altLang="en-US"/>
        </a:p>
      </dgm:t>
    </dgm:pt>
    <dgm:pt modelId="{A4A09676-DB2A-4DC0-9AAC-9E25D3510517}" type="pres">
      <dgm:prSet presAssocID="{6F5BE55C-C128-4F73-A888-92FA0293B210}" presName="node" presStyleLbl="node1" presStyleIdx="6" presStyleCnt="15" custScaleX="12945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532246C-701C-4B2D-A6C4-643384392CDD}" type="pres">
      <dgm:prSet presAssocID="{777D5A25-700E-441C-BF72-530797424DCA}" presName="sibTrans" presStyleLbl="bgSibTrans2D1" presStyleIdx="6" presStyleCnt="14"/>
      <dgm:spPr/>
      <dgm:t>
        <a:bodyPr/>
        <a:lstStyle/>
        <a:p>
          <a:endParaRPr lang="zh-TW" altLang="en-US"/>
        </a:p>
      </dgm:t>
    </dgm:pt>
    <dgm:pt modelId="{112727C0-2812-4089-AF36-9DFCD1400114}" type="pres">
      <dgm:prSet presAssocID="{D4BF7E1F-37F4-473C-955F-946A99312052}" presName="compNode" presStyleCnt="0"/>
      <dgm:spPr/>
      <dgm:t>
        <a:bodyPr/>
        <a:lstStyle/>
        <a:p>
          <a:endParaRPr lang="zh-TW" altLang="en-US"/>
        </a:p>
      </dgm:t>
    </dgm:pt>
    <dgm:pt modelId="{3FD4E65E-B664-4FAD-B377-F4B8CC2CC58F}" type="pres">
      <dgm:prSet presAssocID="{D4BF7E1F-37F4-473C-955F-946A99312052}" presName="dummyConnPt" presStyleCnt="0"/>
      <dgm:spPr/>
      <dgm:t>
        <a:bodyPr/>
        <a:lstStyle/>
        <a:p>
          <a:endParaRPr lang="zh-TW" altLang="en-US"/>
        </a:p>
      </dgm:t>
    </dgm:pt>
    <dgm:pt modelId="{EBBE1B0D-3C6E-4CB9-8E6B-29D913A3EF67}" type="pres">
      <dgm:prSet presAssocID="{D4BF7E1F-37F4-473C-955F-946A99312052}" presName="node" presStyleLbl="node1" presStyleIdx="7" presStyleCnt="15" custScaleX="129455" custScaleY="12192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569080C-A2D8-44C8-BF9B-4799856DDBA4}" type="pres">
      <dgm:prSet presAssocID="{F0337855-39F7-436D-8370-AEAFB5975251}" presName="sibTrans" presStyleLbl="bgSibTrans2D1" presStyleIdx="7" presStyleCnt="14"/>
      <dgm:spPr/>
      <dgm:t>
        <a:bodyPr/>
        <a:lstStyle/>
        <a:p>
          <a:endParaRPr lang="zh-TW" altLang="en-US"/>
        </a:p>
      </dgm:t>
    </dgm:pt>
    <dgm:pt modelId="{DE87596F-D151-42A4-9E27-2256F043A7E0}" type="pres">
      <dgm:prSet presAssocID="{4AE3B5C7-7A1D-40E1-BC11-3D7EE86B63F4}" presName="compNode" presStyleCnt="0"/>
      <dgm:spPr/>
      <dgm:t>
        <a:bodyPr/>
        <a:lstStyle/>
        <a:p>
          <a:endParaRPr lang="zh-TW" altLang="en-US"/>
        </a:p>
      </dgm:t>
    </dgm:pt>
    <dgm:pt modelId="{37E1C0BD-ACB2-4C81-91F4-D78F7D2FD38D}" type="pres">
      <dgm:prSet presAssocID="{4AE3B5C7-7A1D-40E1-BC11-3D7EE86B63F4}" presName="dummyConnPt" presStyleCnt="0"/>
      <dgm:spPr/>
      <dgm:t>
        <a:bodyPr/>
        <a:lstStyle/>
        <a:p>
          <a:endParaRPr lang="zh-TW" altLang="en-US"/>
        </a:p>
      </dgm:t>
    </dgm:pt>
    <dgm:pt modelId="{D646ACD3-C087-4407-9C4A-CA80C2178540}" type="pres">
      <dgm:prSet presAssocID="{4AE3B5C7-7A1D-40E1-BC11-3D7EE86B63F4}" presName="node" presStyleLbl="node1" presStyleIdx="8" presStyleCnt="15" custScaleX="129314" custScaleY="11177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5D92627-2FE5-4CA0-9DF9-92D72F60236D}" type="pres">
      <dgm:prSet presAssocID="{816902F5-A6F7-43EE-A007-DD3395342F5A}" presName="sibTrans" presStyleLbl="bgSibTrans2D1" presStyleIdx="8" presStyleCnt="14"/>
      <dgm:spPr/>
      <dgm:t>
        <a:bodyPr/>
        <a:lstStyle/>
        <a:p>
          <a:endParaRPr lang="zh-TW" altLang="en-US"/>
        </a:p>
      </dgm:t>
    </dgm:pt>
    <dgm:pt modelId="{7BFACCA6-A47E-441F-B019-5125D4618066}" type="pres">
      <dgm:prSet presAssocID="{AED0A6CE-2452-4263-AAC1-19690DD461EA}" presName="compNode" presStyleCnt="0"/>
      <dgm:spPr/>
      <dgm:t>
        <a:bodyPr/>
        <a:lstStyle/>
        <a:p>
          <a:endParaRPr lang="zh-TW" altLang="en-US"/>
        </a:p>
      </dgm:t>
    </dgm:pt>
    <dgm:pt modelId="{15101768-D532-485A-BC42-5F324E9C2094}" type="pres">
      <dgm:prSet presAssocID="{AED0A6CE-2452-4263-AAC1-19690DD461EA}" presName="dummyConnPt" presStyleCnt="0"/>
      <dgm:spPr/>
      <dgm:t>
        <a:bodyPr/>
        <a:lstStyle/>
        <a:p>
          <a:endParaRPr lang="zh-TW" altLang="en-US"/>
        </a:p>
      </dgm:t>
    </dgm:pt>
    <dgm:pt modelId="{07B490C9-1618-43BC-98A7-50ED9F7E203A}" type="pres">
      <dgm:prSet presAssocID="{AED0A6CE-2452-4263-AAC1-19690DD461EA}" presName="node" presStyleLbl="node1" presStyleIdx="9" presStyleCnt="15" custScaleX="124720" custScaleY="11613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62DA97-4D49-43D1-A796-D84DB4B72456}" type="pres">
      <dgm:prSet presAssocID="{F13BA128-E89D-461A-BD62-43D8B0A0F2CA}" presName="sibTrans" presStyleLbl="bgSibTrans2D1" presStyleIdx="9" presStyleCnt="14"/>
      <dgm:spPr/>
      <dgm:t>
        <a:bodyPr/>
        <a:lstStyle/>
        <a:p>
          <a:endParaRPr lang="zh-TW" altLang="en-US"/>
        </a:p>
      </dgm:t>
    </dgm:pt>
    <dgm:pt modelId="{081130F7-BD71-481C-AEA3-E0F3FD61C0A6}" type="pres">
      <dgm:prSet presAssocID="{030E19CF-B57C-40C0-B133-2D5E81D8225E}" presName="compNode" presStyleCnt="0"/>
      <dgm:spPr/>
      <dgm:t>
        <a:bodyPr/>
        <a:lstStyle/>
        <a:p>
          <a:endParaRPr lang="zh-TW" altLang="en-US"/>
        </a:p>
      </dgm:t>
    </dgm:pt>
    <dgm:pt modelId="{CAB60535-56A1-4DF2-B8FF-155BCF3E852E}" type="pres">
      <dgm:prSet presAssocID="{030E19CF-B57C-40C0-B133-2D5E81D8225E}" presName="dummyConnPt" presStyleCnt="0"/>
      <dgm:spPr/>
      <dgm:t>
        <a:bodyPr/>
        <a:lstStyle/>
        <a:p>
          <a:endParaRPr lang="zh-TW" altLang="en-US"/>
        </a:p>
      </dgm:t>
    </dgm:pt>
    <dgm:pt modelId="{30B8F78F-F901-436C-8080-FD74EC2DA2EE}" type="pres">
      <dgm:prSet presAssocID="{030E19CF-B57C-40C0-B133-2D5E81D8225E}" presName="node" presStyleLbl="node1" presStyleIdx="10" presStyleCnt="15" custScaleX="127460" custScaleY="10806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CEB2E0E-5FB9-4C2C-B373-7D8843C6E6D1}" type="pres">
      <dgm:prSet presAssocID="{641C4441-65FD-4C95-A74D-EE853B195318}" presName="sibTrans" presStyleLbl="bgSibTrans2D1" presStyleIdx="10" presStyleCnt="14"/>
      <dgm:spPr/>
      <dgm:t>
        <a:bodyPr/>
        <a:lstStyle/>
        <a:p>
          <a:endParaRPr lang="zh-TW" altLang="en-US"/>
        </a:p>
      </dgm:t>
    </dgm:pt>
    <dgm:pt modelId="{2FD7D2CB-3E1B-4419-AA76-DE5E328B4BCC}" type="pres">
      <dgm:prSet presAssocID="{90BDEC8D-BA3B-4C49-840F-B7229B3E038B}" presName="compNode" presStyleCnt="0"/>
      <dgm:spPr/>
      <dgm:t>
        <a:bodyPr/>
        <a:lstStyle/>
        <a:p>
          <a:endParaRPr lang="zh-TW" altLang="en-US"/>
        </a:p>
      </dgm:t>
    </dgm:pt>
    <dgm:pt modelId="{EB15B3CA-FE79-41CE-BD42-0136179AABC0}" type="pres">
      <dgm:prSet presAssocID="{90BDEC8D-BA3B-4C49-840F-B7229B3E038B}" presName="dummyConnPt" presStyleCnt="0"/>
      <dgm:spPr/>
      <dgm:t>
        <a:bodyPr/>
        <a:lstStyle/>
        <a:p>
          <a:endParaRPr lang="zh-TW" altLang="en-US"/>
        </a:p>
      </dgm:t>
    </dgm:pt>
    <dgm:pt modelId="{9FFBBE93-375A-4D55-94BD-4B5607C58239}" type="pres">
      <dgm:prSet presAssocID="{90BDEC8D-BA3B-4C49-840F-B7229B3E038B}" presName="node" presStyleLbl="node1" presStyleIdx="11" presStyleCnt="15" custScaleX="128848" custScaleY="11505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34D0C76-3B36-4197-B957-DFAA78494013}" type="pres">
      <dgm:prSet presAssocID="{98928EEC-90C3-4B19-B458-327EA24FB735}" presName="sibTrans" presStyleLbl="bgSibTrans2D1" presStyleIdx="11" presStyleCnt="14"/>
      <dgm:spPr/>
      <dgm:t>
        <a:bodyPr/>
        <a:lstStyle/>
        <a:p>
          <a:endParaRPr lang="zh-TW" altLang="en-US"/>
        </a:p>
      </dgm:t>
    </dgm:pt>
    <dgm:pt modelId="{F8D5FB8D-9936-4C1C-A1F3-8E66553CCFA5}" type="pres">
      <dgm:prSet presAssocID="{E1930BCD-D11C-4CAF-9AFA-9130A3436009}" presName="compNode" presStyleCnt="0"/>
      <dgm:spPr/>
      <dgm:t>
        <a:bodyPr/>
        <a:lstStyle/>
        <a:p>
          <a:endParaRPr lang="zh-TW" altLang="en-US"/>
        </a:p>
      </dgm:t>
    </dgm:pt>
    <dgm:pt modelId="{C5B59279-E811-4691-8E6F-8623427A3F5F}" type="pres">
      <dgm:prSet presAssocID="{E1930BCD-D11C-4CAF-9AFA-9130A3436009}" presName="dummyConnPt" presStyleCnt="0"/>
      <dgm:spPr/>
      <dgm:t>
        <a:bodyPr/>
        <a:lstStyle/>
        <a:p>
          <a:endParaRPr lang="zh-TW" altLang="en-US"/>
        </a:p>
      </dgm:t>
    </dgm:pt>
    <dgm:pt modelId="{8095CD37-8601-4BE7-9FD4-34705976F266}" type="pres">
      <dgm:prSet presAssocID="{E1930BCD-D11C-4CAF-9AFA-9130A3436009}" presName="node" presStyleLbl="node1" presStyleIdx="12" presStyleCnt="15" custScaleX="129223" custScaleY="16595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9E51945-F780-4C32-8D8B-D26204D61595}" type="pres">
      <dgm:prSet presAssocID="{77AEF3B4-13A6-4427-B689-3EA1ED5A9069}" presName="sibTrans" presStyleLbl="bgSibTrans2D1" presStyleIdx="12" presStyleCnt="14"/>
      <dgm:spPr/>
      <dgm:t>
        <a:bodyPr/>
        <a:lstStyle/>
        <a:p>
          <a:endParaRPr lang="zh-TW" altLang="en-US"/>
        </a:p>
      </dgm:t>
    </dgm:pt>
    <dgm:pt modelId="{E73E0B26-5704-4470-8DC7-CF7B5611B569}" type="pres">
      <dgm:prSet presAssocID="{4394D35A-A1AB-41C2-B54E-9969543F7DBC}" presName="compNode" presStyleCnt="0"/>
      <dgm:spPr/>
      <dgm:t>
        <a:bodyPr/>
        <a:lstStyle/>
        <a:p>
          <a:endParaRPr lang="zh-TW" altLang="en-US"/>
        </a:p>
      </dgm:t>
    </dgm:pt>
    <dgm:pt modelId="{EB8ED7FE-7518-408C-918C-3E91C4498071}" type="pres">
      <dgm:prSet presAssocID="{4394D35A-A1AB-41C2-B54E-9969543F7DBC}" presName="dummyConnPt" presStyleCnt="0"/>
      <dgm:spPr/>
      <dgm:t>
        <a:bodyPr/>
        <a:lstStyle/>
        <a:p>
          <a:endParaRPr lang="zh-TW" altLang="en-US"/>
        </a:p>
      </dgm:t>
    </dgm:pt>
    <dgm:pt modelId="{70B8FA53-DD0F-4B28-96B5-8DBB6BAC93B0}" type="pres">
      <dgm:prSet presAssocID="{4394D35A-A1AB-41C2-B54E-9969543F7DBC}" presName="node" presStyleLbl="node1" presStyleIdx="13" presStyleCnt="15" custScaleX="134817" custScaleY="14486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A7279A8-D761-4ACA-B5DB-6EFFC8753B0A}" type="pres">
      <dgm:prSet presAssocID="{4460237B-3EFB-4564-86A5-BF39A36F16EA}" presName="sibTrans" presStyleLbl="bgSibTrans2D1" presStyleIdx="13" presStyleCnt="14"/>
      <dgm:spPr/>
      <dgm:t>
        <a:bodyPr/>
        <a:lstStyle/>
        <a:p>
          <a:endParaRPr lang="zh-TW" altLang="en-US"/>
        </a:p>
      </dgm:t>
    </dgm:pt>
    <dgm:pt modelId="{3E23BD1A-87C6-469D-99D8-6D04AF24614E}" type="pres">
      <dgm:prSet presAssocID="{587E5210-236D-4B64-9063-BFF2510E57D9}" presName="compNode" presStyleCnt="0"/>
      <dgm:spPr/>
      <dgm:t>
        <a:bodyPr/>
        <a:lstStyle/>
        <a:p>
          <a:endParaRPr lang="zh-TW" altLang="en-US"/>
        </a:p>
      </dgm:t>
    </dgm:pt>
    <dgm:pt modelId="{116015A4-9BC3-4EE7-88DE-902B56945B54}" type="pres">
      <dgm:prSet presAssocID="{587E5210-236D-4B64-9063-BFF2510E57D9}" presName="dummyConnPt" presStyleCnt="0"/>
      <dgm:spPr/>
      <dgm:t>
        <a:bodyPr/>
        <a:lstStyle/>
        <a:p>
          <a:endParaRPr lang="zh-TW" altLang="en-US"/>
        </a:p>
      </dgm:t>
    </dgm:pt>
    <dgm:pt modelId="{09768E59-368E-415E-8B19-7D0EE0F12718}" type="pres">
      <dgm:prSet presAssocID="{587E5210-236D-4B64-9063-BFF2510E57D9}" presName="node" presStyleLbl="node1" presStyleIdx="14" presStyleCnt="15" custScaleX="134802" custScaleY="15123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B370955-1B22-4380-8166-BDE409CF82D4}" type="presOf" srcId="{07C2A0BF-D149-420B-86AF-854E45F53DF0}" destId="{72E03D33-226B-420D-B2D3-D93A7487F238}" srcOrd="0" destOrd="0" presId="urn:microsoft.com/office/officeart/2005/8/layout/bProcess4"/>
    <dgm:cxn modelId="{7FB47BD7-8B89-47BE-8CDE-DDE0F11418F8}" type="presOf" srcId="{85CA3D85-5907-450A-AD82-1483F2D761DB}" destId="{28F55546-F9C1-49DC-99BA-42921FC813E7}" srcOrd="0" destOrd="0" presId="urn:microsoft.com/office/officeart/2005/8/layout/bProcess4"/>
    <dgm:cxn modelId="{A27D900B-03FA-4569-958B-E41A9B96C705}" type="presOf" srcId="{90BDEC8D-BA3B-4C49-840F-B7229B3E038B}" destId="{9FFBBE93-375A-4D55-94BD-4B5607C58239}" srcOrd="0" destOrd="0" presId="urn:microsoft.com/office/officeart/2005/8/layout/bProcess4"/>
    <dgm:cxn modelId="{AEE769CB-DD25-4520-AB86-66FD300EB8FF}" type="presOf" srcId="{4394D35A-A1AB-41C2-B54E-9969543F7DBC}" destId="{70B8FA53-DD0F-4B28-96B5-8DBB6BAC93B0}" srcOrd="0" destOrd="0" presId="urn:microsoft.com/office/officeart/2005/8/layout/bProcess4"/>
    <dgm:cxn modelId="{B5697EE6-3B0A-4451-BDA7-6DA6717E897E}" type="presOf" srcId="{777D5A25-700E-441C-BF72-530797424DCA}" destId="{0532246C-701C-4B2D-A6C4-643384392CDD}" srcOrd="0" destOrd="0" presId="urn:microsoft.com/office/officeart/2005/8/layout/bProcess4"/>
    <dgm:cxn modelId="{B893D9BE-665E-4B33-8FE7-568D69802D90}" type="presOf" srcId="{D4BF7E1F-37F4-473C-955F-946A99312052}" destId="{EBBE1B0D-3C6E-4CB9-8E6B-29D913A3EF67}" srcOrd="0" destOrd="0" presId="urn:microsoft.com/office/officeart/2005/8/layout/bProcess4"/>
    <dgm:cxn modelId="{97407F64-C135-49D7-A327-6CA3D631FA57}" srcId="{A8B32E73-C080-42B4-B09E-CD10262711E5}" destId="{E1930BCD-D11C-4CAF-9AFA-9130A3436009}" srcOrd="12" destOrd="0" parTransId="{9180EA28-2FB7-4929-A272-F1CB98FC7E3A}" sibTransId="{77AEF3B4-13A6-4427-B689-3EA1ED5A9069}"/>
    <dgm:cxn modelId="{9EEE8ECD-F5B5-4FA4-A87C-E997A704751A}" srcId="{A8B32E73-C080-42B4-B09E-CD10262711E5}" destId="{AED0A6CE-2452-4263-AAC1-19690DD461EA}" srcOrd="9" destOrd="0" parTransId="{E496F7BF-096F-4652-AECB-0672C84D0697}" sibTransId="{F13BA128-E89D-461A-BD62-43D8B0A0F2CA}"/>
    <dgm:cxn modelId="{966DC984-8FB1-480E-B9DA-48CCD080C9D8}" type="presOf" srcId="{53F3D8E7-4549-46A9-BD57-092B0F055A21}" destId="{8F848F72-86F7-4F2D-9AEE-F55379D0C8A7}" srcOrd="0" destOrd="0" presId="urn:microsoft.com/office/officeart/2005/8/layout/bProcess4"/>
    <dgm:cxn modelId="{91BD8AA1-5149-4404-9C10-247D4756F91F}" type="presOf" srcId="{641C4441-65FD-4C95-A74D-EE853B195318}" destId="{4CEB2E0E-5FB9-4C2C-B373-7D8843C6E6D1}" srcOrd="0" destOrd="0" presId="urn:microsoft.com/office/officeart/2005/8/layout/bProcess4"/>
    <dgm:cxn modelId="{118CEDAB-7008-4655-99D3-B507E901FE1E}" type="presOf" srcId="{E1930BCD-D11C-4CAF-9AFA-9130A3436009}" destId="{8095CD37-8601-4BE7-9FD4-34705976F266}" srcOrd="0" destOrd="0" presId="urn:microsoft.com/office/officeart/2005/8/layout/bProcess4"/>
    <dgm:cxn modelId="{84C2E451-4EDB-43B4-95B4-135FFC2D8E42}" type="presOf" srcId="{AED0A6CE-2452-4263-AAC1-19690DD461EA}" destId="{07B490C9-1618-43BC-98A7-50ED9F7E203A}" srcOrd="0" destOrd="0" presId="urn:microsoft.com/office/officeart/2005/8/layout/bProcess4"/>
    <dgm:cxn modelId="{30DEFC53-CABA-448D-B270-B7B6381BE852}" type="presOf" srcId="{030E19CF-B57C-40C0-B133-2D5E81D8225E}" destId="{30B8F78F-F901-436C-8080-FD74EC2DA2EE}" srcOrd="0" destOrd="0" presId="urn:microsoft.com/office/officeart/2005/8/layout/bProcess4"/>
    <dgm:cxn modelId="{EDCCEFD5-4675-451B-9A93-15BE38968C5E}" srcId="{A8B32E73-C080-42B4-B09E-CD10262711E5}" destId="{D4BF7E1F-37F4-473C-955F-946A99312052}" srcOrd="7" destOrd="0" parTransId="{5EB89C85-D8F9-4AE8-810F-BA45C0C6CCD5}" sibTransId="{F0337855-39F7-436D-8370-AEAFB5975251}"/>
    <dgm:cxn modelId="{3BBEA285-A423-4A5B-84FA-A8FF569F6E47}" type="presOf" srcId="{A6E1978C-E5FD-4D90-B147-D074E8766A7F}" destId="{FEE5F545-94FC-40F9-905D-0914053ACC1C}" srcOrd="0" destOrd="0" presId="urn:microsoft.com/office/officeart/2005/8/layout/bProcess4"/>
    <dgm:cxn modelId="{B2EFAD57-941D-4215-8D9A-AA51E4DDC86E}" type="presOf" srcId="{4460237B-3EFB-4564-86A5-BF39A36F16EA}" destId="{1A7279A8-D761-4ACA-B5DB-6EFFC8753B0A}" srcOrd="0" destOrd="0" presId="urn:microsoft.com/office/officeart/2005/8/layout/bProcess4"/>
    <dgm:cxn modelId="{FBF3D980-F9F8-4FCE-9797-064D177886EA}" type="presOf" srcId="{C7ADE36C-71DD-40EE-8949-8786A3046676}" destId="{A276D2EF-F6B0-477A-B975-3B63767C336B}" srcOrd="0" destOrd="0" presId="urn:microsoft.com/office/officeart/2005/8/layout/bProcess4"/>
    <dgm:cxn modelId="{2D91996D-F763-465B-B512-F16BDDE16796}" type="presOf" srcId="{9F3F0496-81BC-438F-9A74-6EBED12D02B3}" destId="{B252E605-6759-4AB7-9CD5-5E4F44891C0F}" srcOrd="0" destOrd="0" presId="urn:microsoft.com/office/officeart/2005/8/layout/bProcess4"/>
    <dgm:cxn modelId="{9A14D7FA-9066-4E40-B54A-26B2638A1623}" type="presOf" srcId="{6C5B2E0A-F5AC-4D0D-95AE-8A5F498F281B}" destId="{4519A81E-9429-4683-B04E-6D8F7519A789}" srcOrd="0" destOrd="0" presId="urn:microsoft.com/office/officeart/2005/8/layout/bProcess4"/>
    <dgm:cxn modelId="{64B5C079-0D85-4529-B90A-97C300F178A6}" srcId="{A8B32E73-C080-42B4-B09E-CD10262711E5}" destId="{6C5B2E0A-F5AC-4D0D-95AE-8A5F498F281B}" srcOrd="3" destOrd="0" parTransId="{D41846B6-3790-47C0-96EB-44BB4993A616}" sibTransId="{A6E1978C-E5FD-4D90-B147-D074E8766A7F}"/>
    <dgm:cxn modelId="{298724A7-7E2B-4308-87A9-F05EDB4C5C66}" type="presOf" srcId="{77AEF3B4-13A6-4427-B689-3EA1ED5A9069}" destId="{29E51945-F780-4C32-8D8B-D26204D61595}" srcOrd="0" destOrd="0" presId="urn:microsoft.com/office/officeart/2005/8/layout/bProcess4"/>
    <dgm:cxn modelId="{A6B488B6-353A-4C85-B2DA-305750D3C9E2}" srcId="{A8B32E73-C080-42B4-B09E-CD10262711E5}" destId="{38D52A0E-58AD-4329-ABAE-080AB85B00E5}" srcOrd="1" destOrd="0" parTransId="{828683BB-308E-4A56-B4DB-825BD46D7A83}" sibTransId="{5DBC3712-70CD-4DAC-9BCC-EF1B65AD6744}"/>
    <dgm:cxn modelId="{FBE89003-2250-4063-9D40-8E36643AE553}" srcId="{A8B32E73-C080-42B4-B09E-CD10262711E5}" destId="{7C84BA45-6A92-413A-A3A0-CD88CB0400FC}" srcOrd="5" destOrd="0" parTransId="{737190AC-A5DA-4CD0-B965-F589F266C0E4}" sibTransId="{85CA3D85-5907-450A-AD82-1483F2D761DB}"/>
    <dgm:cxn modelId="{9DC9D7B1-CBEB-4200-9D09-BF298FC0462C}" srcId="{A8B32E73-C080-42B4-B09E-CD10262711E5}" destId="{07C2A0BF-D149-420B-86AF-854E45F53DF0}" srcOrd="0" destOrd="0" parTransId="{5CAA9EB8-821A-4E2E-8F41-A24502A77B6B}" sibTransId="{48ACF867-3D49-4F86-BA60-765E62A226A2}"/>
    <dgm:cxn modelId="{CBAE4AF1-CC3D-4E14-A864-3437DB37B9BA}" type="presOf" srcId="{F13BA128-E89D-461A-BD62-43D8B0A0F2CA}" destId="{6162DA97-4D49-43D1-A796-D84DB4B72456}" srcOrd="0" destOrd="0" presId="urn:microsoft.com/office/officeart/2005/8/layout/bProcess4"/>
    <dgm:cxn modelId="{6A02F998-872A-4411-BDAD-8ECA5C371133}" type="presOf" srcId="{6F5BE55C-C128-4F73-A888-92FA0293B210}" destId="{A4A09676-DB2A-4DC0-9AAC-9E25D3510517}" srcOrd="0" destOrd="0" presId="urn:microsoft.com/office/officeart/2005/8/layout/bProcess4"/>
    <dgm:cxn modelId="{3060FBF8-7936-4FE8-B50E-C571A3F35F86}" type="presOf" srcId="{587E5210-236D-4B64-9063-BFF2510E57D9}" destId="{09768E59-368E-415E-8B19-7D0EE0F12718}" srcOrd="0" destOrd="0" presId="urn:microsoft.com/office/officeart/2005/8/layout/bProcess4"/>
    <dgm:cxn modelId="{D63B0B52-D84A-4C9C-B693-CF7106EA6E4A}" type="presOf" srcId="{4AE3B5C7-7A1D-40E1-BC11-3D7EE86B63F4}" destId="{D646ACD3-C087-4407-9C4A-CA80C2178540}" srcOrd="0" destOrd="0" presId="urn:microsoft.com/office/officeart/2005/8/layout/bProcess4"/>
    <dgm:cxn modelId="{E7F35A91-BDEA-4E6C-B7C4-44DD17C182ED}" srcId="{A8B32E73-C080-42B4-B09E-CD10262711E5}" destId="{53F3D8E7-4549-46A9-BD57-092B0F055A21}" srcOrd="4" destOrd="0" parTransId="{87843841-9935-4C77-B62D-D108D9E88F11}" sibTransId="{C7ADE36C-71DD-40EE-8949-8786A3046676}"/>
    <dgm:cxn modelId="{93B946C0-04E8-4757-A85C-8E220C7FE9DB}" srcId="{A8B32E73-C080-42B4-B09E-CD10262711E5}" destId="{FEE0DA20-6E6D-4287-B513-751330C1DA1B}" srcOrd="2" destOrd="0" parTransId="{EA70EA9A-51F1-4B54-80F9-1746CC56A7E5}" sibTransId="{9F3F0496-81BC-438F-9A74-6EBED12D02B3}"/>
    <dgm:cxn modelId="{D2E507D7-B8F5-4E9C-A53C-57DD04D4BCC4}" type="presOf" srcId="{48ACF867-3D49-4F86-BA60-765E62A226A2}" destId="{445B71CB-FA40-4B3A-8B20-F918F77E237F}" srcOrd="0" destOrd="0" presId="urn:microsoft.com/office/officeart/2005/8/layout/bProcess4"/>
    <dgm:cxn modelId="{EBDC7886-F0DE-4C3D-974A-EB574930D84B}" type="presOf" srcId="{A8B32E73-C080-42B4-B09E-CD10262711E5}" destId="{094AB6C1-4865-40B4-8190-1F141C3776A2}" srcOrd="0" destOrd="0" presId="urn:microsoft.com/office/officeart/2005/8/layout/bProcess4"/>
    <dgm:cxn modelId="{5DA93C58-9D56-44CE-A4D7-DC9BE10F633E}" type="presOf" srcId="{F0337855-39F7-436D-8370-AEAFB5975251}" destId="{B569080C-A2D8-44C8-BF9B-4799856DDBA4}" srcOrd="0" destOrd="0" presId="urn:microsoft.com/office/officeart/2005/8/layout/bProcess4"/>
    <dgm:cxn modelId="{58E5BC2A-6B8A-4E08-B761-605354F42E87}" srcId="{A8B32E73-C080-42B4-B09E-CD10262711E5}" destId="{4394D35A-A1AB-41C2-B54E-9969543F7DBC}" srcOrd="13" destOrd="0" parTransId="{B7395C43-14D7-4373-9338-AD5611396FE2}" sibTransId="{4460237B-3EFB-4564-86A5-BF39A36F16EA}"/>
    <dgm:cxn modelId="{7D98EC68-9183-4F5F-A695-8FC8E095DCB6}" srcId="{A8B32E73-C080-42B4-B09E-CD10262711E5}" destId="{030E19CF-B57C-40C0-B133-2D5E81D8225E}" srcOrd="10" destOrd="0" parTransId="{769AA32D-7427-46DA-B84A-68574E83B6F2}" sibTransId="{641C4441-65FD-4C95-A74D-EE853B195318}"/>
    <dgm:cxn modelId="{2443062F-E90F-4303-AA4C-2016A90958B8}" srcId="{A8B32E73-C080-42B4-B09E-CD10262711E5}" destId="{90BDEC8D-BA3B-4C49-840F-B7229B3E038B}" srcOrd="11" destOrd="0" parTransId="{1B983E14-C60D-4269-B355-FDCA37EAEE6D}" sibTransId="{98928EEC-90C3-4B19-B458-327EA24FB735}"/>
    <dgm:cxn modelId="{332A86D2-9C67-4ED4-A26F-E6D46823ACBD}" type="presOf" srcId="{816902F5-A6F7-43EE-A007-DD3395342F5A}" destId="{55D92627-2FE5-4CA0-9DF9-92D72F60236D}" srcOrd="0" destOrd="0" presId="urn:microsoft.com/office/officeart/2005/8/layout/bProcess4"/>
    <dgm:cxn modelId="{037CC523-50F1-4D2B-9F03-E0AE71DD2571}" type="presOf" srcId="{98928EEC-90C3-4B19-B458-327EA24FB735}" destId="{634D0C76-3B36-4197-B957-DFAA78494013}" srcOrd="0" destOrd="0" presId="urn:microsoft.com/office/officeart/2005/8/layout/bProcess4"/>
    <dgm:cxn modelId="{F6E0BB9C-B03E-4876-899F-D8BD6754CD8C}" srcId="{A8B32E73-C080-42B4-B09E-CD10262711E5}" destId="{4AE3B5C7-7A1D-40E1-BC11-3D7EE86B63F4}" srcOrd="8" destOrd="0" parTransId="{2F5F9B7D-5AEA-4EE3-9CE6-56195B35BF28}" sibTransId="{816902F5-A6F7-43EE-A007-DD3395342F5A}"/>
    <dgm:cxn modelId="{13295092-8D9D-4B16-BEA8-F6D998179BA3}" type="presOf" srcId="{38D52A0E-58AD-4329-ABAE-080AB85B00E5}" destId="{7D923766-3D8B-4DBC-9491-1F59B3453F69}" srcOrd="0" destOrd="0" presId="urn:microsoft.com/office/officeart/2005/8/layout/bProcess4"/>
    <dgm:cxn modelId="{4E39AC8D-61E1-4BEC-B705-DA5FC76F03B8}" type="presOf" srcId="{FEE0DA20-6E6D-4287-B513-751330C1DA1B}" destId="{CE34BE1E-82CA-4F06-89C1-4ED3B336E7EE}" srcOrd="0" destOrd="0" presId="urn:microsoft.com/office/officeart/2005/8/layout/bProcess4"/>
    <dgm:cxn modelId="{1AF52004-D2D5-4C27-B880-CAE253D6C66D}" srcId="{A8B32E73-C080-42B4-B09E-CD10262711E5}" destId="{587E5210-236D-4B64-9063-BFF2510E57D9}" srcOrd="14" destOrd="0" parTransId="{23F66F42-9A92-4BFC-9E8C-DB4C9568FEFF}" sibTransId="{792A848E-7E41-4C43-9D0F-B98C40029BEC}"/>
    <dgm:cxn modelId="{04796323-2971-463A-A952-5DA673AFB0A4}" type="presOf" srcId="{5DBC3712-70CD-4DAC-9BCC-EF1B65AD6744}" destId="{BFC375F7-C00B-4962-81D2-68A7CA746BD2}" srcOrd="0" destOrd="0" presId="urn:microsoft.com/office/officeart/2005/8/layout/bProcess4"/>
    <dgm:cxn modelId="{43FA6C6A-7B80-494A-AD32-FB638CCF4883}" srcId="{A8B32E73-C080-42B4-B09E-CD10262711E5}" destId="{6F5BE55C-C128-4F73-A888-92FA0293B210}" srcOrd="6" destOrd="0" parTransId="{6D4F5897-D7EE-44ED-B772-FC5FAC9741F6}" sibTransId="{777D5A25-700E-441C-BF72-530797424DCA}"/>
    <dgm:cxn modelId="{5FDFCCBD-605C-45D5-AFAF-7861484E4996}" type="presOf" srcId="{7C84BA45-6A92-413A-A3A0-CD88CB0400FC}" destId="{E70AE044-E569-45B9-987B-5931697239BF}" srcOrd="0" destOrd="0" presId="urn:microsoft.com/office/officeart/2005/8/layout/bProcess4"/>
    <dgm:cxn modelId="{68DE36F8-3A1C-4F14-80F4-EE5F5EF675EE}" type="presParOf" srcId="{094AB6C1-4865-40B4-8190-1F141C3776A2}" destId="{4B786628-C4A4-49D1-81A4-C9B61B416AC3}" srcOrd="0" destOrd="0" presId="urn:microsoft.com/office/officeart/2005/8/layout/bProcess4"/>
    <dgm:cxn modelId="{035A8BEC-71B3-49E1-B9C9-70FC46943BC6}" type="presParOf" srcId="{4B786628-C4A4-49D1-81A4-C9B61B416AC3}" destId="{2D97210D-D789-4894-8AB1-6647E54F6B3C}" srcOrd="0" destOrd="0" presId="urn:microsoft.com/office/officeart/2005/8/layout/bProcess4"/>
    <dgm:cxn modelId="{236C361C-1B57-42AA-A16E-3E8AF4FB565A}" type="presParOf" srcId="{4B786628-C4A4-49D1-81A4-C9B61B416AC3}" destId="{72E03D33-226B-420D-B2D3-D93A7487F238}" srcOrd="1" destOrd="0" presId="urn:microsoft.com/office/officeart/2005/8/layout/bProcess4"/>
    <dgm:cxn modelId="{8C57AFBA-C691-45BF-AD18-4F2F9E09C5D0}" type="presParOf" srcId="{094AB6C1-4865-40B4-8190-1F141C3776A2}" destId="{445B71CB-FA40-4B3A-8B20-F918F77E237F}" srcOrd="1" destOrd="0" presId="urn:microsoft.com/office/officeart/2005/8/layout/bProcess4"/>
    <dgm:cxn modelId="{8E7CC64B-2003-4B60-A720-F101BF5127E1}" type="presParOf" srcId="{094AB6C1-4865-40B4-8190-1F141C3776A2}" destId="{5EC85EED-434D-4795-ADC1-6020F57AD957}" srcOrd="2" destOrd="0" presId="urn:microsoft.com/office/officeart/2005/8/layout/bProcess4"/>
    <dgm:cxn modelId="{342BD731-CE59-433F-8DB2-90FB7E747A0C}" type="presParOf" srcId="{5EC85EED-434D-4795-ADC1-6020F57AD957}" destId="{8E158626-EAC9-4038-B3AC-EA544C94E405}" srcOrd="0" destOrd="0" presId="urn:microsoft.com/office/officeart/2005/8/layout/bProcess4"/>
    <dgm:cxn modelId="{EE196EFC-4588-4FE9-B625-99B07953AA19}" type="presParOf" srcId="{5EC85EED-434D-4795-ADC1-6020F57AD957}" destId="{7D923766-3D8B-4DBC-9491-1F59B3453F69}" srcOrd="1" destOrd="0" presId="urn:microsoft.com/office/officeart/2005/8/layout/bProcess4"/>
    <dgm:cxn modelId="{1E3186A9-AC4D-4A35-97AA-C5708A32910B}" type="presParOf" srcId="{094AB6C1-4865-40B4-8190-1F141C3776A2}" destId="{BFC375F7-C00B-4962-81D2-68A7CA746BD2}" srcOrd="3" destOrd="0" presId="urn:microsoft.com/office/officeart/2005/8/layout/bProcess4"/>
    <dgm:cxn modelId="{42A33DBD-5262-499D-8F5D-181528D89611}" type="presParOf" srcId="{094AB6C1-4865-40B4-8190-1F141C3776A2}" destId="{36E69BA9-F80E-441D-BF10-09CE2E10AABB}" srcOrd="4" destOrd="0" presId="urn:microsoft.com/office/officeart/2005/8/layout/bProcess4"/>
    <dgm:cxn modelId="{085BE352-B8E6-4395-8AC7-BC988B96496D}" type="presParOf" srcId="{36E69BA9-F80E-441D-BF10-09CE2E10AABB}" destId="{3711D9C5-77E3-4CBF-8FCE-3C1C91DB924F}" srcOrd="0" destOrd="0" presId="urn:microsoft.com/office/officeart/2005/8/layout/bProcess4"/>
    <dgm:cxn modelId="{49B7C48B-4E13-4AB3-9C44-E3385B8ABB5F}" type="presParOf" srcId="{36E69BA9-F80E-441D-BF10-09CE2E10AABB}" destId="{CE34BE1E-82CA-4F06-89C1-4ED3B336E7EE}" srcOrd="1" destOrd="0" presId="urn:microsoft.com/office/officeart/2005/8/layout/bProcess4"/>
    <dgm:cxn modelId="{075C0D42-EEFA-46B7-B4CE-63095EAA5567}" type="presParOf" srcId="{094AB6C1-4865-40B4-8190-1F141C3776A2}" destId="{B252E605-6759-4AB7-9CD5-5E4F44891C0F}" srcOrd="5" destOrd="0" presId="urn:microsoft.com/office/officeart/2005/8/layout/bProcess4"/>
    <dgm:cxn modelId="{4D3E8577-1FAC-4D36-8240-E82BFB0339B6}" type="presParOf" srcId="{094AB6C1-4865-40B4-8190-1F141C3776A2}" destId="{A33E62A3-67B7-4092-BF3E-E3551C67C67F}" srcOrd="6" destOrd="0" presId="urn:microsoft.com/office/officeart/2005/8/layout/bProcess4"/>
    <dgm:cxn modelId="{A7BB70D4-4EF4-4B1B-BACB-3C7C648C3F65}" type="presParOf" srcId="{A33E62A3-67B7-4092-BF3E-E3551C67C67F}" destId="{0E368277-F3B8-4AA0-A3B2-B0E04D1CFB2B}" srcOrd="0" destOrd="0" presId="urn:microsoft.com/office/officeart/2005/8/layout/bProcess4"/>
    <dgm:cxn modelId="{BD864544-523F-4F4E-80B0-BFF702B34765}" type="presParOf" srcId="{A33E62A3-67B7-4092-BF3E-E3551C67C67F}" destId="{4519A81E-9429-4683-B04E-6D8F7519A789}" srcOrd="1" destOrd="0" presId="urn:microsoft.com/office/officeart/2005/8/layout/bProcess4"/>
    <dgm:cxn modelId="{B75A6F0C-EC85-4D2C-B917-B9DCA108EB63}" type="presParOf" srcId="{094AB6C1-4865-40B4-8190-1F141C3776A2}" destId="{FEE5F545-94FC-40F9-905D-0914053ACC1C}" srcOrd="7" destOrd="0" presId="urn:microsoft.com/office/officeart/2005/8/layout/bProcess4"/>
    <dgm:cxn modelId="{69D3A431-AB13-4941-9461-8827EE184E9F}" type="presParOf" srcId="{094AB6C1-4865-40B4-8190-1F141C3776A2}" destId="{2711881B-65C9-4BCA-910B-558A6C6DEA11}" srcOrd="8" destOrd="0" presId="urn:microsoft.com/office/officeart/2005/8/layout/bProcess4"/>
    <dgm:cxn modelId="{7BD538D5-4A81-4437-811A-C4728CBECAB2}" type="presParOf" srcId="{2711881B-65C9-4BCA-910B-558A6C6DEA11}" destId="{494B9CD2-3786-4D48-8C2D-641F25F0402A}" srcOrd="0" destOrd="0" presId="urn:microsoft.com/office/officeart/2005/8/layout/bProcess4"/>
    <dgm:cxn modelId="{A4B16CFA-890F-49AE-8DA1-6A1CE71C5168}" type="presParOf" srcId="{2711881B-65C9-4BCA-910B-558A6C6DEA11}" destId="{8F848F72-86F7-4F2D-9AEE-F55379D0C8A7}" srcOrd="1" destOrd="0" presId="urn:microsoft.com/office/officeart/2005/8/layout/bProcess4"/>
    <dgm:cxn modelId="{2191FD8F-CCB2-42C3-A94C-3E8F0D8437A5}" type="presParOf" srcId="{094AB6C1-4865-40B4-8190-1F141C3776A2}" destId="{A276D2EF-F6B0-477A-B975-3B63767C336B}" srcOrd="9" destOrd="0" presId="urn:microsoft.com/office/officeart/2005/8/layout/bProcess4"/>
    <dgm:cxn modelId="{256F3B68-D362-4841-AC27-4DD631E6D431}" type="presParOf" srcId="{094AB6C1-4865-40B4-8190-1F141C3776A2}" destId="{8CF1EC14-1E88-47FB-8F3C-A6D6BE5E373A}" srcOrd="10" destOrd="0" presId="urn:microsoft.com/office/officeart/2005/8/layout/bProcess4"/>
    <dgm:cxn modelId="{2B72A9E5-BB4A-468E-8A9B-3D53E0115ADE}" type="presParOf" srcId="{8CF1EC14-1E88-47FB-8F3C-A6D6BE5E373A}" destId="{01D7D00E-2630-4002-A277-5CD8522E7280}" srcOrd="0" destOrd="0" presId="urn:microsoft.com/office/officeart/2005/8/layout/bProcess4"/>
    <dgm:cxn modelId="{7281C59C-8AF3-4286-94BC-AF2FC35880D3}" type="presParOf" srcId="{8CF1EC14-1E88-47FB-8F3C-A6D6BE5E373A}" destId="{E70AE044-E569-45B9-987B-5931697239BF}" srcOrd="1" destOrd="0" presId="urn:microsoft.com/office/officeart/2005/8/layout/bProcess4"/>
    <dgm:cxn modelId="{7076FBE5-2A19-4B7E-B511-173BBD83A033}" type="presParOf" srcId="{094AB6C1-4865-40B4-8190-1F141C3776A2}" destId="{28F55546-F9C1-49DC-99BA-42921FC813E7}" srcOrd="11" destOrd="0" presId="urn:microsoft.com/office/officeart/2005/8/layout/bProcess4"/>
    <dgm:cxn modelId="{FEA00951-A444-4304-818A-D428815C500C}" type="presParOf" srcId="{094AB6C1-4865-40B4-8190-1F141C3776A2}" destId="{89053BB5-CAD2-4110-877F-414877AE08CB}" srcOrd="12" destOrd="0" presId="urn:microsoft.com/office/officeart/2005/8/layout/bProcess4"/>
    <dgm:cxn modelId="{9B097107-F6B7-49D8-87FF-8199B0251553}" type="presParOf" srcId="{89053BB5-CAD2-4110-877F-414877AE08CB}" destId="{BB1513F8-2511-4E78-9304-2C4D853BD2CE}" srcOrd="0" destOrd="0" presId="urn:microsoft.com/office/officeart/2005/8/layout/bProcess4"/>
    <dgm:cxn modelId="{49F12681-2E50-4596-9B41-8E43ECAD5889}" type="presParOf" srcId="{89053BB5-CAD2-4110-877F-414877AE08CB}" destId="{A4A09676-DB2A-4DC0-9AAC-9E25D3510517}" srcOrd="1" destOrd="0" presId="urn:microsoft.com/office/officeart/2005/8/layout/bProcess4"/>
    <dgm:cxn modelId="{7EE31B29-C602-4447-BDEC-5F9E06FA2511}" type="presParOf" srcId="{094AB6C1-4865-40B4-8190-1F141C3776A2}" destId="{0532246C-701C-4B2D-A6C4-643384392CDD}" srcOrd="13" destOrd="0" presId="urn:microsoft.com/office/officeart/2005/8/layout/bProcess4"/>
    <dgm:cxn modelId="{C1BB2922-3C34-4596-963C-D17895F84907}" type="presParOf" srcId="{094AB6C1-4865-40B4-8190-1F141C3776A2}" destId="{112727C0-2812-4089-AF36-9DFCD1400114}" srcOrd="14" destOrd="0" presId="urn:microsoft.com/office/officeart/2005/8/layout/bProcess4"/>
    <dgm:cxn modelId="{F75D9D1E-5E5B-4785-9D85-655D3865EFA6}" type="presParOf" srcId="{112727C0-2812-4089-AF36-9DFCD1400114}" destId="{3FD4E65E-B664-4FAD-B377-F4B8CC2CC58F}" srcOrd="0" destOrd="0" presId="urn:microsoft.com/office/officeart/2005/8/layout/bProcess4"/>
    <dgm:cxn modelId="{FF6B8989-4C8F-4DC5-8BFD-6A728DFC7EC2}" type="presParOf" srcId="{112727C0-2812-4089-AF36-9DFCD1400114}" destId="{EBBE1B0D-3C6E-4CB9-8E6B-29D913A3EF67}" srcOrd="1" destOrd="0" presId="urn:microsoft.com/office/officeart/2005/8/layout/bProcess4"/>
    <dgm:cxn modelId="{6351C6B3-CDEC-4BE4-BB9C-7D27BFF4933E}" type="presParOf" srcId="{094AB6C1-4865-40B4-8190-1F141C3776A2}" destId="{B569080C-A2D8-44C8-BF9B-4799856DDBA4}" srcOrd="15" destOrd="0" presId="urn:microsoft.com/office/officeart/2005/8/layout/bProcess4"/>
    <dgm:cxn modelId="{0DE903EA-A4D6-4499-AEBB-D0C2A8DB7045}" type="presParOf" srcId="{094AB6C1-4865-40B4-8190-1F141C3776A2}" destId="{DE87596F-D151-42A4-9E27-2256F043A7E0}" srcOrd="16" destOrd="0" presId="urn:microsoft.com/office/officeart/2005/8/layout/bProcess4"/>
    <dgm:cxn modelId="{72486989-32D8-424F-BB71-35287BC6D7C6}" type="presParOf" srcId="{DE87596F-D151-42A4-9E27-2256F043A7E0}" destId="{37E1C0BD-ACB2-4C81-91F4-D78F7D2FD38D}" srcOrd="0" destOrd="0" presId="urn:microsoft.com/office/officeart/2005/8/layout/bProcess4"/>
    <dgm:cxn modelId="{A62698E3-C24A-41AA-A2C8-CC0FBD82F07E}" type="presParOf" srcId="{DE87596F-D151-42A4-9E27-2256F043A7E0}" destId="{D646ACD3-C087-4407-9C4A-CA80C2178540}" srcOrd="1" destOrd="0" presId="urn:microsoft.com/office/officeart/2005/8/layout/bProcess4"/>
    <dgm:cxn modelId="{9F82A4A6-53BC-4DF3-8137-936C94732E67}" type="presParOf" srcId="{094AB6C1-4865-40B4-8190-1F141C3776A2}" destId="{55D92627-2FE5-4CA0-9DF9-92D72F60236D}" srcOrd="17" destOrd="0" presId="urn:microsoft.com/office/officeart/2005/8/layout/bProcess4"/>
    <dgm:cxn modelId="{0B031862-87C5-459E-A72C-89E286CC972D}" type="presParOf" srcId="{094AB6C1-4865-40B4-8190-1F141C3776A2}" destId="{7BFACCA6-A47E-441F-B019-5125D4618066}" srcOrd="18" destOrd="0" presId="urn:microsoft.com/office/officeart/2005/8/layout/bProcess4"/>
    <dgm:cxn modelId="{EC171C9A-2A0B-42CE-836B-392FB7432B86}" type="presParOf" srcId="{7BFACCA6-A47E-441F-B019-5125D4618066}" destId="{15101768-D532-485A-BC42-5F324E9C2094}" srcOrd="0" destOrd="0" presId="urn:microsoft.com/office/officeart/2005/8/layout/bProcess4"/>
    <dgm:cxn modelId="{7706ADD1-0876-4B9C-9F5D-10A78C0FE4AC}" type="presParOf" srcId="{7BFACCA6-A47E-441F-B019-5125D4618066}" destId="{07B490C9-1618-43BC-98A7-50ED9F7E203A}" srcOrd="1" destOrd="0" presId="urn:microsoft.com/office/officeart/2005/8/layout/bProcess4"/>
    <dgm:cxn modelId="{B17F0C52-B3C0-4AE4-B8E3-F8D896B659B0}" type="presParOf" srcId="{094AB6C1-4865-40B4-8190-1F141C3776A2}" destId="{6162DA97-4D49-43D1-A796-D84DB4B72456}" srcOrd="19" destOrd="0" presId="urn:microsoft.com/office/officeart/2005/8/layout/bProcess4"/>
    <dgm:cxn modelId="{D1D6DBDE-375F-455D-A4A5-3E5A3BA625F3}" type="presParOf" srcId="{094AB6C1-4865-40B4-8190-1F141C3776A2}" destId="{081130F7-BD71-481C-AEA3-E0F3FD61C0A6}" srcOrd="20" destOrd="0" presId="urn:microsoft.com/office/officeart/2005/8/layout/bProcess4"/>
    <dgm:cxn modelId="{8A938B81-CCF3-45F4-B9CC-966029C15082}" type="presParOf" srcId="{081130F7-BD71-481C-AEA3-E0F3FD61C0A6}" destId="{CAB60535-56A1-4DF2-B8FF-155BCF3E852E}" srcOrd="0" destOrd="0" presId="urn:microsoft.com/office/officeart/2005/8/layout/bProcess4"/>
    <dgm:cxn modelId="{D36C2315-9D39-46A1-BE20-12142FA1B830}" type="presParOf" srcId="{081130F7-BD71-481C-AEA3-E0F3FD61C0A6}" destId="{30B8F78F-F901-436C-8080-FD74EC2DA2EE}" srcOrd="1" destOrd="0" presId="urn:microsoft.com/office/officeart/2005/8/layout/bProcess4"/>
    <dgm:cxn modelId="{DCB84573-AABC-4991-BD93-7B0442A31492}" type="presParOf" srcId="{094AB6C1-4865-40B4-8190-1F141C3776A2}" destId="{4CEB2E0E-5FB9-4C2C-B373-7D8843C6E6D1}" srcOrd="21" destOrd="0" presId="urn:microsoft.com/office/officeart/2005/8/layout/bProcess4"/>
    <dgm:cxn modelId="{B487BB0E-560A-4E49-9776-219E86503997}" type="presParOf" srcId="{094AB6C1-4865-40B4-8190-1F141C3776A2}" destId="{2FD7D2CB-3E1B-4419-AA76-DE5E328B4BCC}" srcOrd="22" destOrd="0" presId="urn:microsoft.com/office/officeart/2005/8/layout/bProcess4"/>
    <dgm:cxn modelId="{0FF42371-B2B1-4262-96EB-DAB974539E10}" type="presParOf" srcId="{2FD7D2CB-3E1B-4419-AA76-DE5E328B4BCC}" destId="{EB15B3CA-FE79-41CE-BD42-0136179AABC0}" srcOrd="0" destOrd="0" presId="urn:microsoft.com/office/officeart/2005/8/layout/bProcess4"/>
    <dgm:cxn modelId="{A40AF071-BDDD-44C0-BA50-3AE69C304E4E}" type="presParOf" srcId="{2FD7D2CB-3E1B-4419-AA76-DE5E328B4BCC}" destId="{9FFBBE93-375A-4D55-94BD-4B5607C58239}" srcOrd="1" destOrd="0" presId="urn:microsoft.com/office/officeart/2005/8/layout/bProcess4"/>
    <dgm:cxn modelId="{FF47FBE4-8509-448C-B7A2-241AEB743871}" type="presParOf" srcId="{094AB6C1-4865-40B4-8190-1F141C3776A2}" destId="{634D0C76-3B36-4197-B957-DFAA78494013}" srcOrd="23" destOrd="0" presId="urn:microsoft.com/office/officeart/2005/8/layout/bProcess4"/>
    <dgm:cxn modelId="{EA1834DE-D811-4407-9122-75C3F81C1328}" type="presParOf" srcId="{094AB6C1-4865-40B4-8190-1F141C3776A2}" destId="{F8D5FB8D-9936-4C1C-A1F3-8E66553CCFA5}" srcOrd="24" destOrd="0" presId="urn:microsoft.com/office/officeart/2005/8/layout/bProcess4"/>
    <dgm:cxn modelId="{C3C7DD12-BD01-40D3-8F0C-15DD4907DF5D}" type="presParOf" srcId="{F8D5FB8D-9936-4C1C-A1F3-8E66553CCFA5}" destId="{C5B59279-E811-4691-8E6F-8623427A3F5F}" srcOrd="0" destOrd="0" presId="urn:microsoft.com/office/officeart/2005/8/layout/bProcess4"/>
    <dgm:cxn modelId="{EDA83535-0869-4032-B100-262320556C24}" type="presParOf" srcId="{F8D5FB8D-9936-4C1C-A1F3-8E66553CCFA5}" destId="{8095CD37-8601-4BE7-9FD4-34705976F266}" srcOrd="1" destOrd="0" presId="urn:microsoft.com/office/officeart/2005/8/layout/bProcess4"/>
    <dgm:cxn modelId="{B16021B8-AB85-4653-81EA-6BA9F9F109F7}" type="presParOf" srcId="{094AB6C1-4865-40B4-8190-1F141C3776A2}" destId="{29E51945-F780-4C32-8D8B-D26204D61595}" srcOrd="25" destOrd="0" presId="urn:microsoft.com/office/officeart/2005/8/layout/bProcess4"/>
    <dgm:cxn modelId="{0BCCE22F-F569-4D93-8EDF-FAC4B6A5FC07}" type="presParOf" srcId="{094AB6C1-4865-40B4-8190-1F141C3776A2}" destId="{E73E0B26-5704-4470-8DC7-CF7B5611B569}" srcOrd="26" destOrd="0" presId="urn:microsoft.com/office/officeart/2005/8/layout/bProcess4"/>
    <dgm:cxn modelId="{D5AB3FF5-DB5F-4960-9F71-8CFE2240A93F}" type="presParOf" srcId="{E73E0B26-5704-4470-8DC7-CF7B5611B569}" destId="{EB8ED7FE-7518-408C-918C-3E91C4498071}" srcOrd="0" destOrd="0" presId="urn:microsoft.com/office/officeart/2005/8/layout/bProcess4"/>
    <dgm:cxn modelId="{C4CFC04C-3FD7-4085-8D98-A8C66B3B6CC8}" type="presParOf" srcId="{E73E0B26-5704-4470-8DC7-CF7B5611B569}" destId="{70B8FA53-DD0F-4B28-96B5-8DBB6BAC93B0}" srcOrd="1" destOrd="0" presId="urn:microsoft.com/office/officeart/2005/8/layout/bProcess4"/>
    <dgm:cxn modelId="{4B57C532-28E7-427F-B0B3-DFEC286D58C2}" type="presParOf" srcId="{094AB6C1-4865-40B4-8190-1F141C3776A2}" destId="{1A7279A8-D761-4ACA-B5DB-6EFFC8753B0A}" srcOrd="27" destOrd="0" presId="urn:microsoft.com/office/officeart/2005/8/layout/bProcess4"/>
    <dgm:cxn modelId="{97FE0BE1-BC94-4785-837B-192D6D1C2645}" type="presParOf" srcId="{094AB6C1-4865-40B4-8190-1F141C3776A2}" destId="{3E23BD1A-87C6-469D-99D8-6D04AF24614E}" srcOrd="28" destOrd="0" presId="urn:microsoft.com/office/officeart/2005/8/layout/bProcess4"/>
    <dgm:cxn modelId="{6375BDCE-A6C3-46E7-A125-09106B09AF81}" type="presParOf" srcId="{3E23BD1A-87C6-469D-99D8-6D04AF24614E}" destId="{116015A4-9BC3-4EE7-88DE-902B56945B54}" srcOrd="0" destOrd="0" presId="urn:microsoft.com/office/officeart/2005/8/layout/bProcess4"/>
    <dgm:cxn modelId="{C78F86A3-4D93-4181-BACF-E13B2FE7AC73}" type="presParOf" srcId="{3E23BD1A-87C6-469D-99D8-6D04AF24614E}" destId="{09768E59-368E-415E-8B19-7D0EE0F12718}" srcOrd="1" destOrd="0" presId="urn:microsoft.com/office/officeart/2005/8/layout/bProcess4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AD7BE34-AEA2-41A6-9534-743B1D4E4EF2}" type="doc">
      <dgm:prSet loTypeId="urn:microsoft.com/office/officeart/2005/8/layout/vList5" loCatId="list" qsTypeId="urn:microsoft.com/office/officeart/2005/8/quickstyle/3d6" qsCatId="3D" csTypeId="urn:microsoft.com/office/officeart/2005/8/colors/accent2_5" csCatId="accent2" phldr="1"/>
      <dgm:spPr/>
      <dgm:t>
        <a:bodyPr/>
        <a:lstStyle/>
        <a:p>
          <a:endParaRPr lang="zh-TW" altLang="en-US"/>
        </a:p>
      </dgm:t>
    </dgm:pt>
    <dgm:pt modelId="{BA3E0801-0E0A-4EC1-816A-251DBFDD5922}">
      <dgm:prSet custT="1"/>
      <dgm:spPr>
        <a:sp3d extrusionH="1270000" prstMaterial="plastic">
          <a:bevelT w="50800" h="50800"/>
          <a:bevelB w="50800" h="50800"/>
        </a:sp3d>
      </dgm:spPr>
      <dgm:t>
        <a:bodyPr/>
        <a:lstStyle/>
        <a:p>
          <a:pPr algn="l" rtl="0"/>
          <a:r>
            <a:rPr lang="zh-TW" altLang="en-US" sz="4400" b="1" dirty="0" smtClean="0"/>
            <a:t>一、落實組織改造，強化行政效能</a:t>
          </a:r>
          <a:endParaRPr lang="zh-TW" altLang="en-US" sz="4400" b="1" dirty="0"/>
        </a:p>
      </dgm:t>
    </dgm:pt>
    <dgm:pt modelId="{22946015-E418-44C9-92B7-552E16193FE1}" type="parTrans" cxnId="{8F0F5C84-ECC3-426F-B4C2-AF6590D9271E}">
      <dgm:prSet/>
      <dgm:spPr/>
      <dgm:t>
        <a:bodyPr/>
        <a:lstStyle/>
        <a:p>
          <a:endParaRPr lang="zh-TW" altLang="en-US"/>
        </a:p>
      </dgm:t>
    </dgm:pt>
    <dgm:pt modelId="{1308C48F-8D01-4575-A20D-6E7AEF593C49}" type="sibTrans" cxnId="{8F0F5C84-ECC3-426F-B4C2-AF6590D9271E}">
      <dgm:prSet/>
      <dgm:spPr/>
      <dgm:t>
        <a:bodyPr/>
        <a:lstStyle/>
        <a:p>
          <a:endParaRPr lang="zh-TW" altLang="en-US"/>
        </a:p>
      </dgm:t>
    </dgm:pt>
    <dgm:pt modelId="{AE2E3AEC-36B1-4696-8A9E-A401791CFA80}">
      <dgm:prSet/>
      <dgm:spPr>
        <a:sp3d extrusionH="1016000" prstMaterial="plastic">
          <a:bevelT w="25400" h="25400"/>
          <a:bevelB w="25400" h="25400"/>
        </a:sp3d>
      </dgm:spPr>
      <dgm:t>
        <a:bodyPr/>
        <a:lstStyle/>
        <a:p>
          <a:pPr rtl="0"/>
          <a:r>
            <a:rPr lang="zh-TW" altLang="en-US" dirty="0" smtClean="0">
              <a:latin typeface="標楷體" pitchFamily="65" charset="-120"/>
            </a:rPr>
            <a:t>目標：打造精實、彈性、有效能的中央教育行政組織。</a:t>
          </a:r>
          <a:endParaRPr lang="en-US" altLang="en-US" dirty="0">
            <a:latin typeface="標楷體" pitchFamily="65" charset="-120"/>
          </a:endParaRPr>
        </a:p>
      </dgm:t>
    </dgm:pt>
    <dgm:pt modelId="{A974442F-0CB5-48EC-AE82-5BA1E90102AC}" type="parTrans" cxnId="{841963BF-4C76-4CF2-A5F5-6F6B8D25C468}">
      <dgm:prSet/>
      <dgm:spPr/>
      <dgm:t>
        <a:bodyPr/>
        <a:lstStyle/>
        <a:p>
          <a:endParaRPr lang="zh-TW" altLang="en-US"/>
        </a:p>
      </dgm:t>
    </dgm:pt>
    <dgm:pt modelId="{6FF516BE-C262-4D1D-BBAF-D9E498D2A074}" type="sibTrans" cxnId="{841963BF-4C76-4CF2-A5F5-6F6B8D25C468}">
      <dgm:prSet/>
      <dgm:spPr/>
      <dgm:t>
        <a:bodyPr/>
        <a:lstStyle/>
        <a:p>
          <a:endParaRPr lang="zh-TW" altLang="en-US"/>
        </a:p>
      </dgm:t>
    </dgm:pt>
    <dgm:pt modelId="{8D52257B-4F4C-4A03-BF89-6D0667ED8668}">
      <dgm:prSet/>
      <dgm:spPr>
        <a:sp3d extrusionH="1016000" prstMaterial="plastic">
          <a:bevelT w="25400" h="25400"/>
          <a:bevelB w="25400" h="25400"/>
        </a:sp3d>
      </dgm:spPr>
      <dgm:t>
        <a:bodyPr/>
        <a:lstStyle/>
        <a:p>
          <a:r>
            <a:rPr lang="zh-TW" altLang="en-US" dirty="0" smtClean="0">
              <a:latin typeface="標楷體" pitchFamily="65" charset="-120"/>
            </a:rPr>
            <a:t>策略：</a:t>
          </a:r>
        </a:p>
      </dgm:t>
    </dgm:pt>
    <dgm:pt modelId="{E45F1379-3CB0-4EA3-8CBA-F1E15E52EE2B}" type="parTrans" cxnId="{0BC0CE95-3D78-492E-A3FB-3A27AE6732B5}">
      <dgm:prSet/>
      <dgm:spPr/>
      <dgm:t>
        <a:bodyPr/>
        <a:lstStyle/>
        <a:p>
          <a:endParaRPr lang="zh-TW" altLang="en-US"/>
        </a:p>
      </dgm:t>
    </dgm:pt>
    <dgm:pt modelId="{C067B120-45E7-474A-8B2A-8FC537A32374}" type="sibTrans" cxnId="{0BC0CE95-3D78-492E-A3FB-3A27AE6732B5}">
      <dgm:prSet/>
      <dgm:spPr/>
      <dgm:t>
        <a:bodyPr/>
        <a:lstStyle/>
        <a:p>
          <a:endParaRPr lang="zh-TW" altLang="en-US"/>
        </a:p>
      </dgm:t>
    </dgm:pt>
    <dgm:pt modelId="{202DC721-534B-493A-84D1-BB853437FE2C}">
      <dgm:prSet/>
      <dgm:spPr>
        <a:sp3d extrusionH="1016000" prstMaterial="plastic">
          <a:bevelT w="25400" h="25400"/>
          <a:bevelB w="25400" h="25400"/>
        </a:sp3d>
      </dgm:spPr>
      <dgm:t>
        <a:bodyPr/>
        <a:lstStyle/>
        <a:p>
          <a:r>
            <a:rPr lang="en-US" altLang="zh-TW" dirty="0" smtClean="0">
              <a:latin typeface="標楷體" pitchFamily="65" charset="-120"/>
            </a:rPr>
            <a:t>2.</a:t>
          </a:r>
          <a:r>
            <a:rPr lang="zh-TW" altLang="en-US" dirty="0" smtClean="0">
              <a:latin typeface="標楷體" pitchFamily="65" charset="-120"/>
            </a:rPr>
            <a:t>依行政院組織改造推動小組作業流程，逐步推動組織改造作業。</a:t>
          </a:r>
        </a:p>
      </dgm:t>
    </dgm:pt>
    <dgm:pt modelId="{E2ABD7B4-C0AB-4EFE-B0D3-FDE34CCD7358}" type="parTrans" cxnId="{6BBE3CF1-2966-4D18-8D12-A65662044D15}">
      <dgm:prSet/>
      <dgm:spPr/>
      <dgm:t>
        <a:bodyPr/>
        <a:lstStyle/>
        <a:p>
          <a:endParaRPr lang="zh-TW" altLang="en-US"/>
        </a:p>
      </dgm:t>
    </dgm:pt>
    <dgm:pt modelId="{A2359EFF-6275-4326-950D-A1461C39BB9C}" type="sibTrans" cxnId="{6BBE3CF1-2966-4D18-8D12-A65662044D15}">
      <dgm:prSet/>
      <dgm:spPr/>
      <dgm:t>
        <a:bodyPr/>
        <a:lstStyle/>
        <a:p>
          <a:endParaRPr lang="zh-TW" altLang="en-US"/>
        </a:p>
      </dgm:t>
    </dgm:pt>
    <dgm:pt modelId="{A13E02C5-4AD6-4157-B81C-847CB0B497C3}">
      <dgm:prSet/>
      <dgm:spPr>
        <a:sp3d extrusionH="1016000" prstMaterial="plastic">
          <a:bevelT w="25400" h="25400"/>
          <a:bevelB w="25400" h="25400"/>
        </a:sp3d>
      </dgm:spPr>
      <dgm:t>
        <a:bodyPr/>
        <a:lstStyle/>
        <a:p>
          <a:r>
            <a:rPr lang="en-US" altLang="zh-TW" dirty="0" smtClean="0">
              <a:latin typeface="標楷體" pitchFamily="65" charset="-120"/>
            </a:rPr>
            <a:t>1.</a:t>
          </a:r>
          <a:r>
            <a:rPr lang="zh-TW" altLang="en-US" dirty="0" smtClean="0">
              <a:latin typeface="標楷體" pitchFamily="65" charset="-120"/>
            </a:rPr>
            <a:t>依組織基準法規劃組織架構，移入體委會、青輔會，並妥善規劃組織及人力結構。</a:t>
          </a:r>
        </a:p>
      </dgm:t>
    </dgm:pt>
    <dgm:pt modelId="{5B996262-F8C7-4799-B607-8AFA7BBD6020}" type="parTrans" cxnId="{DA6F151D-8EE9-474C-97F2-EB9D6CB0CF77}">
      <dgm:prSet/>
      <dgm:spPr/>
      <dgm:t>
        <a:bodyPr/>
        <a:lstStyle/>
        <a:p>
          <a:endParaRPr lang="zh-TW" altLang="en-US"/>
        </a:p>
      </dgm:t>
    </dgm:pt>
    <dgm:pt modelId="{19D71378-5194-451A-BAC8-6E93284F7A90}" type="sibTrans" cxnId="{DA6F151D-8EE9-474C-97F2-EB9D6CB0CF77}">
      <dgm:prSet/>
      <dgm:spPr/>
      <dgm:t>
        <a:bodyPr/>
        <a:lstStyle/>
        <a:p>
          <a:endParaRPr lang="zh-TW" altLang="en-US"/>
        </a:p>
      </dgm:t>
    </dgm:pt>
    <dgm:pt modelId="{0EF23B79-BB64-4EDF-942C-0C1A2C450E82}" type="pres">
      <dgm:prSet presAssocID="{BAD7BE34-AEA2-41A6-9534-743B1D4E4EF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EEE2CA6-22B6-4611-8C43-DB2D145347B9}" type="pres">
      <dgm:prSet presAssocID="{BA3E0801-0E0A-4EC1-816A-251DBFDD5922}" presName="linNode" presStyleCnt="0"/>
      <dgm:spPr/>
      <dgm:t>
        <a:bodyPr/>
        <a:lstStyle/>
        <a:p>
          <a:endParaRPr lang="zh-TW" altLang="en-US"/>
        </a:p>
      </dgm:t>
    </dgm:pt>
    <dgm:pt modelId="{C22348E1-C390-45E0-B5A4-5970F2ABBEBB}" type="pres">
      <dgm:prSet presAssocID="{BA3E0801-0E0A-4EC1-816A-251DBFDD5922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0AAFBB-FE8B-4E3C-8FE9-9DAAC416A604}" type="pres">
      <dgm:prSet presAssocID="{BA3E0801-0E0A-4EC1-816A-251DBFDD5922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BBE3CF1-2966-4D18-8D12-A65662044D15}" srcId="{BA3E0801-0E0A-4EC1-816A-251DBFDD5922}" destId="{202DC721-534B-493A-84D1-BB853437FE2C}" srcOrd="3" destOrd="0" parTransId="{E2ABD7B4-C0AB-4EFE-B0D3-FDE34CCD7358}" sibTransId="{A2359EFF-6275-4326-950D-A1461C39BB9C}"/>
    <dgm:cxn modelId="{DA6F151D-8EE9-474C-97F2-EB9D6CB0CF77}" srcId="{BA3E0801-0E0A-4EC1-816A-251DBFDD5922}" destId="{A13E02C5-4AD6-4157-B81C-847CB0B497C3}" srcOrd="2" destOrd="0" parTransId="{5B996262-F8C7-4799-B607-8AFA7BBD6020}" sibTransId="{19D71378-5194-451A-BAC8-6E93284F7A90}"/>
    <dgm:cxn modelId="{0BC0CE95-3D78-492E-A3FB-3A27AE6732B5}" srcId="{BA3E0801-0E0A-4EC1-816A-251DBFDD5922}" destId="{8D52257B-4F4C-4A03-BF89-6D0667ED8668}" srcOrd="1" destOrd="0" parTransId="{E45F1379-3CB0-4EA3-8CBA-F1E15E52EE2B}" sibTransId="{C067B120-45E7-474A-8B2A-8FC537A32374}"/>
    <dgm:cxn modelId="{CDC95EFA-B00D-4007-B300-64B9E986960D}" type="presOf" srcId="{BA3E0801-0E0A-4EC1-816A-251DBFDD5922}" destId="{C22348E1-C390-45E0-B5A4-5970F2ABBEBB}" srcOrd="0" destOrd="0" presId="urn:microsoft.com/office/officeart/2005/8/layout/vList5"/>
    <dgm:cxn modelId="{8F0F5C84-ECC3-426F-B4C2-AF6590D9271E}" srcId="{BAD7BE34-AEA2-41A6-9534-743B1D4E4EF2}" destId="{BA3E0801-0E0A-4EC1-816A-251DBFDD5922}" srcOrd="0" destOrd="0" parTransId="{22946015-E418-44C9-92B7-552E16193FE1}" sibTransId="{1308C48F-8D01-4575-A20D-6E7AEF593C49}"/>
    <dgm:cxn modelId="{652FE457-ADD9-4C02-96C4-2EC23ECC7EDE}" type="presOf" srcId="{A13E02C5-4AD6-4157-B81C-847CB0B497C3}" destId="{610AAFBB-FE8B-4E3C-8FE9-9DAAC416A604}" srcOrd="0" destOrd="2" presId="urn:microsoft.com/office/officeart/2005/8/layout/vList5"/>
    <dgm:cxn modelId="{4D59218C-ADB8-47F7-B7EC-5EEFFF2E6621}" type="presOf" srcId="{AE2E3AEC-36B1-4696-8A9E-A401791CFA80}" destId="{610AAFBB-FE8B-4E3C-8FE9-9DAAC416A604}" srcOrd="0" destOrd="0" presId="urn:microsoft.com/office/officeart/2005/8/layout/vList5"/>
    <dgm:cxn modelId="{E0CF0FC9-4FD0-487F-8D51-43A6B2DF3F3C}" type="presOf" srcId="{8D52257B-4F4C-4A03-BF89-6D0667ED8668}" destId="{610AAFBB-FE8B-4E3C-8FE9-9DAAC416A604}" srcOrd="0" destOrd="1" presId="urn:microsoft.com/office/officeart/2005/8/layout/vList5"/>
    <dgm:cxn modelId="{3D94164B-1824-4585-9075-D9D93679B372}" type="presOf" srcId="{BAD7BE34-AEA2-41A6-9534-743B1D4E4EF2}" destId="{0EF23B79-BB64-4EDF-942C-0C1A2C450E82}" srcOrd="0" destOrd="0" presId="urn:microsoft.com/office/officeart/2005/8/layout/vList5"/>
    <dgm:cxn modelId="{AE69C708-F48B-4C5F-A035-42710F15FA66}" type="presOf" srcId="{202DC721-534B-493A-84D1-BB853437FE2C}" destId="{610AAFBB-FE8B-4E3C-8FE9-9DAAC416A604}" srcOrd="0" destOrd="3" presId="urn:microsoft.com/office/officeart/2005/8/layout/vList5"/>
    <dgm:cxn modelId="{841963BF-4C76-4CF2-A5F5-6F6B8D25C468}" srcId="{BA3E0801-0E0A-4EC1-816A-251DBFDD5922}" destId="{AE2E3AEC-36B1-4696-8A9E-A401791CFA80}" srcOrd="0" destOrd="0" parTransId="{A974442F-0CB5-48EC-AE82-5BA1E90102AC}" sibTransId="{6FF516BE-C262-4D1D-BBAF-D9E498D2A074}"/>
    <dgm:cxn modelId="{03B2AD78-8D27-4F00-A98B-5A8DFA457F35}" type="presParOf" srcId="{0EF23B79-BB64-4EDF-942C-0C1A2C450E82}" destId="{CEEE2CA6-22B6-4611-8C43-DB2D145347B9}" srcOrd="0" destOrd="0" presId="urn:microsoft.com/office/officeart/2005/8/layout/vList5"/>
    <dgm:cxn modelId="{419A22A8-F686-4585-997F-DECC6AE0D95D}" type="presParOf" srcId="{CEEE2CA6-22B6-4611-8C43-DB2D145347B9}" destId="{C22348E1-C390-45E0-B5A4-5970F2ABBEBB}" srcOrd="0" destOrd="0" presId="urn:microsoft.com/office/officeart/2005/8/layout/vList5"/>
    <dgm:cxn modelId="{55F4C2C9-CF80-405C-8646-BF5886607B3E}" type="presParOf" srcId="{CEEE2CA6-22B6-4611-8C43-DB2D145347B9}" destId="{610AAFBB-FE8B-4E3C-8FE9-9DAAC416A60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15" tIns="45657" rIns="91315" bIns="45657" numCol="1" anchor="t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15" tIns="45657" rIns="91315" bIns="45657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pPr>
              <a:defRPr/>
            </a:pPr>
            <a:fld id="{DEDC8EC0-9C99-410C-A0BC-E934C79EF022}" type="datetimeFigureOut">
              <a:rPr lang="zh-TW" altLang="en-US"/>
              <a:pPr>
                <a:defRPr/>
              </a:pPr>
              <a:t>2011/7/1</a:t>
            </a:fld>
            <a:endParaRPr lang="en-US" altLang="zh-TW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15" tIns="45657" rIns="91315" bIns="45657" numCol="1" anchor="b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15" tIns="45657" rIns="91315" bIns="45657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pPr>
              <a:defRPr/>
            </a:pPr>
            <a:fld id="{71C212CC-EDE9-44D9-9879-81E09C8B6B6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15" tIns="45657" rIns="91315" bIns="45657" numCol="1" anchor="t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15" tIns="45657" rIns="91315" bIns="45657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pPr>
              <a:defRPr/>
            </a:pPr>
            <a:fld id="{32E6D338-415C-4D1E-A18B-F350D64F01C6}" type="datetimeFigureOut">
              <a:rPr lang="zh-TW" altLang="en-US"/>
              <a:pPr>
                <a:defRPr/>
              </a:pPr>
              <a:t>2011/7/1</a:t>
            </a:fld>
            <a:endParaRPr lang="en-US" alt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4" tIns="45716" rIns="91434" bIns="45716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15" tIns="45657" rIns="91315" bIns="456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15" tIns="45657" rIns="91315" bIns="45657" numCol="1" anchor="b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15" tIns="45657" rIns="91315" bIns="45657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pPr>
              <a:defRPr/>
            </a:pPr>
            <a:fld id="{5AF926A9-A00E-484E-B003-24EC422B218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 descr="Picture2"/>
          <p:cNvSpPr>
            <a:spLocks/>
          </p:cNvSpPr>
          <p:nvPr/>
        </p:nvSpPr>
        <p:spPr bwMode="gray">
          <a:xfrm>
            <a:off x="-14288" y="4292600"/>
            <a:ext cx="9164638" cy="2592388"/>
          </a:xfrm>
          <a:custGeom>
            <a:avLst/>
            <a:gdLst/>
            <a:ahLst/>
            <a:cxnLst>
              <a:cxn ang="0">
                <a:pos x="9" y="633"/>
              </a:cxn>
              <a:cxn ang="0">
                <a:pos x="1710" y="1182"/>
              </a:cxn>
              <a:cxn ang="0">
                <a:pos x="5773" y="0"/>
              </a:cxn>
              <a:cxn ang="0">
                <a:pos x="5773" y="1633"/>
              </a:cxn>
              <a:cxn ang="0">
                <a:pos x="0" y="1630"/>
              </a:cxn>
              <a:cxn ang="0">
                <a:pos x="9" y="633"/>
              </a:cxn>
            </a:cxnLst>
            <a:rect l="0" t="0" r="r" b="b"/>
            <a:pathLst>
              <a:path w="5773" h="1633">
                <a:moveTo>
                  <a:pt x="9" y="633"/>
                </a:moveTo>
                <a:cubicBezTo>
                  <a:pt x="27" y="588"/>
                  <a:pt x="695" y="1099"/>
                  <a:pt x="1710" y="1182"/>
                </a:cubicBezTo>
                <a:cubicBezTo>
                  <a:pt x="2725" y="1265"/>
                  <a:pt x="3871" y="1008"/>
                  <a:pt x="5773" y="0"/>
                </a:cubicBezTo>
                <a:lnTo>
                  <a:pt x="5773" y="1633"/>
                </a:lnTo>
                <a:lnTo>
                  <a:pt x="0" y="1630"/>
                </a:lnTo>
                <a:lnTo>
                  <a:pt x="9" y="633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kumimoji="0" lang="zh-TW" altLang="en-US">
              <a:ea typeface="+mn-ea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-14288" y="0"/>
            <a:ext cx="9172576" cy="6124575"/>
            <a:chOff x="-9" y="0"/>
            <a:chExt cx="5778" cy="3858"/>
          </a:xfrm>
        </p:grpSpPr>
        <p:sp>
          <p:nvSpPr>
            <p:cNvPr id="6" name="Freeform 9" descr="Small grid"/>
            <p:cNvSpPr>
              <a:spLocks/>
            </p:cNvSpPr>
            <p:nvPr userDrawn="1"/>
          </p:nvSpPr>
          <p:spPr bwMode="white">
            <a:xfrm>
              <a:off x="0" y="0"/>
              <a:ext cx="5769" cy="3858"/>
            </a:xfrm>
            <a:custGeom>
              <a:avLst/>
              <a:gdLst/>
              <a:ahLst/>
              <a:cxnLst>
                <a:cxn ang="0">
                  <a:pos x="0" y="3026"/>
                </a:cxn>
                <a:cxn ang="0">
                  <a:pos x="1984" y="3803"/>
                </a:cxn>
                <a:cxn ang="0">
                  <a:pos x="5769" y="2377"/>
                </a:cxn>
                <a:cxn ang="0">
                  <a:pos x="5769" y="0"/>
                </a:cxn>
                <a:cxn ang="0">
                  <a:pos x="18" y="0"/>
                </a:cxn>
                <a:cxn ang="0">
                  <a:pos x="9" y="10"/>
                </a:cxn>
                <a:cxn ang="0">
                  <a:pos x="0" y="3026"/>
                </a:cxn>
              </a:cxnLst>
              <a:rect l="0" t="0" r="r" b="b"/>
              <a:pathLst>
                <a:path w="5769" h="3858">
                  <a:moveTo>
                    <a:pt x="0" y="3026"/>
                  </a:moveTo>
                  <a:cubicBezTo>
                    <a:pt x="70" y="3092"/>
                    <a:pt x="640" y="3748"/>
                    <a:pt x="1984" y="3803"/>
                  </a:cubicBezTo>
                  <a:cubicBezTo>
                    <a:pt x="3328" y="3858"/>
                    <a:pt x="5396" y="2688"/>
                    <a:pt x="5769" y="2377"/>
                  </a:cubicBezTo>
                  <a:lnTo>
                    <a:pt x="5769" y="0"/>
                  </a:lnTo>
                  <a:lnTo>
                    <a:pt x="18" y="0"/>
                  </a:lnTo>
                  <a:lnTo>
                    <a:pt x="9" y="10"/>
                  </a:lnTo>
                  <a:lnTo>
                    <a:pt x="0" y="3026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>
                <a:ea typeface="+mn-ea"/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white">
            <a:xfrm>
              <a:off x="-9" y="0"/>
              <a:ext cx="5769" cy="3858"/>
            </a:xfrm>
            <a:custGeom>
              <a:avLst/>
              <a:gdLst/>
              <a:ahLst/>
              <a:cxnLst>
                <a:cxn ang="0">
                  <a:pos x="0" y="3026"/>
                </a:cxn>
                <a:cxn ang="0">
                  <a:pos x="1984" y="3803"/>
                </a:cxn>
                <a:cxn ang="0">
                  <a:pos x="5769" y="2377"/>
                </a:cxn>
                <a:cxn ang="0">
                  <a:pos x="5769" y="0"/>
                </a:cxn>
                <a:cxn ang="0">
                  <a:pos x="18" y="0"/>
                </a:cxn>
                <a:cxn ang="0">
                  <a:pos x="9" y="10"/>
                </a:cxn>
                <a:cxn ang="0">
                  <a:pos x="0" y="3026"/>
                </a:cxn>
              </a:cxnLst>
              <a:rect l="0" t="0" r="r" b="b"/>
              <a:pathLst>
                <a:path w="5769" h="3858">
                  <a:moveTo>
                    <a:pt x="0" y="3026"/>
                  </a:moveTo>
                  <a:cubicBezTo>
                    <a:pt x="70" y="3092"/>
                    <a:pt x="640" y="3748"/>
                    <a:pt x="1984" y="3803"/>
                  </a:cubicBezTo>
                  <a:cubicBezTo>
                    <a:pt x="3328" y="3858"/>
                    <a:pt x="5396" y="2688"/>
                    <a:pt x="5769" y="2377"/>
                  </a:cubicBezTo>
                  <a:lnTo>
                    <a:pt x="5769" y="0"/>
                  </a:lnTo>
                  <a:lnTo>
                    <a:pt x="18" y="0"/>
                  </a:lnTo>
                  <a:lnTo>
                    <a:pt x="9" y="10"/>
                  </a:lnTo>
                  <a:lnTo>
                    <a:pt x="0" y="302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  <a:alpha val="44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>
                <a:ea typeface="+mn-ea"/>
              </a:endParaRPr>
            </a:p>
          </p:txBody>
        </p:sp>
      </p:grp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304800" y="387350"/>
            <a:ext cx="2076450" cy="1143000"/>
            <a:chOff x="144" y="244"/>
            <a:chExt cx="1308" cy="720"/>
          </a:xfrm>
        </p:grpSpPr>
        <p:sp>
          <p:nvSpPr>
            <p:cNvPr id="9" name="Oval 12"/>
            <p:cNvSpPr>
              <a:spLocks noChangeArrowheads="1"/>
            </p:cNvSpPr>
            <p:nvPr/>
          </p:nvSpPr>
          <p:spPr bwMode="ltGray">
            <a:xfrm rot="-931870">
              <a:off x="144" y="244"/>
              <a:ext cx="1308" cy="72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5490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0" lang="zh-TW" altLang="en-US">
                <a:ea typeface="+mn-ea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ltGray">
            <a:xfrm rot="-931870">
              <a:off x="204" y="299"/>
              <a:ext cx="1161" cy="60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0" lang="zh-TW" altLang="en-US">
                <a:ea typeface="+mn-ea"/>
              </a:endParaRPr>
            </a:p>
          </p:txBody>
        </p:sp>
      </p:grpSp>
      <p:sp>
        <p:nvSpPr>
          <p:cNvPr id="11" name="Text Box 14"/>
          <p:cNvSpPr txBox="1">
            <a:spLocks noChangeArrowheads="1"/>
          </p:cNvSpPr>
          <p:nvPr/>
        </p:nvSpPr>
        <p:spPr bwMode="gray">
          <a:xfrm>
            <a:off x="762000" y="609600"/>
            <a:ext cx="1157288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zh-TW" altLang="en-US" sz="1600" b="1"/>
              <a:t>公司</a:t>
            </a:r>
          </a:p>
          <a:p>
            <a:pPr>
              <a:defRPr/>
            </a:pPr>
            <a:r>
              <a:rPr kumimoji="0" lang="zh-TW" altLang="en-US" sz="2600" b="1"/>
              <a:t>標誌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effectLst>
            <a:outerShdw dist="53882" dir="2700000" algn="ctr" rotWithShape="0">
              <a:srgbClr val="000000"/>
            </a:outerShdw>
          </a:effectLst>
        </p:spPr>
        <p:txBody>
          <a:bodyPr/>
          <a:lstStyle>
            <a:lvl1pPr>
              <a:defRPr sz="4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8862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23146-5664-4720-9F55-A96CEC9BB4C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3B8E2-F61D-4CA5-9DEB-0EF777ABFCE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6C598-3231-4E63-AA78-80337977582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72DD1-F564-49B8-B944-1DFBA955E93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7AD2D-6F89-4F0F-B446-BA0EEFA14E2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DA505-7323-4ED2-B54C-1B4DBC5BE81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B3DA9-95B7-4242-896C-2ED0DC66E6F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994DF-2141-4938-9D06-404FD4B244E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55B0F-00BB-4423-B57C-CAD4D32B7B2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ADA1A-C3D4-4CAD-8926-21DDEABE0FB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FC727-372B-4E32-A622-9030D26A514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7B6DE-E104-4167-937F-822106F8359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/>
        </p:nvGrpSpPr>
        <p:grpSpPr bwMode="auto">
          <a:xfrm>
            <a:off x="-15875" y="-15875"/>
            <a:ext cx="9185275" cy="6410325"/>
            <a:chOff x="-9" y="-9"/>
            <a:chExt cx="5778" cy="4038"/>
          </a:xfrm>
        </p:grpSpPr>
        <p:sp>
          <p:nvSpPr>
            <p:cNvPr id="1032" name="Freeform 8" descr="Small grid"/>
            <p:cNvSpPr>
              <a:spLocks/>
            </p:cNvSpPr>
            <p:nvPr userDrawn="1"/>
          </p:nvSpPr>
          <p:spPr bwMode="white">
            <a:xfrm>
              <a:off x="-9" y="-9"/>
              <a:ext cx="5769" cy="4029"/>
            </a:xfrm>
            <a:custGeom>
              <a:avLst/>
              <a:gdLst/>
              <a:ahLst/>
              <a:cxnLst>
                <a:cxn ang="0">
                  <a:pos x="0" y="3392"/>
                </a:cxn>
                <a:cxn ang="0">
                  <a:pos x="1978" y="3972"/>
                </a:cxn>
                <a:cxn ang="0">
                  <a:pos x="5769" y="2953"/>
                </a:cxn>
                <a:cxn ang="0">
                  <a:pos x="5769" y="0"/>
                </a:cxn>
                <a:cxn ang="0">
                  <a:pos x="9" y="9"/>
                </a:cxn>
                <a:cxn ang="0">
                  <a:pos x="15" y="19"/>
                </a:cxn>
                <a:cxn ang="0">
                  <a:pos x="0" y="3392"/>
                </a:cxn>
              </a:cxnLst>
              <a:rect l="0" t="0" r="r" b="b"/>
              <a:pathLst>
                <a:path w="5769" h="4029">
                  <a:moveTo>
                    <a:pt x="0" y="3392"/>
                  </a:moveTo>
                  <a:cubicBezTo>
                    <a:pt x="70" y="3461"/>
                    <a:pt x="642" y="3914"/>
                    <a:pt x="1978" y="3972"/>
                  </a:cubicBezTo>
                  <a:cubicBezTo>
                    <a:pt x="3313" y="4029"/>
                    <a:pt x="5398" y="3277"/>
                    <a:pt x="5769" y="2953"/>
                  </a:cubicBezTo>
                  <a:lnTo>
                    <a:pt x="5769" y="0"/>
                  </a:lnTo>
                  <a:lnTo>
                    <a:pt x="9" y="9"/>
                  </a:lnTo>
                  <a:lnTo>
                    <a:pt x="15" y="19"/>
                  </a:lnTo>
                  <a:lnTo>
                    <a:pt x="0" y="3392"/>
                  </a:ln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>
                <a:ea typeface="+mn-ea"/>
              </a:endParaRPr>
            </a:p>
          </p:txBody>
        </p:sp>
        <p:sp>
          <p:nvSpPr>
            <p:cNvPr id="1033" name="Freeform 9"/>
            <p:cNvSpPr>
              <a:spLocks/>
            </p:cNvSpPr>
            <p:nvPr userDrawn="1"/>
          </p:nvSpPr>
          <p:spPr bwMode="white">
            <a:xfrm>
              <a:off x="0" y="0"/>
              <a:ext cx="5769" cy="4029"/>
            </a:xfrm>
            <a:custGeom>
              <a:avLst/>
              <a:gdLst/>
              <a:ahLst/>
              <a:cxnLst>
                <a:cxn ang="0">
                  <a:pos x="0" y="3392"/>
                </a:cxn>
                <a:cxn ang="0">
                  <a:pos x="1978" y="3972"/>
                </a:cxn>
                <a:cxn ang="0">
                  <a:pos x="5769" y="2953"/>
                </a:cxn>
                <a:cxn ang="0">
                  <a:pos x="5769" y="0"/>
                </a:cxn>
                <a:cxn ang="0">
                  <a:pos x="9" y="9"/>
                </a:cxn>
                <a:cxn ang="0">
                  <a:pos x="15" y="19"/>
                </a:cxn>
                <a:cxn ang="0">
                  <a:pos x="0" y="3392"/>
                </a:cxn>
              </a:cxnLst>
              <a:rect l="0" t="0" r="r" b="b"/>
              <a:pathLst>
                <a:path w="5769" h="4029">
                  <a:moveTo>
                    <a:pt x="0" y="3392"/>
                  </a:moveTo>
                  <a:cubicBezTo>
                    <a:pt x="70" y="3461"/>
                    <a:pt x="642" y="3914"/>
                    <a:pt x="1978" y="3972"/>
                  </a:cubicBezTo>
                  <a:cubicBezTo>
                    <a:pt x="3313" y="4029"/>
                    <a:pt x="5398" y="3277"/>
                    <a:pt x="5769" y="2953"/>
                  </a:cubicBezTo>
                  <a:lnTo>
                    <a:pt x="5769" y="0"/>
                  </a:lnTo>
                  <a:lnTo>
                    <a:pt x="9" y="9"/>
                  </a:lnTo>
                  <a:lnTo>
                    <a:pt x="15" y="19"/>
                  </a:lnTo>
                  <a:lnTo>
                    <a:pt x="0" y="339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  <a:alpha val="46001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>
                <a:ea typeface="+mn-ea"/>
              </a:endParaRPr>
            </a:p>
          </p:txBody>
        </p:sp>
      </p:grpSp>
      <p:sp>
        <p:nvSpPr>
          <p:cNvPr id="1034" name="Freeform 10"/>
          <p:cNvSpPr>
            <a:spLocks/>
          </p:cNvSpPr>
          <p:nvPr/>
        </p:nvSpPr>
        <p:spPr bwMode="gray">
          <a:xfrm>
            <a:off x="-15875" y="5281613"/>
            <a:ext cx="9169400" cy="1601787"/>
          </a:xfrm>
          <a:custGeom>
            <a:avLst/>
            <a:gdLst/>
            <a:ahLst/>
            <a:cxnLst>
              <a:cxn ang="0">
                <a:pos x="9" y="426"/>
              </a:cxn>
              <a:cxn ang="0">
                <a:pos x="1774" y="710"/>
              </a:cxn>
              <a:cxn ang="0">
                <a:pos x="5778" y="0"/>
              </a:cxn>
              <a:cxn ang="0">
                <a:pos x="5773" y="1009"/>
              </a:cxn>
              <a:cxn ang="0">
                <a:pos x="0" y="1007"/>
              </a:cxn>
              <a:cxn ang="0">
                <a:pos x="9" y="426"/>
              </a:cxn>
            </a:cxnLst>
            <a:rect l="0" t="0" r="r" b="b"/>
            <a:pathLst>
              <a:path w="5778" h="1009">
                <a:moveTo>
                  <a:pt x="9" y="426"/>
                </a:moveTo>
                <a:cubicBezTo>
                  <a:pt x="27" y="400"/>
                  <a:pt x="759" y="661"/>
                  <a:pt x="1774" y="710"/>
                </a:cubicBezTo>
                <a:cubicBezTo>
                  <a:pt x="2789" y="758"/>
                  <a:pt x="4178" y="622"/>
                  <a:pt x="5778" y="0"/>
                </a:cubicBezTo>
                <a:lnTo>
                  <a:pt x="5773" y="1009"/>
                </a:lnTo>
                <a:lnTo>
                  <a:pt x="0" y="1007"/>
                </a:lnTo>
                <a:lnTo>
                  <a:pt x="9" y="42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kumimoji="0" lang="zh-TW" altLang="en-US">
              <a:ea typeface="+mn-ea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            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457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ea typeface="新細明體" charset="-120"/>
              </a:defRPr>
            </a:lvl1pPr>
          </a:lstStyle>
          <a:p>
            <a:pPr>
              <a:defRPr/>
            </a:pPr>
            <a:fld id="{E402F9AD-4C2B-4762-8021-5D5EDD2C8FD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ea typeface="新細明體" charset="-120"/>
              </a:defRPr>
            </a:lvl1pPr>
          </a:lstStyle>
          <a:p>
            <a:pPr>
              <a:defRPr/>
            </a:pPr>
            <a:fld id="{ED92E3FF-EC88-4BEE-A1D1-38BA84B0991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3" Type="http://schemas.openxmlformats.org/officeDocument/2006/relationships/diagramLayout" Target="../diagrams/layout21.xml"/><Relationship Id="rId7" Type="http://schemas.openxmlformats.org/officeDocument/2006/relationships/diagramData" Target="../diagrams/data22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1.xml"/><Relationship Id="rId11" Type="http://schemas.microsoft.com/office/2007/relationships/diagramDrawing" Target="../diagrams/drawing22.xml"/><Relationship Id="rId5" Type="http://schemas.openxmlformats.org/officeDocument/2006/relationships/diagramColors" Target="../diagrams/colors21.xml"/><Relationship Id="rId10" Type="http://schemas.openxmlformats.org/officeDocument/2006/relationships/diagramColors" Target="../diagrams/colors22.xml"/><Relationship Id="rId4" Type="http://schemas.openxmlformats.org/officeDocument/2006/relationships/diagramQuickStyle" Target="../diagrams/quickStyle21.xml"/><Relationship Id="rId9" Type="http://schemas.openxmlformats.org/officeDocument/2006/relationships/diagramQuickStyle" Target="../diagrams/quickStyle2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pochtimes.com/i6/1003070235071470.jpg" TargetMode="External"/><Relationship Id="rId3" Type="http://schemas.openxmlformats.org/officeDocument/2006/relationships/diagramLayout" Target="../diagrams/layout23.xml"/><Relationship Id="rId7" Type="http://schemas.openxmlformats.org/officeDocument/2006/relationships/image" Target="../media/image36.jpe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10" Type="http://schemas.openxmlformats.org/officeDocument/2006/relationships/image" Target="../media/image38.jpeg"/><Relationship Id="rId4" Type="http://schemas.openxmlformats.org/officeDocument/2006/relationships/diagramQuickStyle" Target="../diagrams/quickStyle23.xml"/><Relationship Id="rId9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6.xml"/><Relationship Id="rId13" Type="http://schemas.openxmlformats.org/officeDocument/2006/relationships/diagramLayout" Target="../diagrams/layout27.xml"/><Relationship Id="rId18" Type="http://schemas.openxmlformats.org/officeDocument/2006/relationships/diagramLayout" Target="../diagrams/layout28.xml"/><Relationship Id="rId3" Type="http://schemas.openxmlformats.org/officeDocument/2006/relationships/diagramLayout" Target="../diagrams/layout25.xml"/><Relationship Id="rId21" Type="http://schemas.microsoft.com/office/2007/relationships/diagramDrawing" Target="../diagrams/drawing28.xml"/><Relationship Id="rId7" Type="http://schemas.openxmlformats.org/officeDocument/2006/relationships/diagramData" Target="../diagrams/data26.xml"/><Relationship Id="rId12" Type="http://schemas.openxmlformats.org/officeDocument/2006/relationships/diagramData" Target="../diagrams/data27.xml"/><Relationship Id="rId17" Type="http://schemas.openxmlformats.org/officeDocument/2006/relationships/diagramData" Target="../diagrams/data28.xml"/><Relationship Id="rId2" Type="http://schemas.openxmlformats.org/officeDocument/2006/relationships/diagramData" Target="../diagrams/data25.xml"/><Relationship Id="rId16" Type="http://schemas.microsoft.com/office/2007/relationships/diagramDrawing" Target="../diagrams/drawing27.xml"/><Relationship Id="rId20" Type="http://schemas.openxmlformats.org/officeDocument/2006/relationships/diagramColors" Target="../diagrams/colors2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5.xml"/><Relationship Id="rId11" Type="http://schemas.microsoft.com/office/2007/relationships/diagramDrawing" Target="../diagrams/drawing26.xml"/><Relationship Id="rId5" Type="http://schemas.openxmlformats.org/officeDocument/2006/relationships/diagramColors" Target="../diagrams/colors25.xml"/><Relationship Id="rId15" Type="http://schemas.openxmlformats.org/officeDocument/2006/relationships/diagramColors" Target="../diagrams/colors27.xml"/><Relationship Id="rId10" Type="http://schemas.openxmlformats.org/officeDocument/2006/relationships/diagramColors" Target="../diagrams/colors26.xml"/><Relationship Id="rId19" Type="http://schemas.openxmlformats.org/officeDocument/2006/relationships/diagramQuickStyle" Target="../diagrams/quickStyle28.xml"/><Relationship Id="rId4" Type="http://schemas.openxmlformats.org/officeDocument/2006/relationships/diagramQuickStyle" Target="../diagrams/quickStyle25.xml"/><Relationship Id="rId9" Type="http://schemas.openxmlformats.org/officeDocument/2006/relationships/diagramQuickStyle" Target="../diagrams/quickStyle26.xml"/><Relationship Id="rId14" Type="http://schemas.openxmlformats.org/officeDocument/2006/relationships/diagramQuickStyle" Target="../diagrams/quickStyl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2667000"/>
            <a:ext cx="8229600" cy="868363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800" i="0" smtClean="0">
                <a:ea typeface="新細明體" charset="-120"/>
              </a:rPr>
              <a:t>教育施政理念與政策發展</a:t>
            </a:r>
          </a:p>
        </p:txBody>
      </p:sp>
      <p:sp>
        <p:nvSpPr>
          <p:cNvPr id="16386" name="Rectangle 5"/>
          <p:cNvSpPr>
            <a:spLocks noGrp="1" noChangeArrowheads="1"/>
          </p:cNvSpPr>
          <p:nvPr>
            <p:ph idx="1"/>
          </p:nvPr>
        </p:nvSpPr>
        <p:spPr>
          <a:xfrm>
            <a:off x="381000" y="4343400"/>
            <a:ext cx="8229600" cy="1219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zh-TW" altLang="en-US" b="1" smtClean="0">
                <a:solidFill>
                  <a:srgbClr val="C2EAFA"/>
                </a:solidFill>
                <a:ea typeface="新細明體" charset="-120"/>
              </a:rPr>
              <a:t>吳清基部長</a:t>
            </a:r>
            <a:endParaRPr lang="en-US" altLang="zh-TW" b="1" smtClean="0">
              <a:solidFill>
                <a:srgbClr val="C2EAFA"/>
              </a:solidFill>
              <a:ea typeface="新細明體" charset="-120"/>
            </a:endParaRPr>
          </a:p>
          <a:p>
            <a:pPr algn="ctr" eaLnBrk="1" hangingPunct="1">
              <a:buFontTx/>
              <a:buNone/>
            </a:pPr>
            <a:r>
              <a:rPr lang="en-US" altLang="zh-TW" b="1" smtClean="0">
                <a:solidFill>
                  <a:srgbClr val="C2EAFA"/>
                </a:solidFill>
                <a:ea typeface="新細明體" charset="-120"/>
              </a:rPr>
              <a:t>100</a:t>
            </a:r>
            <a:r>
              <a:rPr lang="zh-TW" altLang="en-US" b="1" smtClean="0">
                <a:solidFill>
                  <a:srgbClr val="C2EAFA"/>
                </a:solidFill>
                <a:ea typeface="新細明體" charset="-120"/>
              </a:rPr>
              <a:t>年</a:t>
            </a:r>
            <a:r>
              <a:rPr lang="en-US" altLang="zh-TW" b="1" smtClean="0">
                <a:solidFill>
                  <a:srgbClr val="C2EAFA"/>
                </a:solidFill>
                <a:ea typeface="新細明體" charset="-120"/>
              </a:rPr>
              <a:t>7</a:t>
            </a:r>
            <a:r>
              <a:rPr lang="zh-TW" altLang="en-US" b="1" smtClean="0">
                <a:solidFill>
                  <a:srgbClr val="C2EAFA"/>
                </a:solidFill>
                <a:ea typeface="新細明體" charset="-120"/>
              </a:rPr>
              <a:t>月</a:t>
            </a:r>
            <a:r>
              <a:rPr lang="en-US" altLang="zh-TW" b="1" smtClean="0">
                <a:solidFill>
                  <a:srgbClr val="C2EAFA"/>
                </a:solidFill>
                <a:ea typeface="新細明體" charset="-120"/>
              </a:rPr>
              <a:t>4</a:t>
            </a:r>
            <a:r>
              <a:rPr lang="zh-TW" altLang="en-US" b="1" smtClean="0">
                <a:solidFill>
                  <a:srgbClr val="C2EAFA"/>
                </a:solidFill>
                <a:ea typeface="新細明體" charset="-120"/>
              </a:rPr>
              <a:t>日</a:t>
            </a:r>
          </a:p>
        </p:txBody>
      </p:sp>
      <p:pic>
        <p:nvPicPr>
          <p:cNvPr id="16387" name="Picture 6" descr="D:\My Documents\參考\教育部logo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2463" y="457200"/>
            <a:ext cx="8715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投影片編號版面配置區 5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/>
          <a:lstStyle/>
          <a:p>
            <a:fld id="{B4CE2FD1-8E8F-4EE4-A8AD-1FB0B3BD61F2}" type="slidenum">
              <a:rPr lang="zh-TW" altLang="en-US" smtClean="0"/>
              <a:pPr/>
              <a:t>1</a:t>
            </a:fld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00438"/>
            <a:ext cx="4857752" cy="3143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602" name="矩形 8"/>
          <p:cNvSpPr>
            <a:spLocks noChangeArrowheads="1"/>
          </p:cNvSpPr>
          <p:nvPr/>
        </p:nvSpPr>
        <p:spPr bwMode="auto">
          <a:xfrm>
            <a:off x="6096000" y="4038600"/>
            <a:ext cx="32766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>
                <a:latin typeface="Calibri" pitchFamily="34" charset="0"/>
              </a:rPr>
              <a:t>留華比率增加：</a:t>
            </a:r>
            <a:r>
              <a:rPr kumimoji="0" lang="en-US" altLang="zh-TW">
                <a:latin typeface="Calibri" pitchFamily="34" charset="0"/>
              </a:rPr>
              <a:t>98</a:t>
            </a:r>
            <a:r>
              <a:rPr kumimoji="0" lang="zh-TW" altLang="en-US">
                <a:latin typeface="Calibri" pitchFamily="34" charset="0"/>
              </a:rPr>
              <a:t>年</a:t>
            </a:r>
            <a:r>
              <a:rPr kumimoji="0" lang="en-US" altLang="zh-TW">
                <a:latin typeface="Calibri" pitchFamily="34" charset="0"/>
              </a:rPr>
              <a:t>19,376</a:t>
            </a:r>
          </a:p>
          <a:p>
            <a:r>
              <a:rPr kumimoji="0" lang="zh-TW" altLang="en-US">
                <a:latin typeface="Calibri" pitchFamily="34" charset="0"/>
              </a:rPr>
              <a:t>人，修學位比率 </a:t>
            </a:r>
            <a:r>
              <a:rPr kumimoji="0" lang="en-US" altLang="zh-TW">
                <a:latin typeface="Calibri" pitchFamily="34" charset="0"/>
              </a:rPr>
              <a:t>40%</a:t>
            </a:r>
            <a:r>
              <a:rPr kumimoji="0" lang="zh-TW" altLang="en-US">
                <a:latin typeface="Calibri" pitchFamily="34" charset="0"/>
              </a:rPr>
              <a:t>，亞洲</a:t>
            </a:r>
            <a:endParaRPr kumimoji="0" lang="en-US" altLang="zh-TW">
              <a:latin typeface="Calibri" pitchFamily="34" charset="0"/>
            </a:endParaRPr>
          </a:p>
          <a:p>
            <a:r>
              <a:rPr kumimoji="0" lang="zh-TW" altLang="en-US">
                <a:latin typeface="Calibri" pitchFamily="34" charset="0"/>
              </a:rPr>
              <a:t> </a:t>
            </a:r>
            <a:r>
              <a:rPr kumimoji="0" lang="en-US" altLang="zh-TW">
                <a:latin typeface="Calibri" pitchFamily="34" charset="0"/>
              </a:rPr>
              <a:t>48 %</a:t>
            </a:r>
            <a:r>
              <a:rPr kumimoji="0" lang="zh-TW" altLang="en-US">
                <a:latin typeface="Calibri" pitchFamily="34" charset="0"/>
              </a:rPr>
              <a:t>，美洲</a:t>
            </a:r>
            <a:r>
              <a:rPr kumimoji="0" lang="en-US" altLang="zh-TW">
                <a:latin typeface="Calibri" pitchFamily="34" charset="0"/>
              </a:rPr>
              <a:t>30%</a:t>
            </a:r>
            <a:r>
              <a:rPr kumimoji="0" lang="zh-TW" altLang="en-US">
                <a:latin typeface="Calibri" pitchFamily="34" charset="0"/>
              </a:rPr>
              <a:t>，歐洲</a:t>
            </a:r>
            <a:r>
              <a:rPr kumimoji="0" lang="en-US" altLang="zh-TW">
                <a:latin typeface="Calibri" pitchFamily="34" charset="0"/>
              </a:rPr>
              <a:t>18%</a:t>
            </a:r>
            <a:r>
              <a:rPr kumimoji="0" lang="zh-TW" altLang="en-US">
                <a:latin typeface="Calibri" pitchFamily="34" charset="0"/>
              </a:rPr>
              <a:t>。</a:t>
            </a:r>
            <a:endParaRPr kumimoji="0" lang="en-US" altLang="zh-TW">
              <a:latin typeface="Calibri" pitchFamily="34" charset="0"/>
            </a:endParaRPr>
          </a:p>
          <a:p>
            <a:r>
              <a:rPr lang="zh-TW" altLang="en-US"/>
              <a:t>鼓勵出國留學：</a:t>
            </a:r>
            <a:r>
              <a:rPr lang="en-US" altLang="zh-TW"/>
              <a:t>98</a:t>
            </a:r>
            <a:r>
              <a:rPr lang="zh-TW" altLang="en-US"/>
              <a:t>年</a:t>
            </a:r>
            <a:r>
              <a:rPr lang="en-US" altLang="zh-TW"/>
              <a:t>2,586 </a:t>
            </a:r>
          </a:p>
          <a:p>
            <a:r>
              <a:rPr lang="zh-TW" altLang="en-US"/>
              <a:t>名學生因政府獎學金及貸款</a:t>
            </a:r>
            <a:endParaRPr lang="en-US" altLang="zh-TW"/>
          </a:p>
          <a:p>
            <a:r>
              <a:rPr lang="zh-TW" altLang="en-US"/>
              <a:t>至國外求學。</a:t>
            </a:r>
          </a:p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0" name="投影片編號版面配置區 9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D20A3D0-A6AD-4E65-B23D-A2E8C39D3721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2971800" cy="3124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1" y="152400"/>
            <a:ext cx="2819399" cy="3124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606" name="矩形 10"/>
          <p:cNvSpPr>
            <a:spLocks noChangeArrowheads="1"/>
          </p:cNvSpPr>
          <p:nvPr/>
        </p:nvSpPr>
        <p:spPr bwMode="auto">
          <a:xfrm>
            <a:off x="6096000" y="609600"/>
            <a:ext cx="3048000" cy="495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800" b="1">
                <a:solidFill>
                  <a:srgbClr val="FF0000"/>
                </a:solidFill>
                <a:latin typeface="Calibri" pitchFamily="34" charset="0"/>
              </a:rPr>
              <a:t>高教國際交流成長</a:t>
            </a:r>
            <a:endParaRPr kumimoji="0" lang="en-US" altLang="zh-TW" sz="2800" b="1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zh-TW" altLang="en-US"/>
              <a:t>國際合作提升：</a:t>
            </a:r>
            <a:r>
              <a:rPr lang="en-US" altLang="zh-TW"/>
              <a:t>92 </a:t>
            </a:r>
            <a:r>
              <a:rPr lang="zh-TW" altLang="en-US"/>
              <a:t>至 </a:t>
            </a:r>
            <a:r>
              <a:rPr lang="en-US" altLang="zh-TW"/>
              <a:t>97 </a:t>
            </a:r>
            <a:r>
              <a:rPr lang="zh-TW" altLang="en-US"/>
              <a:t>年</a:t>
            </a:r>
            <a:endParaRPr lang="en-US" altLang="zh-TW"/>
          </a:p>
          <a:p>
            <a:r>
              <a:rPr lang="zh-TW" altLang="en-US"/>
              <a:t>與國外簽約成長</a:t>
            </a:r>
            <a:r>
              <a:rPr lang="en-US" altLang="zh-TW"/>
              <a:t>1</a:t>
            </a:r>
            <a:r>
              <a:rPr lang="zh-TW" altLang="en-US"/>
              <a:t>倍；至 </a:t>
            </a:r>
            <a:r>
              <a:rPr lang="en-US" altLang="zh-TW"/>
              <a:t>98</a:t>
            </a:r>
            <a:r>
              <a:rPr lang="zh-TW" altLang="en-US"/>
              <a:t>年有 </a:t>
            </a:r>
            <a:r>
              <a:rPr lang="en-US" altLang="zh-TW"/>
              <a:t>156</a:t>
            </a:r>
            <a:r>
              <a:rPr lang="zh-TW" altLang="en-US"/>
              <a:t>大學與 </a:t>
            </a:r>
            <a:r>
              <a:rPr lang="en-US" altLang="zh-TW"/>
              <a:t>94</a:t>
            </a:r>
            <a:r>
              <a:rPr lang="zh-TW" altLang="en-US"/>
              <a:t>國</a:t>
            </a:r>
            <a:r>
              <a:rPr lang="en-US" altLang="zh-TW"/>
              <a:t>2,341</a:t>
            </a:r>
            <a:r>
              <a:rPr lang="zh-TW" altLang="en-US"/>
              <a:t>校合作，簽約</a:t>
            </a:r>
            <a:r>
              <a:rPr lang="en-US" altLang="zh-TW"/>
              <a:t>5,249 </a:t>
            </a:r>
            <a:r>
              <a:rPr lang="zh-TW" altLang="en-US"/>
              <a:t>件。</a:t>
            </a:r>
            <a:endParaRPr lang="en-US" altLang="zh-TW"/>
          </a:p>
          <a:p>
            <a:r>
              <a:rPr lang="zh-TW" altLang="en-US"/>
              <a:t>國際發表逐增：</a:t>
            </a:r>
            <a:r>
              <a:rPr lang="en-US" altLang="zh-TW"/>
              <a:t>98 </a:t>
            </a:r>
            <a:r>
              <a:rPr lang="zh-TW" altLang="en-US"/>
              <a:t>年</a:t>
            </a:r>
            <a:r>
              <a:rPr lang="en-US" altLang="zh-TW"/>
              <a:t>SCI</a:t>
            </a:r>
            <a:r>
              <a:rPr lang="zh-TW" altLang="en-US"/>
              <a:t>第</a:t>
            </a:r>
            <a:endParaRPr lang="en-US" altLang="zh-TW"/>
          </a:p>
          <a:p>
            <a:r>
              <a:rPr lang="en-US" altLang="zh-TW"/>
              <a:t>17</a:t>
            </a:r>
            <a:r>
              <a:rPr lang="zh-TW" altLang="en-US"/>
              <a:t>名；</a:t>
            </a:r>
            <a:r>
              <a:rPr lang="en-US" altLang="zh-TW"/>
              <a:t>SSCI 98</a:t>
            </a:r>
            <a:r>
              <a:rPr lang="zh-TW" altLang="en-US"/>
              <a:t>年較</a:t>
            </a:r>
            <a:r>
              <a:rPr lang="en-US" altLang="zh-TW"/>
              <a:t>87</a:t>
            </a:r>
            <a:r>
              <a:rPr lang="zh-TW" altLang="en-US"/>
              <a:t>年增</a:t>
            </a:r>
            <a:r>
              <a:rPr lang="en-US" altLang="zh-TW"/>
              <a:t>2,144 </a:t>
            </a:r>
            <a:r>
              <a:rPr lang="zh-TW" altLang="en-US"/>
              <a:t>篇，排名</a:t>
            </a:r>
            <a:r>
              <a:rPr lang="en-US" altLang="zh-TW"/>
              <a:t>15</a:t>
            </a:r>
            <a:r>
              <a:rPr lang="zh-TW" altLang="en-US"/>
              <a:t>；</a:t>
            </a:r>
            <a:r>
              <a:rPr lang="en-US" altLang="zh-TW"/>
              <a:t>99</a:t>
            </a:r>
            <a:r>
              <a:rPr lang="zh-TW" altLang="en-US"/>
              <a:t>年進</a:t>
            </a:r>
            <a:endParaRPr lang="en-US" altLang="zh-TW"/>
          </a:p>
          <a:p>
            <a:r>
              <a:rPr lang="zh-TW" altLang="en-US"/>
              <a:t>入</a:t>
            </a:r>
            <a:r>
              <a:rPr lang="en-US" altLang="zh-TW"/>
              <a:t>ESI</a:t>
            </a:r>
            <a:r>
              <a:rPr lang="zh-TW" altLang="en-US"/>
              <a:t>排名增</a:t>
            </a:r>
            <a:r>
              <a:rPr lang="en-US" altLang="zh-TW"/>
              <a:t>8</a:t>
            </a:r>
            <a:r>
              <a:rPr lang="zh-TW" altLang="en-US"/>
              <a:t>校，增</a:t>
            </a:r>
            <a:r>
              <a:rPr lang="en-US" altLang="zh-TW"/>
              <a:t>26</a:t>
            </a:r>
            <a:r>
              <a:rPr lang="en-US" altLang="zh-TW" sz="1600"/>
              <a:t>%</a:t>
            </a:r>
            <a:r>
              <a:rPr lang="zh-TW" altLang="en-US"/>
              <a:t>。</a:t>
            </a:r>
            <a:endParaRPr lang="en-US" altLang="zh-TW"/>
          </a:p>
          <a:p>
            <a:r>
              <a:rPr lang="zh-TW" altLang="en-US"/>
              <a:t>營造英語環境：</a:t>
            </a:r>
            <a:r>
              <a:rPr lang="en-US" altLang="zh-TW"/>
              <a:t>97</a:t>
            </a:r>
            <a:r>
              <a:rPr lang="zh-TW" altLang="en-US"/>
              <a:t>學年開設英語授課增至</a:t>
            </a:r>
            <a:r>
              <a:rPr lang="en-US" altLang="zh-TW"/>
              <a:t>50</a:t>
            </a:r>
            <a:r>
              <a:rPr lang="zh-TW" altLang="en-US"/>
              <a:t>所，學程數</a:t>
            </a:r>
            <a:r>
              <a:rPr lang="en-US" altLang="zh-TW"/>
              <a:t>160</a:t>
            </a:r>
            <a:r>
              <a:rPr lang="zh-TW" altLang="en-US"/>
              <a:t>；外語課程</a:t>
            </a:r>
            <a:r>
              <a:rPr lang="en-US" altLang="zh-TW"/>
              <a:t>13,775 </a:t>
            </a:r>
            <a:r>
              <a:rPr lang="zh-TW" altLang="en-US"/>
              <a:t>門。</a:t>
            </a:r>
          </a:p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  <a:p>
            <a:endParaRPr lang="zh-TW" altLang="en-US"/>
          </a:p>
        </p:txBody>
      </p:sp>
      <p:sp>
        <p:nvSpPr>
          <p:cNvPr id="2560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1400">
                <a:latin typeface="新細明體" charset="-120"/>
                <a:cs typeface="Times New Roman" pitchFamily="18" charset="0"/>
              </a:rPr>
              <a:t>97</a:t>
            </a:r>
            <a:r>
              <a:rPr lang="zh-TW" altLang="en-US" sz="1400">
                <a:latin typeface="Times New Roman" pitchFamily="18" charset="0"/>
                <a:ea typeface="DFKaiShu-SB-Estd-BF"/>
                <a:cs typeface="DFKaiShu-SB-Estd-BF"/>
              </a:rPr>
              <a:t>學</a:t>
            </a:r>
            <a:r>
              <a:rPr lang="zh-TW" altLang="en-US" sz="1400">
                <a:latin typeface="Times New Roman" pitchFamily="18" charset="0"/>
              </a:rPr>
              <a:t>年度開設</a:t>
            </a:r>
            <a:r>
              <a:rPr lang="zh-TW" altLang="en-US" sz="1400">
                <a:latin typeface="Times New Roman" pitchFamily="18" charset="0"/>
                <a:ea typeface="DFKaiShu-SB-Estd-BF"/>
                <a:cs typeface="DFKaiShu-SB-Estd-BF"/>
              </a:rPr>
              <a:t>英語授課學校增至</a:t>
            </a:r>
            <a:r>
              <a:rPr lang="en-US" altLang="zh-TW" sz="1400">
                <a:latin typeface="新細明體" charset="-120"/>
                <a:cs typeface="Times New Roman" pitchFamily="18" charset="0"/>
              </a:rPr>
              <a:t>50</a:t>
            </a:r>
            <a:r>
              <a:rPr lang="zh-TW" altLang="en-US" sz="1400">
                <a:latin typeface="Times New Roman" pitchFamily="18" charset="0"/>
                <a:ea typeface="DFKaiShu-SB-Estd-BF"/>
                <a:cs typeface="DFKaiShu-SB-Estd-BF"/>
              </a:rPr>
              <a:t>所，學程</a:t>
            </a:r>
            <a:r>
              <a:rPr lang="zh-TW" altLang="en-US" sz="1400">
                <a:latin typeface="Times New Roman" pitchFamily="18" charset="0"/>
              </a:rPr>
              <a:t>數</a:t>
            </a:r>
            <a:r>
              <a:rPr lang="en-US" altLang="zh-TW" sz="1400">
                <a:latin typeface="新細明體" charset="-120"/>
                <a:cs typeface="Times New Roman" pitchFamily="18" charset="0"/>
              </a:rPr>
              <a:t>160</a:t>
            </a:r>
            <a:r>
              <a:rPr lang="zh-TW" altLang="en-US" sz="1400">
                <a:latin typeface="新細明體" charset="-120"/>
                <a:cs typeface="Times New Roman" pitchFamily="18" charset="0"/>
              </a:rPr>
              <a:t>；</a:t>
            </a:r>
            <a:r>
              <a:rPr lang="zh-TW" altLang="en-US" sz="1400">
                <a:latin typeface="Times New Roman" pitchFamily="18" charset="0"/>
                <a:ea typeface="DFKaiShu-SB-Estd-BF"/>
                <a:cs typeface="DFKaiShu-SB-Estd-BF"/>
              </a:rPr>
              <a:t>外語課程</a:t>
            </a:r>
            <a:r>
              <a:rPr lang="en-US" altLang="zh-TW" sz="1400">
                <a:latin typeface="新細明體" charset="-120"/>
                <a:cs typeface="Times New Roman" pitchFamily="18" charset="0"/>
              </a:rPr>
              <a:t>13,775 </a:t>
            </a:r>
            <a:r>
              <a:rPr lang="zh-TW" altLang="en-US" sz="1400">
                <a:latin typeface="Times New Roman" pitchFamily="18" charset="0"/>
                <a:ea typeface="DFKaiShu-SB-Estd-BF"/>
                <a:cs typeface="DFKaiShu-SB-Estd-BF"/>
              </a:rPr>
              <a:t>門。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3143248"/>
            <a:ext cx="4500594" cy="35528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626" name="矩形 2"/>
          <p:cNvSpPr>
            <a:spLocks noChangeArrowheads="1"/>
          </p:cNvSpPr>
          <p:nvPr/>
        </p:nvSpPr>
        <p:spPr bwMode="auto">
          <a:xfrm>
            <a:off x="714375" y="1571625"/>
            <a:ext cx="7786688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zh-TW" sz="2800" b="1">
                <a:solidFill>
                  <a:srgbClr val="FF0000"/>
                </a:solidFill>
                <a:latin typeface="Calibri" pitchFamily="34" charset="0"/>
              </a:rPr>
              <a:t>終身學習社會建立</a:t>
            </a:r>
            <a:endParaRPr kumimoji="0" lang="zh-TW" altLang="en-US" sz="2800" b="1">
              <a:solidFill>
                <a:srgbClr val="FF0000"/>
              </a:solidFill>
              <a:latin typeface="Calibri" pitchFamily="34" charset="0"/>
            </a:endParaRPr>
          </a:p>
          <a:p>
            <a:r>
              <a:rPr kumimoji="0" lang="zh-TW" altLang="en-US">
                <a:latin typeface="Calibri" pitchFamily="34" charset="0"/>
              </a:rPr>
              <a:t>社區大學由</a:t>
            </a:r>
            <a:r>
              <a:rPr kumimoji="0" lang="en-US" altLang="zh-TW">
                <a:latin typeface="Calibri" pitchFamily="34" charset="0"/>
              </a:rPr>
              <a:t>87</a:t>
            </a:r>
            <a:r>
              <a:rPr kumimoji="0" lang="zh-TW" altLang="en-US">
                <a:latin typeface="Calibri" pitchFamily="34" charset="0"/>
              </a:rPr>
              <a:t>年底之</a:t>
            </a:r>
            <a:r>
              <a:rPr kumimoji="0" lang="en-US" altLang="zh-TW">
                <a:latin typeface="Calibri" pitchFamily="34" charset="0"/>
              </a:rPr>
              <a:t>1</a:t>
            </a:r>
            <a:r>
              <a:rPr kumimoji="0" lang="zh-TW" altLang="en-US">
                <a:latin typeface="Calibri" pitchFamily="34" charset="0"/>
              </a:rPr>
              <a:t>所增至</a:t>
            </a:r>
            <a:r>
              <a:rPr kumimoji="0" lang="en-US" altLang="zh-TW">
                <a:latin typeface="Calibri" pitchFamily="34" charset="0"/>
              </a:rPr>
              <a:t>98</a:t>
            </a:r>
            <a:r>
              <a:rPr kumimoji="0" lang="zh-TW" altLang="en-US">
                <a:latin typeface="Calibri" pitchFamily="34" charset="0"/>
              </a:rPr>
              <a:t>年底之</a:t>
            </a:r>
            <a:r>
              <a:rPr kumimoji="0" lang="en-US" altLang="zh-TW">
                <a:latin typeface="Calibri" pitchFamily="34" charset="0"/>
              </a:rPr>
              <a:t>100</a:t>
            </a:r>
            <a:r>
              <a:rPr kumimoji="0" lang="zh-TW" altLang="en-US">
                <a:latin typeface="Calibri" pitchFamily="34" charset="0"/>
              </a:rPr>
              <a:t>所；學員數由</a:t>
            </a:r>
            <a:r>
              <a:rPr kumimoji="0" lang="en-US" altLang="zh-TW">
                <a:latin typeface="Calibri" pitchFamily="34" charset="0"/>
              </a:rPr>
              <a:t>87</a:t>
            </a:r>
            <a:r>
              <a:rPr kumimoji="0" lang="zh-TW" altLang="en-US">
                <a:latin typeface="Calibri" pitchFamily="34" charset="0"/>
              </a:rPr>
              <a:t>年底開辦之</a:t>
            </a:r>
            <a:r>
              <a:rPr kumimoji="0" lang="en-US" altLang="zh-TW">
                <a:latin typeface="Calibri" pitchFamily="34" charset="0"/>
              </a:rPr>
              <a:t>3</a:t>
            </a:r>
            <a:r>
              <a:rPr kumimoji="0" lang="zh-TW" altLang="en-US">
                <a:latin typeface="Calibri" pitchFamily="34" charset="0"/>
              </a:rPr>
              <a:t>千人次增至</a:t>
            </a:r>
            <a:r>
              <a:rPr kumimoji="0" lang="en-US" altLang="zh-TW">
                <a:latin typeface="Calibri" pitchFamily="34" charset="0"/>
              </a:rPr>
              <a:t>98</a:t>
            </a:r>
            <a:r>
              <a:rPr kumimoji="0" lang="zh-TW" altLang="en-US">
                <a:latin typeface="Calibri" pitchFamily="34" charset="0"/>
              </a:rPr>
              <a:t>年</a:t>
            </a:r>
            <a:r>
              <a:rPr kumimoji="0" lang="en-US" altLang="zh-TW">
                <a:latin typeface="Calibri" pitchFamily="34" charset="0"/>
              </a:rPr>
              <a:t>23</a:t>
            </a:r>
            <a:r>
              <a:rPr kumimoji="0" lang="zh-TW" altLang="en-US">
                <a:latin typeface="Calibri" pitchFamily="34" charset="0"/>
              </a:rPr>
              <a:t>萬</a:t>
            </a:r>
            <a:r>
              <a:rPr kumimoji="0" lang="en-US" altLang="zh-TW">
                <a:latin typeface="Calibri" pitchFamily="34" charset="0"/>
              </a:rPr>
              <a:t>2</a:t>
            </a:r>
            <a:r>
              <a:rPr kumimoji="0" lang="zh-TW" altLang="en-US">
                <a:latin typeface="Calibri" pitchFamily="34" charset="0"/>
              </a:rPr>
              <a:t>千人次。</a:t>
            </a:r>
          </a:p>
          <a:p>
            <a:r>
              <a:rPr kumimoji="0" lang="zh-TW" altLang="en-US"/>
              <a:t>建構學校與社區學習型組織網絡；終身學習場所與風氣持續成長。 </a:t>
            </a: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392" y="3143247"/>
            <a:ext cx="4276764" cy="35719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628" name="矩形 5"/>
          <p:cNvSpPr>
            <a:spLocks noChangeArrowheads="1"/>
          </p:cNvSpPr>
          <p:nvPr/>
        </p:nvSpPr>
        <p:spPr bwMode="auto">
          <a:xfrm>
            <a:off x="714375" y="285750"/>
            <a:ext cx="792956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800" b="1">
                <a:solidFill>
                  <a:srgbClr val="FF0000"/>
                </a:solidFill>
                <a:latin typeface="Calibri" pitchFamily="34" charset="0"/>
              </a:rPr>
              <a:t>閱讀風氣提升</a:t>
            </a:r>
            <a:endParaRPr kumimoji="0" lang="en-US" altLang="zh-TW" sz="2800" b="1">
              <a:solidFill>
                <a:srgbClr val="FF0000"/>
              </a:solidFill>
              <a:latin typeface="Calibri" pitchFamily="34" charset="0"/>
            </a:endParaRPr>
          </a:p>
          <a:p>
            <a:r>
              <a:rPr kumimoji="0" lang="zh-TW" altLang="en-US">
                <a:latin typeface="Calibri" pitchFamily="34" charset="0"/>
              </a:rPr>
              <a:t>推動</a:t>
            </a:r>
            <a:r>
              <a:rPr lang="zh-TW" altLang="en-US"/>
              <a:t>全國閱讀計畫、焦點</a:t>
            </a:r>
            <a:r>
              <a:rPr lang="en-US" altLang="zh-TW"/>
              <a:t>300</a:t>
            </a:r>
            <a:r>
              <a:rPr lang="zh-TW" altLang="en-US"/>
              <a:t>閱讀計劃、悅讀</a:t>
            </a:r>
            <a:r>
              <a:rPr lang="en-US" altLang="zh-TW"/>
              <a:t>101</a:t>
            </a:r>
            <a:r>
              <a:rPr lang="zh-TW" altLang="en-US"/>
              <a:t>、閱讀起步走、閱讀植根與空間改造等</a:t>
            </a:r>
            <a:r>
              <a:rPr kumimoji="0" lang="zh-TW" altLang="en-US">
                <a:latin typeface="Calibri" pitchFamily="34" charset="0"/>
              </a:rPr>
              <a:t>閱讀政策，提升學校閱讀風氣及強化圖書館功能。國中小</a:t>
            </a:r>
            <a:r>
              <a:rPr kumimoji="0" lang="en-US" altLang="zh-TW">
                <a:latin typeface="Calibri" pitchFamily="34" charset="0"/>
              </a:rPr>
              <a:t> 83</a:t>
            </a:r>
            <a:r>
              <a:rPr kumimoji="0" lang="zh-TW" altLang="en-US">
                <a:latin typeface="Calibri" pitchFamily="34" charset="0"/>
              </a:rPr>
              <a:t>學年至</a:t>
            </a:r>
            <a:r>
              <a:rPr kumimoji="0" lang="en-US" altLang="zh-TW">
                <a:latin typeface="Calibri" pitchFamily="34" charset="0"/>
              </a:rPr>
              <a:t>97</a:t>
            </a:r>
            <a:r>
              <a:rPr kumimoji="0" lang="zh-TW" altLang="en-US">
                <a:latin typeface="Calibri" pitchFamily="34" charset="0"/>
              </a:rPr>
              <a:t>學年借閱圖書增幅達</a:t>
            </a:r>
            <a:r>
              <a:rPr kumimoji="0" lang="en-US" altLang="zh-TW">
                <a:latin typeface="Calibri" pitchFamily="34" charset="0"/>
              </a:rPr>
              <a:t>11.42%</a:t>
            </a:r>
            <a:r>
              <a:rPr kumimoji="0" lang="zh-TW" altLang="en-US">
                <a:latin typeface="Calibri" pitchFamily="34" charset="0"/>
              </a:rPr>
              <a:t>；高中職增幅達</a:t>
            </a:r>
            <a:r>
              <a:rPr kumimoji="0" lang="en-US" altLang="zh-TW">
                <a:latin typeface="Calibri" pitchFamily="34" charset="0"/>
              </a:rPr>
              <a:t>13.73%</a:t>
            </a:r>
            <a:r>
              <a:rPr kumimoji="0" lang="zh-TW" altLang="en-US">
                <a:latin typeface="Calibri" pitchFamily="34" charset="0"/>
              </a:rPr>
              <a:t>；大專校院增幅近倍。</a:t>
            </a:r>
            <a:endParaRPr kumimoji="0" lang="en-US" altLang="zh-TW">
              <a:latin typeface="Calibri" pitchFamily="34" charset="0"/>
            </a:endParaRPr>
          </a:p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" name="投影片編號版面配置區 6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915A102-3F6A-42AC-8D9A-C9C421D5E40E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6630" name="投影片編號版面配置區 7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/>
          <a:lstStyle/>
          <a:p>
            <a:fld id="{3F8C6346-6635-4B86-BD84-03CD4675D42F}" type="slidenum">
              <a:rPr lang="zh-TW" altLang="en-US" smtClean="0"/>
              <a:pPr/>
              <a:t>11</a:t>
            </a:fld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投影片編號版面配置區 1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/>
          <a:lstStyle/>
          <a:p>
            <a:fld id="{1C7843BC-9037-4716-BF76-519224DA0400}" type="slidenum">
              <a:rPr lang="zh-TW" altLang="en-US" smtClean="0"/>
              <a:pPr/>
              <a:t>12</a:t>
            </a:fld>
            <a:endParaRPr lang="en-US" altLang="zh-TW" smtClean="0"/>
          </a:p>
        </p:txBody>
      </p:sp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914400" y="-152400"/>
            <a:ext cx="77755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zh-TW" altLang="en-US" sz="4800" b="1">
                <a:solidFill>
                  <a:srgbClr val="FF3300"/>
                </a:solidFill>
                <a:latin typeface="新細明體" charset="-120"/>
              </a:rPr>
              <a:t>參、當前教育施政藍圖</a:t>
            </a:r>
            <a:endParaRPr kumimoji="0" lang="zh-TW" altLang="en-US" sz="4800">
              <a:solidFill>
                <a:srgbClr val="FF3300"/>
              </a:solidFill>
              <a:latin typeface="新細明體" charset="-12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28600" y="981075"/>
            <a:ext cx="18415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zh-TW" altLang="zh-TW" sz="1100">
                <a:latin typeface="Times New Roman" pitchFamily="18" charset="0"/>
              </a:rPr>
              <a:t/>
            </a:r>
            <a:br>
              <a:rPr lang="zh-TW" altLang="zh-TW" sz="1100">
                <a:latin typeface="Times New Roman" pitchFamily="18" charset="0"/>
              </a:rPr>
            </a:br>
            <a:endParaRPr lang="zh-TW" altLang="zh-TW" sz="2400">
              <a:latin typeface="Times New Roman" pitchFamily="18" charset="0"/>
            </a:endParaRPr>
          </a:p>
          <a:p>
            <a:pPr algn="ctr"/>
            <a:endParaRPr lang="zh-TW" altLang="zh-TW"/>
          </a:p>
        </p:txBody>
      </p:sp>
      <p:sp>
        <p:nvSpPr>
          <p:cNvPr id="27652" name="Oval 4"/>
          <p:cNvSpPr>
            <a:spLocks noChangeArrowheads="1"/>
          </p:cNvSpPr>
          <p:nvPr/>
        </p:nvSpPr>
        <p:spPr bwMode="auto">
          <a:xfrm>
            <a:off x="444500" y="3816350"/>
            <a:ext cx="1657350" cy="404813"/>
          </a:xfrm>
          <a:prstGeom prst="ellipse">
            <a:avLst/>
          </a:prstGeom>
          <a:gradFill rotWithShape="1">
            <a:gsLst>
              <a:gs pos="0">
                <a:srgbClr val="CCECFF"/>
              </a:gs>
              <a:gs pos="100000">
                <a:srgbClr val="5E6D76">
                  <a:alpha val="39998"/>
                </a:srgbClr>
              </a:gs>
            </a:gsLst>
            <a:lin ang="162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b="1">
                <a:solidFill>
                  <a:srgbClr val="990099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b="1">
                <a:solidFill>
                  <a:srgbClr val="990099"/>
                </a:solidFill>
                <a:latin typeface="標楷體" pitchFamily="65" charset="-120"/>
                <a:ea typeface="標楷體" pitchFamily="65" charset="-120"/>
              </a:rPr>
              <a:t>全人教育</a:t>
            </a:r>
            <a:endParaRPr lang="zh-TW"/>
          </a:p>
        </p:txBody>
      </p:sp>
      <p:sp>
        <p:nvSpPr>
          <p:cNvPr id="27653" name="Oval 5"/>
          <p:cNvSpPr>
            <a:spLocks noChangeArrowheads="1"/>
          </p:cNvSpPr>
          <p:nvPr/>
        </p:nvSpPr>
        <p:spPr bwMode="auto">
          <a:xfrm>
            <a:off x="3756025" y="3816350"/>
            <a:ext cx="1657350" cy="404813"/>
          </a:xfrm>
          <a:prstGeom prst="ellipse">
            <a:avLst/>
          </a:prstGeom>
          <a:gradFill rotWithShape="1">
            <a:gsLst>
              <a:gs pos="0">
                <a:srgbClr val="CCECFF"/>
              </a:gs>
              <a:gs pos="100000">
                <a:srgbClr val="5E6D76">
                  <a:alpha val="39998"/>
                </a:srgbClr>
              </a:gs>
            </a:gsLst>
            <a:lin ang="162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b="1">
                <a:solidFill>
                  <a:srgbClr val="990099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b="1">
                <a:solidFill>
                  <a:srgbClr val="990099"/>
                </a:solidFill>
                <a:latin typeface="標楷體" pitchFamily="65" charset="-120"/>
                <a:ea typeface="標楷體" pitchFamily="65" charset="-120"/>
              </a:rPr>
              <a:t>終身教育</a:t>
            </a:r>
            <a:endParaRPr lang="zh-TW"/>
          </a:p>
        </p:txBody>
      </p:sp>
      <p:sp>
        <p:nvSpPr>
          <p:cNvPr id="27654" name="Oval 6"/>
          <p:cNvSpPr>
            <a:spLocks noChangeArrowheads="1"/>
          </p:cNvSpPr>
          <p:nvPr/>
        </p:nvSpPr>
        <p:spPr bwMode="auto">
          <a:xfrm>
            <a:off x="5413375" y="3816350"/>
            <a:ext cx="1657350" cy="404813"/>
          </a:xfrm>
          <a:prstGeom prst="ellipse">
            <a:avLst/>
          </a:prstGeom>
          <a:gradFill rotWithShape="1">
            <a:gsLst>
              <a:gs pos="0">
                <a:srgbClr val="CCECFF"/>
              </a:gs>
              <a:gs pos="100000">
                <a:srgbClr val="5E6D76">
                  <a:alpha val="39998"/>
                </a:srgbClr>
              </a:gs>
            </a:gsLst>
            <a:lin ang="162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b="1">
                <a:solidFill>
                  <a:srgbClr val="990099"/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b="1">
                <a:solidFill>
                  <a:srgbClr val="990099"/>
                </a:solidFill>
                <a:latin typeface="標楷體" pitchFamily="65" charset="-120"/>
                <a:ea typeface="標楷體" pitchFamily="65" charset="-120"/>
              </a:rPr>
              <a:t>完全學習</a:t>
            </a:r>
            <a:endParaRPr lang="zh-TW"/>
          </a:p>
        </p:txBody>
      </p:sp>
      <p:sp>
        <p:nvSpPr>
          <p:cNvPr id="27655" name="Oval 7"/>
          <p:cNvSpPr>
            <a:spLocks noChangeArrowheads="1"/>
          </p:cNvSpPr>
          <p:nvPr/>
        </p:nvSpPr>
        <p:spPr bwMode="auto">
          <a:xfrm>
            <a:off x="2100263" y="3816350"/>
            <a:ext cx="1657350" cy="404813"/>
          </a:xfrm>
          <a:prstGeom prst="ellipse">
            <a:avLst/>
          </a:prstGeom>
          <a:gradFill rotWithShape="1">
            <a:gsLst>
              <a:gs pos="0">
                <a:srgbClr val="CCECFF"/>
              </a:gs>
              <a:gs pos="100000">
                <a:srgbClr val="5E6D76">
                  <a:alpha val="39998"/>
                </a:srgbClr>
              </a:gs>
            </a:gsLst>
            <a:lin ang="162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b="1">
                <a:solidFill>
                  <a:srgbClr val="990099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b="1">
                <a:solidFill>
                  <a:srgbClr val="990099"/>
                </a:solidFill>
                <a:latin typeface="標楷體" pitchFamily="65" charset="-120"/>
                <a:ea typeface="標楷體" pitchFamily="65" charset="-120"/>
              </a:rPr>
              <a:t>生命教育</a:t>
            </a:r>
            <a:endParaRPr lang="zh-TW"/>
          </a:p>
        </p:txBody>
      </p:sp>
      <p:sp>
        <p:nvSpPr>
          <p:cNvPr id="27656" name="Oval 8"/>
          <p:cNvSpPr>
            <a:spLocks noChangeArrowheads="1"/>
          </p:cNvSpPr>
          <p:nvPr/>
        </p:nvSpPr>
        <p:spPr bwMode="auto">
          <a:xfrm>
            <a:off x="7069138" y="3749675"/>
            <a:ext cx="1657350" cy="471488"/>
          </a:xfrm>
          <a:prstGeom prst="ellipse">
            <a:avLst/>
          </a:prstGeom>
          <a:gradFill rotWithShape="1">
            <a:gsLst>
              <a:gs pos="0">
                <a:srgbClr val="CCECFF"/>
              </a:gs>
              <a:gs pos="100000">
                <a:srgbClr val="5E6D76">
                  <a:alpha val="39998"/>
                </a:srgbClr>
              </a:gs>
            </a:gsLst>
            <a:lin ang="162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b="1">
                <a:solidFill>
                  <a:srgbClr val="990099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b="1">
                <a:solidFill>
                  <a:srgbClr val="990099"/>
                </a:solidFill>
                <a:latin typeface="標楷體" pitchFamily="65" charset="-120"/>
                <a:ea typeface="標楷體" pitchFamily="65" charset="-120"/>
              </a:rPr>
              <a:t>健康校園</a:t>
            </a:r>
            <a:endParaRPr lang="zh-TW"/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300038" y="1047750"/>
            <a:ext cx="8569325" cy="108108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zh-TW" altLang="zh-TW" sz="2000" b="1">
              <a:solidFill>
                <a:srgbClr val="003399"/>
              </a:solidFill>
              <a:latin typeface="Times New Roman" pitchFamily="18" charset="0"/>
              <a:ea typeface="新細明體" pitchFamily="18" charset="-120"/>
            </a:endParaRPr>
          </a:p>
          <a:p>
            <a:pPr algn="ctr">
              <a:defRPr/>
            </a:pPr>
            <a:r>
              <a:rPr lang="en-US" altLang="zh-TW" sz="2000" b="1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1.</a:t>
            </a:r>
            <a:r>
              <a:rPr lang="zh-TW" sz="2000" b="1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提供一個優質的教育環境，讓孩子可以快樂學習成長</a:t>
            </a:r>
          </a:p>
          <a:p>
            <a:pPr algn="ctr">
              <a:defRPr/>
            </a:pPr>
            <a:r>
              <a:rPr lang="en-US" altLang="zh-TW" sz="2000" b="1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2.</a:t>
            </a:r>
            <a:r>
              <a:rPr lang="zh-TW" sz="2000" b="1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培養社會好國民、世界好公民，讓國家更有競爭力，人民生活更美好</a:t>
            </a:r>
          </a:p>
          <a:p>
            <a:pPr>
              <a:defRPr/>
            </a:pPr>
            <a:endParaRPr lang="zh-TW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3684588" y="914400"/>
            <a:ext cx="2087562" cy="43021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zh-TW" sz="2200" b="1" dirty="0">
                <a:latin typeface="Times New Roman" pitchFamily="18" charset="0"/>
                <a:ea typeface="標楷體" pitchFamily="65" charset="-120"/>
              </a:rPr>
              <a:t>願     景</a:t>
            </a:r>
            <a:endParaRPr lang="zh-TW" dirty="0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>
            <a:off x="4764088" y="3278188"/>
            <a:ext cx="0" cy="358775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>
            <a:off x="6276975" y="3278188"/>
            <a:ext cx="0" cy="358775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300038" y="2263775"/>
            <a:ext cx="792162" cy="13493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TW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1</a:t>
            </a:r>
          </a:p>
          <a:p>
            <a:pPr algn="ctr">
              <a:defRPr/>
            </a:pPr>
            <a:r>
              <a:rPr lang="zh-TW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學前幼兒</a:t>
            </a:r>
          </a:p>
          <a:p>
            <a:pPr algn="ctr">
              <a:defRPr/>
            </a:pPr>
            <a:r>
              <a:rPr lang="zh-TW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健康幸福</a:t>
            </a:r>
          </a:p>
          <a:p>
            <a:pPr algn="ctr">
              <a:defRPr/>
            </a:pPr>
            <a:r>
              <a:rPr lang="zh-TW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成長 </a:t>
            </a:r>
            <a:endParaRPr lang="zh-TW" dirty="0">
              <a:solidFill>
                <a:schemeClr val="bg2">
                  <a:lumMod val="60000"/>
                  <a:lumOff val="40000"/>
                </a:schemeClr>
              </a:solidFill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1163638" y="2263775"/>
            <a:ext cx="792162" cy="13493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TW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2</a:t>
            </a:r>
          </a:p>
          <a:p>
            <a:pPr algn="ctr">
              <a:defRPr/>
            </a:pPr>
            <a:r>
              <a:rPr lang="zh-TW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國小學生</a:t>
            </a:r>
          </a:p>
          <a:p>
            <a:pPr algn="ctr">
              <a:defRPr/>
            </a:pPr>
            <a:r>
              <a:rPr lang="zh-TW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活潑快樂</a:t>
            </a:r>
          </a:p>
          <a:p>
            <a:pPr algn="ctr">
              <a:defRPr/>
            </a:pPr>
            <a:r>
              <a:rPr lang="zh-TW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學習 </a:t>
            </a:r>
            <a:endParaRPr lang="zh-TW" dirty="0">
              <a:solidFill>
                <a:schemeClr val="bg2">
                  <a:lumMod val="60000"/>
                  <a:lumOff val="40000"/>
                </a:schemeClr>
              </a:solidFill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46095" name="Rectangle 15"/>
          <p:cNvSpPr>
            <a:spLocks noChangeArrowheads="1"/>
          </p:cNvSpPr>
          <p:nvPr/>
        </p:nvSpPr>
        <p:spPr bwMode="auto">
          <a:xfrm>
            <a:off x="2028825" y="2263775"/>
            <a:ext cx="792163" cy="13509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TW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3</a:t>
            </a:r>
          </a:p>
          <a:p>
            <a:pPr algn="ctr">
              <a:defRPr/>
            </a:pPr>
            <a:r>
              <a:rPr lang="zh-TW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國中學生</a:t>
            </a:r>
          </a:p>
          <a:p>
            <a:pPr algn="ctr">
              <a:defRPr/>
            </a:pPr>
            <a:r>
              <a:rPr lang="zh-TW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多元適性</a:t>
            </a:r>
          </a:p>
          <a:p>
            <a:pPr algn="ctr">
              <a:defRPr/>
            </a:pPr>
            <a:r>
              <a:rPr lang="zh-TW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發展 </a:t>
            </a:r>
            <a:endParaRPr lang="zh-TW" dirty="0">
              <a:solidFill>
                <a:schemeClr val="bg2">
                  <a:lumMod val="60000"/>
                  <a:lumOff val="40000"/>
                </a:schemeClr>
              </a:solidFill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2892425" y="2263775"/>
            <a:ext cx="720725" cy="13493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TW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4</a:t>
            </a:r>
          </a:p>
          <a:p>
            <a:pPr algn="ctr">
              <a:defRPr/>
            </a:pPr>
            <a:r>
              <a:rPr lang="zh-TW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高中學生</a:t>
            </a:r>
          </a:p>
          <a:p>
            <a:pPr algn="ctr">
              <a:defRPr/>
            </a:pPr>
            <a:r>
              <a:rPr lang="zh-TW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通識教育</a:t>
            </a:r>
          </a:p>
          <a:p>
            <a:pPr algn="ctr">
              <a:defRPr/>
            </a:pPr>
            <a:r>
              <a:rPr lang="zh-TW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啟迪 </a:t>
            </a:r>
            <a:endParaRPr lang="zh-TW" dirty="0">
              <a:solidFill>
                <a:schemeClr val="bg2">
                  <a:lumMod val="60000"/>
                  <a:lumOff val="40000"/>
                </a:schemeClr>
              </a:solidFill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46097" name="Rectangle 17"/>
          <p:cNvSpPr>
            <a:spLocks noChangeArrowheads="1"/>
          </p:cNvSpPr>
          <p:nvPr/>
        </p:nvSpPr>
        <p:spPr bwMode="auto">
          <a:xfrm>
            <a:off x="3684588" y="2263775"/>
            <a:ext cx="720725" cy="13493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TW" sz="15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5</a:t>
            </a:r>
          </a:p>
          <a:p>
            <a:pPr algn="ctr">
              <a:defRPr/>
            </a:pPr>
            <a:r>
              <a:rPr lang="zh-TW" sz="15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高職學生</a:t>
            </a:r>
          </a:p>
          <a:p>
            <a:pPr algn="ctr">
              <a:defRPr/>
            </a:pPr>
            <a:r>
              <a:rPr lang="zh-TW" sz="15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能力本位</a:t>
            </a:r>
          </a:p>
          <a:p>
            <a:pPr algn="ctr">
              <a:defRPr/>
            </a:pPr>
            <a:r>
              <a:rPr lang="zh-TW" sz="15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教育發展</a:t>
            </a:r>
            <a:r>
              <a:rPr lang="zh-TW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dirty="0">
              <a:solidFill>
                <a:schemeClr val="bg2">
                  <a:lumMod val="60000"/>
                  <a:lumOff val="40000"/>
                </a:schemeClr>
              </a:solidFill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46098" name="Rectangle 18"/>
          <p:cNvSpPr>
            <a:spLocks noChangeArrowheads="1"/>
          </p:cNvSpPr>
          <p:nvPr/>
        </p:nvSpPr>
        <p:spPr bwMode="auto">
          <a:xfrm>
            <a:off x="4476750" y="2263775"/>
            <a:ext cx="792163" cy="1349375"/>
          </a:xfrm>
          <a:prstGeom prst="rect">
            <a:avLst/>
          </a:prstGeom>
          <a:solidFill>
            <a:schemeClr val="bg2">
              <a:lumMod val="20000"/>
              <a:lumOff val="80000"/>
              <a:alpha val="89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TW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6</a:t>
            </a:r>
          </a:p>
          <a:p>
            <a:pPr algn="ctr">
              <a:defRPr/>
            </a:pPr>
            <a:r>
              <a:rPr lang="zh-TW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大學生</a:t>
            </a:r>
          </a:p>
          <a:p>
            <a:pPr algn="ctr">
              <a:defRPr/>
            </a:pPr>
            <a:r>
              <a:rPr lang="zh-TW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專門知能</a:t>
            </a:r>
          </a:p>
          <a:p>
            <a:pPr algn="ctr">
              <a:defRPr/>
            </a:pPr>
            <a:r>
              <a:rPr lang="zh-TW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學習</a:t>
            </a:r>
            <a:r>
              <a:rPr lang="zh-TW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dirty="0">
              <a:solidFill>
                <a:schemeClr val="bg2">
                  <a:lumMod val="60000"/>
                  <a:lumOff val="40000"/>
                </a:schemeClr>
              </a:solidFill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46099" name="Rectangle 19"/>
          <p:cNvSpPr>
            <a:spLocks noChangeArrowheads="1"/>
          </p:cNvSpPr>
          <p:nvPr/>
        </p:nvSpPr>
        <p:spPr bwMode="auto">
          <a:xfrm>
            <a:off x="5340350" y="2263775"/>
            <a:ext cx="865188" cy="13493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TW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7</a:t>
            </a:r>
          </a:p>
          <a:p>
            <a:pPr algn="ctr">
              <a:defRPr/>
            </a:pPr>
            <a:r>
              <a:rPr lang="zh-TW" sz="15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技專生</a:t>
            </a:r>
          </a:p>
          <a:p>
            <a:pPr algn="ctr">
              <a:defRPr/>
            </a:pPr>
            <a:r>
              <a:rPr lang="zh-TW" sz="15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專精技能</a:t>
            </a:r>
          </a:p>
          <a:p>
            <a:pPr algn="ctr">
              <a:defRPr/>
            </a:pPr>
            <a:r>
              <a:rPr lang="zh-TW" sz="15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養成 </a:t>
            </a:r>
          </a:p>
        </p:txBody>
      </p:sp>
      <p:sp>
        <p:nvSpPr>
          <p:cNvPr id="46100" name="Rectangle 20"/>
          <p:cNvSpPr>
            <a:spLocks noChangeArrowheads="1"/>
          </p:cNvSpPr>
          <p:nvPr/>
        </p:nvSpPr>
        <p:spPr bwMode="auto">
          <a:xfrm>
            <a:off x="6276975" y="2263775"/>
            <a:ext cx="863600" cy="13493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TW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8</a:t>
            </a:r>
          </a:p>
          <a:p>
            <a:pPr algn="ctr">
              <a:defRPr/>
            </a:pPr>
            <a:r>
              <a:rPr lang="zh-TW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研究生</a:t>
            </a:r>
          </a:p>
          <a:p>
            <a:pPr algn="ctr">
              <a:defRPr/>
            </a:pPr>
            <a:r>
              <a:rPr lang="zh-TW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高深學術</a:t>
            </a:r>
          </a:p>
          <a:p>
            <a:pPr algn="ctr">
              <a:defRPr/>
            </a:pPr>
            <a:r>
              <a:rPr lang="zh-TW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獨立研究</a:t>
            </a:r>
            <a:r>
              <a:rPr lang="zh-TW" sz="1600" b="1" dirty="0">
                <a:latin typeface="標楷體" pitchFamily="65" charset="-120"/>
                <a:ea typeface="標楷體" pitchFamily="65" charset="-120"/>
              </a:rPr>
              <a:t> </a:t>
            </a:r>
            <a:endParaRPr lang="zh-TW" dirty="0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46101" name="Rectangle 21"/>
          <p:cNvSpPr>
            <a:spLocks noChangeArrowheads="1"/>
          </p:cNvSpPr>
          <p:nvPr/>
        </p:nvSpPr>
        <p:spPr bwMode="auto">
          <a:xfrm>
            <a:off x="7213600" y="2263775"/>
            <a:ext cx="792163" cy="13493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TW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9</a:t>
            </a:r>
          </a:p>
          <a:p>
            <a:pPr algn="ctr">
              <a:defRPr/>
            </a:pPr>
            <a:r>
              <a:rPr lang="zh-TW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社會成人</a:t>
            </a:r>
          </a:p>
          <a:p>
            <a:pPr algn="ctr">
              <a:defRPr/>
            </a:pPr>
            <a:r>
              <a:rPr lang="zh-TW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終身學習</a:t>
            </a:r>
          </a:p>
          <a:p>
            <a:pPr algn="ctr">
              <a:defRPr/>
            </a:pPr>
            <a:r>
              <a:rPr lang="zh-TW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成長 </a:t>
            </a:r>
            <a:endParaRPr lang="zh-TW" dirty="0">
              <a:solidFill>
                <a:schemeClr val="bg2">
                  <a:lumMod val="60000"/>
                  <a:lumOff val="40000"/>
                </a:schemeClr>
              </a:solidFill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46102" name="Rectangle 22"/>
          <p:cNvSpPr>
            <a:spLocks noChangeArrowheads="1"/>
          </p:cNvSpPr>
          <p:nvPr/>
        </p:nvSpPr>
        <p:spPr bwMode="auto">
          <a:xfrm>
            <a:off x="8077200" y="2263775"/>
            <a:ext cx="755650" cy="13493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TW" sz="15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10</a:t>
            </a:r>
          </a:p>
          <a:p>
            <a:pPr algn="ctr">
              <a:defRPr/>
            </a:pPr>
            <a:r>
              <a:rPr lang="zh-TW" sz="15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新移民</a:t>
            </a:r>
          </a:p>
          <a:p>
            <a:pPr algn="ctr">
              <a:defRPr/>
            </a:pPr>
            <a:r>
              <a:rPr lang="zh-TW" sz="15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文化適應</a:t>
            </a:r>
          </a:p>
          <a:p>
            <a:pPr algn="ctr">
              <a:defRPr/>
            </a:pPr>
            <a:r>
              <a:rPr lang="zh-TW" sz="15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基本能力</a:t>
            </a:r>
          </a:p>
          <a:p>
            <a:pPr algn="ctr">
              <a:defRPr/>
            </a:pPr>
            <a:r>
              <a:rPr lang="zh-TW" sz="15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學習 </a:t>
            </a:r>
            <a:endParaRPr lang="zh-TW" dirty="0">
              <a:solidFill>
                <a:schemeClr val="bg2">
                  <a:lumMod val="60000"/>
                  <a:lumOff val="40000"/>
                </a:schemeClr>
              </a:solidFill>
              <a:latin typeface="Arial" pitchFamily="34" charset="0"/>
              <a:ea typeface="新細明體" pitchFamily="18" charset="-120"/>
            </a:endParaRPr>
          </a:p>
        </p:txBody>
      </p:sp>
      <p:grpSp>
        <p:nvGrpSpPr>
          <p:cNvPr id="27671" name="Group 23"/>
          <p:cNvGrpSpPr>
            <a:grpSpLocks/>
          </p:cNvGrpSpPr>
          <p:nvPr/>
        </p:nvGrpSpPr>
        <p:grpSpPr bwMode="auto">
          <a:xfrm>
            <a:off x="300038" y="4559300"/>
            <a:ext cx="8569325" cy="809625"/>
            <a:chOff x="249" y="2750"/>
            <a:chExt cx="5398" cy="544"/>
          </a:xfrm>
        </p:grpSpPr>
        <p:sp>
          <p:nvSpPr>
            <p:cNvPr id="46104" name="Text Box 24"/>
            <p:cNvSpPr txBox="1">
              <a:spLocks noChangeArrowheads="1"/>
            </p:cNvSpPr>
            <p:nvPr/>
          </p:nvSpPr>
          <p:spPr bwMode="auto">
            <a:xfrm>
              <a:off x="249" y="2750"/>
              <a:ext cx="907" cy="5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defRPr/>
              </a:pPr>
              <a:r>
                <a:rPr lang="en-US" altLang="zh-TW" sz="1600" b="1" dirty="0">
                  <a:solidFill>
                    <a:srgbClr val="0000FF"/>
                  </a:solidFill>
                  <a:latin typeface="Times New Roman" pitchFamily="18" charset="0"/>
                  <a:ea typeface="標楷體" pitchFamily="65" charset="-120"/>
                </a:rPr>
                <a:t>1</a:t>
              </a:r>
            </a:p>
            <a:p>
              <a:pPr algn="ctr">
                <a:defRPr/>
              </a:pPr>
              <a:r>
                <a:rPr lang="zh-TW" sz="1600" b="1" dirty="0">
                  <a:solidFill>
                    <a:srgbClr val="0000FF"/>
                  </a:solidFill>
                  <a:latin typeface="Times New Roman" pitchFamily="18" charset="0"/>
                  <a:ea typeface="標楷體" pitchFamily="65" charset="-120"/>
                </a:rPr>
                <a:t>多元智能</a:t>
              </a:r>
            </a:p>
            <a:p>
              <a:pPr algn="ctr">
                <a:defRPr/>
              </a:pPr>
              <a:r>
                <a:rPr lang="zh-TW" sz="1600" b="1" dirty="0">
                  <a:solidFill>
                    <a:srgbClr val="0000FF"/>
                  </a:solidFill>
                  <a:latin typeface="Times New Roman" pitchFamily="18" charset="0"/>
                  <a:ea typeface="標楷體" pitchFamily="65" charset="-120"/>
                </a:rPr>
                <a:t>適性發展</a:t>
              </a:r>
              <a:endParaRPr lang="zh-TW" dirty="0"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46105" name="Text Box 25"/>
            <p:cNvSpPr txBox="1">
              <a:spLocks noChangeArrowheads="1"/>
            </p:cNvSpPr>
            <p:nvPr/>
          </p:nvSpPr>
          <p:spPr bwMode="auto">
            <a:xfrm>
              <a:off x="1202" y="2750"/>
              <a:ext cx="862" cy="5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defRPr/>
              </a:pPr>
              <a:r>
                <a:rPr lang="en-US" altLang="zh-TW" sz="1600" b="1" dirty="0">
                  <a:solidFill>
                    <a:srgbClr val="0000FF"/>
                  </a:solidFill>
                  <a:latin typeface="Times New Roman" pitchFamily="18" charset="0"/>
                  <a:ea typeface="標楷體" pitchFamily="65" charset="-120"/>
                </a:rPr>
                <a:t>2</a:t>
              </a:r>
            </a:p>
            <a:p>
              <a:pPr algn="ctr">
                <a:defRPr/>
              </a:pPr>
              <a:r>
                <a:rPr lang="zh-TW" sz="1600" b="1" dirty="0">
                  <a:solidFill>
                    <a:srgbClr val="0000FF"/>
                  </a:solidFill>
                  <a:latin typeface="Times New Roman" pitchFamily="18" charset="0"/>
                  <a:ea typeface="標楷體" pitchFamily="65" charset="-120"/>
                </a:rPr>
                <a:t>全人格教育</a:t>
              </a:r>
            </a:p>
            <a:p>
              <a:pPr algn="ctr">
                <a:defRPr/>
              </a:pPr>
              <a:r>
                <a:rPr lang="zh-TW" sz="1600" b="1" dirty="0">
                  <a:solidFill>
                    <a:srgbClr val="0000FF"/>
                  </a:solidFill>
                  <a:latin typeface="Times New Roman" pitchFamily="18" charset="0"/>
                  <a:ea typeface="標楷體" pitchFamily="65" charset="-120"/>
                </a:rPr>
                <a:t>全方位學習</a:t>
              </a:r>
              <a:endParaRPr lang="zh-TW" dirty="0"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46106" name="Rectangle 26"/>
            <p:cNvSpPr>
              <a:spLocks noChangeArrowheads="1"/>
            </p:cNvSpPr>
            <p:nvPr/>
          </p:nvSpPr>
          <p:spPr bwMode="auto">
            <a:xfrm>
              <a:off x="2109" y="2750"/>
              <a:ext cx="862" cy="5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lIns="0" tIns="0" rIns="0" bIns="0"/>
            <a:lstStyle/>
            <a:p>
              <a:pPr algn="ctr">
                <a:defRPr/>
              </a:pPr>
              <a:r>
                <a:rPr lang="en-US" altLang="zh-TW" sz="1600" b="1" dirty="0">
                  <a:solidFill>
                    <a:srgbClr val="0000FF"/>
                  </a:solidFill>
                  <a:latin typeface="Times New Roman" pitchFamily="18" charset="0"/>
                  <a:ea typeface="標楷體" pitchFamily="65" charset="-120"/>
                </a:rPr>
                <a:t>3</a:t>
              </a:r>
            </a:p>
            <a:p>
              <a:pPr algn="ctr">
                <a:defRPr/>
              </a:pPr>
              <a:r>
                <a:rPr lang="zh-TW" sz="1600" b="1" dirty="0">
                  <a:solidFill>
                    <a:srgbClr val="0000FF"/>
                  </a:solidFill>
                  <a:latin typeface="Times New Roman" pitchFamily="18" charset="0"/>
                  <a:ea typeface="標楷體" pitchFamily="65" charset="-120"/>
                </a:rPr>
                <a:t>強調本土化</a:t>
              </a:r>
            </a:p>
            <a:p>
              <a:pPr algn="ctr">
                <a:defRPr/>
              </a:pPr>
              <a:r>
                <a:rPr lang="zh-TW" sz="1600" b="1" dirty="0">
                  <a:solidFill>
                    <a:srgbClr val="0000FF"/>
                  </a:solidFill>
                  <a:latin typeface="Times New Roman" pitchFamily="18" charset="0"/>
                  <a:ea typeface="標楷體" pitchFamily="65" charset="-120"/>
                </a:rPr>
                <a:t>重視國際化</a:t>
              </a:r>
              <a:endParaRPr lang="zh-TW" dirty="0"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46107" name="Text Box 27"/>
            <p:cNvSpPr txBox="1">
              <a:spLocks noChangeArrowheads="1"/>
            </p:cNvSpPr>
            <p:nvPr/>
          </p:nvSpPr>
          <p:spPr bwMode="auto">
            <a:xfrm>
              <a:off x="3016" y="2750"/>
              <a:ext cx="817" cy="5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defRPr/>
              </a:pPr>
              <a:r>
                <a:rPr lang="en-US" altLang="zh-TW" sz="1600" b="1" dirty="0">
                  <a:solidFill>
                    <a:srgbClr val="0000FF"/>
                  </a:solidFill>
                  <a:latin typeface="Times New Roman" pitchFamily="18" charset="0"/>
                  <a:ea typeface="標楷體" pitchFamily="65" charset="-120"/>
                </a:rPr>
                <a:t>4</a:t>
              </a:r>
            </a:p>
            <a:p>
              <a:pPr algn="ctr">
                <a:defRPr/>
              </a:pPr>
              <a:r>
                <a:rPr lang="zh-TW" sz="1600" b="1" dirty="0">
                  <a:solidFill>
                    <a:srgbClr val="0000FF"/>
                  </a:solidFill>
                  <a:latin typeface="Times New Roman" pitchFamily="18" charset="0"/>
                  <a:ea typeface="標楷體" pitchFamily="65" charset="-120"/>
                </a:rPr>
                <a:t>重視基本能力兼顧通識陶冶</a:t>
              </a:r>
              <a:endParaRPr lang="zh-TW" dirty="0"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46108" name="Text Box 28"/>
            <p:cNvSpPr txBox="1">
              <a:spLocks noChangeArrowheads="1"/>
            </p:cNvSpPr>
            <p:nvPr/>
          </p:nvSpPr>
          <p:spPr bwMode="auto">
            <a:xfrm>
              <a:off x="3878" y="2750"/>
              <a:ext cx="862" cy="5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defRPr/>
              </a:pPr>
              <a:r>
                <a:rPr lang="en-US" altLang="zh-TW" b="1" dirty="0">
                  <a:solidFill>
                    <a:srgbClr val="0000FF"/>
                  </a:solidFill>
                  <a:latin typeface="Times New Roman" pitchFamily="18" charset="0"/>
                  <a:ea typeface="標楷體" pitchFamily="65" charset="-120"/>
                </a:rPr>
                <a:t>5</a:t>
              </a:r>
            </a:p>
            <a:p>
              <a:pPr algn="ctr">
                <a:defRPr/>
              </a:pPr>
              <a:r>
                <a:rPr lang="zh-TW" sz="1600" b="1" dirty="0">
                  <a:solidFill>
                    <a:srgbClr val="0000FF"/>
                  </a:solidFill>
                  <a:latin typeface="Times New Roman" pitchFamily="18" charset="0"/>
                  <a:ea typeface="標楷體" pitchFamily="65" charset="-120"/>
                </a:rPr>
                <a:t>強調完全學習重視終身教育</a:t>
              </a:r>
              <a:endParaRPr lang="zh-TW" dirty="0"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46109" name="Text Box 29"/>
            <p:cNvSpPr txBox="1">
              <a:spLocks noChangeArrowheads="1"/>
            </p:cNvSpPr>
            <p:nvPr/>
          </p:nvSpPr>
          <p:spPr bwMode="auto">
            <a:xfrm>
              <a:off x="4785" y="2750"/>
              <a:ext cx="862" cy="5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defRPr/>
              </a:pPr>
              <a:r>
                <a:rPr lang="en-US" altLang="zh-TW" sz="1600" b="1" dirty="0">
                  <a:solidFill>
                    <a:srgbClr val="0000FF"/>
                  </a:solidFill>
                  <a:latin typeface="Times New Roman" pitchFamily="18" charset="0"/>
                  <a:ea typeface="標楷體" pitchFamily="65" charset="-120"/>
                </a:rPr>
                <a:t>6</a:t>
              </a:r>
            </a:p>
            <a:p>
              <a:pPr algn="ctr">
                <a:defRPr/>
              </a:pPr>
              <a:r>
                <a:rPr lang="zh-TW" sz="1600" b="1" dirty="0">
                  <a:solidFill>
                    <a:srgbClr val="0000FF"/>
                  </a:solidFill>
                  <a:latin typeface="Times New Roman" pitchFamily="18" charset="0"/>
                  <a:ea typeface="標楷體" pitchFamily="65" charset="-120"/>
                </a:rPr>
                <a:t>珍視生命教育學會感恩回饋</a:t>
              </a:r>
              <a:endParaRPr lang="zh-TW" dirty="0">
                <a:latin typeface="Arial" pitchFamily="34" charset="0"/>
                <a:ea typeface="新細明體" pitchFamily="18" charset="-120"/>
              </a:endParaRPr>
            </a:p>
          </p:txBody>
        </p:sp>
      </p:grpSp>
      <p:sp>
        <p:nvSpPr>
          <p:cNvPr id="27672" name="Rectangle 30"/>
          <p:cNvSpPr>
            <a:spLocks noChangeArrowheads="1"/>
          </p:cNvSpPr>
          <p:nvPr/>
        </p:nvSpPr>
        <p:spPr bwMode="auto">
          <a:xfrm>
            <a:off x="4232275" y="3398838"/>
            <a:ext cx="4889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sz="2400">
                <a:latin typeface="Times New Roman" pitchFamily="18" charset="0"/>
              </a:rPr>
              <a:t>。</a:t>
            </a:r>
            <a:endParaRPr lang="zh-TW"/>
          </a:p>
        </p:txBody>
      </p:sp>
      <p:grpSp>
        <p:nvGrpSpPr>
          <p:cNvPr id="46111" name="Group 31"/>
          <p:cNvGrpSpPr>
            <a:grpSpLocks/>
          </p:cNvGrpSpPr>
          <p:nvPr/>
        </p:nvGrpSpPr>
        <p:grpSpPr bwMode="auto">
          <a:xfrm>
            <a:off x="3613150" y="1926330"/>
            <a:ext cx="2232025" cy="467274"/>
            <a:chOff x="2517" y="1026"/>
            <a:chExt cx="1225" cy="317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46112" name="AutoShape 32"/>
            <p:cNvSpPr>
              <a:spLocks noChangeArrowheads="1"/>
            </p:cNvSpPr>
            <p:nvPr/>
          </p:nvSpPr>
          <p:spPr bwMode="auto">
            <a:xfrm>
              <a:off x="2517" y="1071"/>
              <a:ext cx="1225" cy="272"/>
            </a:xfrm>
            <a:prstGeom prst="downArrow">
              <a:avLst>
                <a:gd name="adj1" fmla="val 50000"/>
                <a:gd name="adj2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>
                <a:defRPr/>
              </a:pPr>
              <a:endParaRPr lang="zh-TW" altLang="zh-TW"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46113" name="Rectangle 33"/>
            <p:cNvSpPr>
              <a:spLocks noChangeArrowheads="1"/>
            </p:cNvSpPr>
            <p:nvPr/>
          </p:nvSpPr>
          <p:spPr bwMode="auto">
            <a:xfrm>
              <a:off x="2789" y="1026"/>
              <a:ext cx="618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TW" altLang="zh-TW" sz="2000" b="1" dirty="0">
                  <a:solidFill>
                    <a:schemeClr val="accent2"/>
                  </a:solidFill>
                  <a:latin typeface="Times New Roman" pitchFamily="18" charset="0"/>
                  <a:ea typeface="標楷體" pitchFamily="65" charset="-120"/>
                </a:rPr>
                <a:t>  </a:t>
              </a:r>
              <a:r>
                <a:rPr lang="zh-TW" sz="2200" b="1" dirty="0">
                  <a:latin typeface="Times New Roman" pitchFamily="18" charset="0"/>
                  <a:ea typeface="標楷體" pitchFamily="65" charset="-120"/>
                </a:rPr>
                <a:t>目   標</a:t>
              </a:r>
            </a:p>
          </p:txBody>
        </p:sp>
      </p:grpSp>
      <p:sp>
        <p:nvSpPr>
          <p:cNvPr id="27674" name="Rectangle 34"/>
          <p:cNvSpPr>
            <a:spLocks noChangeArrowheads="1"/>
          </p:cNvSpPr>
          <p:nvPr/>
        </p:nvSpPr>
        <p:spPr bwMode="auto">
          <a:xfrm>
            <a:off x="4232275" y="3398838"/>
            <a:ext cx="4889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sz="2400">
                <a:latin typeface="Times New Roman" pitchFamily="18" charset="0"/>
              </a:rPr>
              <a:t>。</a:t>
            </a:r>
            <a:endParaRPr lang="zh-TW"/>
          </a:p>
        </p:txBody>
      </p:sp>
      <p:sp>
        <p:nvSpPr>
          <p:cNvPr id="27675" name="Rectangle 35"/>
          <p:cNvSpPr>
            <a:spLocks noChangeArrowheads="1"/>
          </p:cNvSpPr>
          <p:nvPr/>
        </p:nvSpPr>
        <p:spPr bwMode="auto">
          <a:xfrm>
            <a:off x="4232275" y="3398838"/>
            <a:ext cx="4889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sz="2400">
                <a:latin typeface="Times New Roman" pitchFamily="18" charset="0"/>
              </a:rPr>
              <a:t>。</a:t>
            </a:r>
            <a:endParaRPr lang="zh-TW"/>
          </a:p>
        </p:txBody>
      </p:sp>
      <p:grpSp>
        <p:nvGrpSpPr>
          <p:cNvPr id="27676" name="Group 36"/>
          <p:cNvGrpSpPr>
            <a:grpSpLocks/>
          </p:cNvGrpSpPr>
          <p:nvPr/>
        </p:nvGrpSpPr>
        <p:grpSpPr bwMode="auto">
          <a:xfrm>
            <a:off x="3541713" y="3389313"/>
            <a:ext cx="2376487" cy="447675"/>
            <a:chOff x="2517" y="1042"/>
            <a:chExt cx="1225" cy="301"/>
          </a:xfrm>
        </p:grpSpPr>
        <p:sp>
          <p:nvSpPr>
            <p:cNvPr id="46117" name="AutoShape 37"/>
            <p:cNvSpPr>
              <a:spLocks noChangeArrowheads="1"/>
            </p:cNvSpPr>
            <p:nvPr/>
          </p:nvSpPr>
          <p:spPr bwMode="auto">
            <a:xfrm>
              <a:off x="2517" y="1071"/>
              <a:ext cx="1225" cy="272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>
                <a:defRPr/>
              </a:pPr>
              <a:endParaRPr lang="zh-TW" altLang="zh-TW"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7687" name="Rectangle 38"/>
            <p:cNvSpPr>
              <a:spLocks noChangeArrowheads="1"/>
            </p:cNvSpPr>
            <p:nvPr/>
          </p:nvSpPr>
          <p:spPr bwMode="auto">
            <a:xfrm>
              <a:off x="2789" y="1042"/>
              <a:ext cx="598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zh-TW" sz="2000" b="1">
                  <a:solidFill>
                    <a:schemeClr val="accent2"/>
                  </a:solidFill>
                  <a:latin typeface="標楷體" pitchFamily="65" charset="-120"/>
                  <a:ea typeface="標楷體" pitchFamily="65" charset="-120"/>
                </a:rPr>
                <a:t> </a:t>
              </a:r>
              <a:r>
                <a:rPr lang="zh-TW" sz="2200" b="1">
                  <a:latin typeface="Times New Roman" pitchFamily="18" charset="0"/>
                  <a:ea typeface="標楷體" pitchFamily="65" charset="-120"/>
                </a:rPr>
                <a:t>主  </a:t>
              </a:r>
              <a:r>
                <a:rPr lang="en-US" altLang="zh-TW" sz="2200" b="1">
                  <a:latin typeface="Times New Roman" pitchFamily="18" charset="0"/>
                  <a:ea typeface="標楷體" pitchFamily="65" charset="-120"/>
                </a:rPr>
                <a:t>  </a:t>
              </a:r>
              <a:r>
                <a:rPr lang="zh-TW" sz="2200" b="1">
                  <a:latin typeface="Times New Roman" pitchFamily="18" charset="0"/>
                  <a:ea typeface="標楷體" pitchFamily="65" charset="-120"/>
                </a:rPr>
                <a:t>軸</a:t>
              </a:r>
            </a:p>
          </p:txBody>
        </p:sp>
      </p:grpSp>
      <p:grpSp>
        <p:nvGrpSpPr>
          <p:cNvPr id="46119" name="Group 39"/>
          <p:cNvGrpSpPr>
            <a:grpSpLocks/>
          </p:cNvGrpSpPr>
          <p:nvPr/>
        </p:nvGrpSpPr>
        <p:grpSpPr bwMode="auto">
          <a:xfrm>
            <a:off x="3541713" y="4176386"/>
            <a:ext cx="2376488" cy="449416"/>
            <a:chOff x="2517" y="1041"/>
            <a:chExt cx="1225" cy="302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46120" name="AutoShape 40"/>
            <p:cNvSpPr>
              <a:spLocks noChangeArrowheads="1"/>
            </p:cNvSpPr>
            <p:nvPr/>
          </p:nvSpPr>
          <p:spPr bwMode="auto">
            <a:xfrm>
              <a:off x="2517" y="1071"/>
              <a:ext cx="1225" cy="272"/>
            </a:xfrm>
            <a:prstGeom prst="downArrow">
              <a:avLst>
                <a:gd name="adj1" fmla="val 50000"/>
                <a:gd name="adj2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>
                <a:defRPr/>
              </a:pPr>
              <a:endParaRPr lang="zh-TW" altLang="zh-TW"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46121" name="Rectangle 41"/>
            <p:cNvSpPr>
              <a:spLocks noChangeArrowheads="1"/>
            </p:cNvSpPr>
            <p:nvPr/>
          </p:nvSpPr>
          <p:spPr bwMode="auto">
            <a:xfrm>
              <a:off x="2789" y="1041"/>
              <a:ext cx="634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TW" altLang="zh-TW" sz="2000" b="1" dirty="0">
                  <a:solidFill>
                    <a:schemeClr val="accent2"/>
                  </a:solidFill>
                  <a:latin typeface="Times New Roman" pitchFamily="18" charset="0"/>
                  <a:ea typeface="標楷體" pitchFamily="65" charset="-120"/>
                </a:rPr>
                <a:t>  </a:t>
              </a:r>
              <a:r>
                <a:rPr lang="zh-TW" sz="2200" b="1" dirty="0">
                  <a:latin typeface="Times New Roman" pitchFamily="18" charset="0"/>
                  <a:ea typeface="標楷體" pitchFamily="65" charset="-120"/>
                </a:rPr>
                <a:t>策     略</a:t>
              </a:r>
            </a:p>
          </p:txBody>
        </p:sp>
      </p:grpSp>
      <p:sp>
        <p:nvSpPr>
          <p:cNvPr id="46122" name="Text Box 42"/>
          <p:cNvSpPr txBox="1">
            <a:spLocks noChangeArrowheads="1"/>
          </p:cNvSpPr>
          <p:nvPr/>
        </p:nvSpPr>
        <p:spPr bwMode="auto">
          <a:xfrm>
            <a:off x="304800" y="5638800"/>
            <a:ext cx="8566150" cy="3698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zh-TW" b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落實組織改造，強化行政效能等</a:t>
            </a:r>
            <a:r>
              <a:rPr lang="en-US" altLang="zh-TW" b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15</a:t>
            </a:r>
            <a:r>
              <a:rPr lang="zh-TW" b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項優先推展項目</a:t>
            </a:r>
          </a:p>
        </p:txBody>
      </p:sp>
      <p:sp>
        <p:nvSpPr>
          <p:cNvPr id="46124" name="AutoShape 44"/>
          <p:cNvSpPr>
            <a:spLocks noChangeArrowheads="1"/>
          </p:cNvSpPr>
          <p:nvPr/>
        </p:nvSpPr>
        <p:spPr bwMode="auto">
          <a:xfrm>
            <a:off x="3324225" y="5300663"/>
            <a:ext cx="2808288" cy="404812"/>
          </a:xfrm>
          <a:prstGeom prst="downArrow">
            <a:avLst>
              <a:gd name="adj1" fmla="val 70287"/>
              <a:gd name="adj2" fmla="val 61949"/>
            </a:avLst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>
              <a:defRPr/>
            </a:pPr>
            <a:endParaRPr lang="zh-TW" altLang="zh-TW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27680" name="Rectangle 46"/>
          <p:cNvSpPr>
            <a:spLocks noChangeArrowheads="1"/>
          </p:cNvSpPr>
          <p:nvPr/>
        </p:nvSpPr>
        <p:spPr bwMode="auto">
          <a:xfrm>
            <a:off x="3962400" y="5257800"/>
            <a:ext cx="1724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sz="2000" b="1">
                <a:latin typeface="Times New Roman" pitchFamily="18" charset="0"/>
                <a:ea typeface="標楷體" pitchFamily="65" charset="-120"/>
              </a:rPr>
              <a:t>優先推展項目</a:t>
            </a:r>
          </a:p>
        </p:txBody>
      </p:sp>
      <p:sp>
        <p:nvSpPr>
          <p:cNvPr id="46127" name="Text Box 47"/>
          <p:cNvSpPr txBox="1">
            <a:spLocks noChangeArrowheads="1"/>
          </p:cNvSpPr>
          <p:nvPr/>
        </p:nvSpPr>
        <p:spPr bwMode="auto">
          <a:xfrm>
            <a:off x="304800" y="6313488"/>
            <a:ext cx="8566150" cy="3698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zh-TW" b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提升中小學教育品質，強化學習成效等</a:t>
            </a:r>
            <a:r>
              <a:rPr lang="en-US" altLang="zh-TW" b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14</a:t>
            </a:r>
            <a:r>
              <a:rPr lang="zh-TW" b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項當前工作重點</a:t>
            </a:r>
          </a:p>
        </p:txBody>
      </p:sp>
      <p:grpSp>
        <p:nvGrpSpPr>
          <p:cNvPr id="27682" name="Group 48"/>
          <p:cNvGrpSpPr>
            <a:grpSpLocks/>
          </p:cNvGrpSpPr>
          <p:nvPr/>
        </p:nvGrpSpPr>
        <p:grpSpPr bwMode="auto">
          <a:xfrm>
            <a:off x="3352800" y="6019800"/>
            <a:ext cx="2808288" cy="371475"/>
            <a:chOff x="2336" y="3339"/>
            <a:chExt cx="1769" cy="350"/>
          </a:xfrm>
        </p:grpSpPr>
        <p:sp>
          <p:nvSpPr>
            <p:cNvPr id="46129" name="AutoShape 49"/>
            <p:cNvSpPr>
              <a:spLocks noChangeArrowheads="1"/>
            </p:cNvSpPr>
            <p:nvPr/>
          </p:nvSpPr>
          <p:spPr bwMode="auto">
            <a:xfrm>
              <a:off x="2336" y="3339"/>
              <a:ext cx="1769" cy="319"/>
            </a:xfrm>
            <a:prstGeom prst="downArrow">
              <a:avLst>
                <a:gd name="adj1" fmla="val 70287"/>
                <a:gd name="adj2" fmla="val 61949"/>
              </a:avLst>
            </a:pr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>
                <a:defRPr/>
              </a:pPr>
              <a:endParaRPr lang="zh-TW" altLang="zh-TW"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7685" name="Rectangle 50"/>
            <p:cNvSpPr>
              <a:spLocks noChangeArrowheads="1"/>
            </p:cNvSpPr>
            <p:nvPr/>
          </p:nvSpPr>
          <p:spPr bwMode="auto">
            <a:xfrm>
              <a:off x="2699" y="3339"/>
              <a:ext cx="116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zh-TW" altLang="zh-TW"/>
            </a:p>
          </p:txBody>
        </p:sp>
      </p:grpSp>
      <p:sp>
        <p:nvSpPr>
          <p:cNvPr id="27683" name="Rectangle 51"/>
          <p:cNvSpPr>
            <a:spLocks noChangeArrowheads="1"/>
          </p:cNvSpPr>
          <p:nvPr/>
        </p:nvSpPr>
        <p:spPr bwMode="auto">
          <a:xfrm>
            <a:off x="3962400" y="5943600"/>
            <a:ext cx="1708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sz="2000" b="1">
                <a:latin typeface="Times New Roman" pitchFamily="18" charset="0"/>
                <a:ea typeface="標楷體" pitchFamily="65" charset="-120"/>
              </a:rPr>
              <a:t>當前工作重點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資料庫圖表 6"/>
          <p:cNvGraphicFramePr/>
          <p:nvPr/>
        </p:nvGraphicFramePr>
        <p:xfrm>
          <a:off x="-642974" y="1371600"/>
          <a:ext cx="10358510" cy="5272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674" name="矩形 3"/>
          <p:cNvSpPr>
            <a:spLocks noChangeArrowheads="1"/>
          </p:cNvSpPr>
          <p:nvPr/>
        </p:nvSpPr>
        <p:spPr bwMode="auto">
          <a:xfrm>
            <a:off x="2500313" y="3857625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kumimoji="0" lang="zh-TW" altLang="en-US" b="1">
              <a:solidFill>
                <a:srgbClr val="003399"/>
              </a:solidFill>
              <a:latin typeface="Calibri" pitchFamily="34" charset="0"/>
              <a:ea typeface="標楷體" pitchFamily="65" charset="-120"/>
            </a:endParaRPr>
          </a:p>
        </p:txBody>
      </p:sp>
      <p:sp>
        <p:nvSpPr>
          <p:cNvPr id="28675" name="Rectangle 9"/>
          <p:cNvSpPr>
            <a:spLocks noChangeArrowheads="1"/>
          </p:cNvSpPr>
          <p:nvPr/>
        </p:nvSpPr>
        <p:spPr bwMode="auto">
          <a:xfrm>
            <a:off x="685800" y="0"/>
            <a:ext cx="77755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zh-TW" altLang="en-US" sz="4400" b="1">
                <a:solidFill>
                  <a:srgbClr val="FF3300"/>
                </a:solidFill>
                <a:latin typeface="新細明體" charset="-120"/>
              </a:rPr>
              <a:t>一、願景</a:t>
            </a:r>
            <a:endParaRPr kumimoji="0" lang="zh-TW" altLang="en-US" sz="4400">
              <a:solidFill>
                <a:srgbClr val="FF3300"/>
              </a:solidFill>
              <a:latin typeface="新細明體" charset="-120"/>
            </a:endParaRPr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6A850AA-54C0-4BFE-A4FC-293AF02D7E5C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/>
        </p:nvGraphicFramePr>
        <p:xfrm>
          <a:off x="-838200" y="642918"/>
          <a:ext cx="9634566" cy="6215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698" name="Rectangle 21"/>
          <p:cNvSpPr txBox="1">
            <a:spLocks noChangeArrowheads="1"/>
          </p:cNvSpPr>
          <p:nvPr/>
        </p:nvSpPr>
        <p:spPr bwMode="auto">
          <a:xfrm>
            <a:off x="8382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zh-TW" altLang="en-US" sz="4400" b="1">
                <a:solidFill>
                  <a:srgbClr val="FF3300"/>
                </a:solidFill>
                <a:latin typeface="新細明體" charset="-120"/>
              </a:rPr>
              <a:t>二、目標</a:t>
            </a:r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3BC79A6-5B88-4C00-B37E-77CED0FC6877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/>
        </p:nvGraphicFramePr>
        <p:xfrm>
          <a:off x="-762000" y="1357298"/>
          <a:ext cx="10668000" cy="5500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矩形 9"/>
          <p:cNvSpPr>
            <a:spLocks noChangeArrowheads="1"/>
          </p:cNvSpPr>
          <p:nvPr/>
        </p:nvSpPr>
        <p:spPr bwMode="auto">
          <a:xfrm>
            <a:off x="1905000" y="304800"/>
            <a:ext cx="5943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>
              <a:bevelT w="635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400" b="1" dirty="0">
                <a:solidFill>
                  <a:srgbClr val="FF3300"/>
                </a:solidFill>
                <a:latin typeface="新細明體" charset="-120"/>
              </a:rPr>
              <a:t>三、教育施政五大主軸</a:t>
            </a:r>
          </a:p>
        </p:txBody>
      </p:sp>
      <p:sp>
        <p:nvSpPr>
          <p:cNvPr id="30723" name="投影片編號版面配置區 5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/>
          <a:lstStyle/>
          <a:p>
            <a:fld id="{DA589ED5-0454-4B35-9776-515647FDD2DA}" type="slidenum">
              <a:rPr lang="zh-TW" altLang="en-US" smtClean="0"/>
              <a:pPr/>
              <a:t>15</a:t>
            </a:fld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資料庫圖表 2"/>
          <p:cNvGraphicFramePr/>
          <p:nvPr/>
        </p:nvGraphicFramePr>
        <p:xfrm>
          <a:off x="-762000" y="1142984"/>
          <a:ext cx="10363200" cy="5715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矩形 9"/>
          <p:cNvSpPr>
            <a:spLocks noChangeArrowheads="1"/>
          </p:cNvSpPr>
          <p:nvPr/>
        </p:nvSpPr>
        <p:spPr bwMode="auto">
          <a:xfrm>
            <a:off x="2000232" y="142852"/>
            <a:ext cx="577216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>
              <a:bevelT w="635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400" b="1" dirty="0">
                <a:solidFill>
                  <a:srgbClr val="FF3300"/>
                </a:solidFill>
                <a:latin typeface="新細明體" pitchFamily="18" charset="-120"/>
                <a:ea typeface="新細明體" pitchFamily="18" charset="-120"/>
              </a:rPr>
              <a:t>四、教育六大策略</a:t>
            </a:r>
          </a:p>
        </p:txBody>
      </p:sp>
      <p:sp>
        <p:nvSpPr>
          <p:cNvPr id="31747" name="投影片編號版面配置區 5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/>
          <a:lstStyle/>
          <a:p>
            <a:fld id="{A45A0654-27E7-408D-95BC-148787793B7F}" type="slidenum">
              <a:rPr lang="zh-TW" altLang="en-US" smtClean="0"/>
              <a:pPr/>
              <a:t>16</a:t>
            </a:fld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/>
        </p:nvGraphicFramePr>
        <p:xfrm>
          <a:off x="142844" y="500042"/>
          <a:ext cx="9001156" cy="6786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770" name="Rectangle 2"/>
          <p:cNvSpPr txBox="1">
            <a:spLocks noChangeArrowheads="1"/>
          </p:cNvSpPr>
          <p:nvPr/>
        </p:nvSpPr>
        <p:spPr bwMode="auto">
          <a:xfrm>
            <a:off x="357188" y="285750"/>
            <a:ext cx="77724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zh-TW" altLang="en-US" sz="4400" b="1">
                <a:solidFill>
                  <a:srgbClr val="FF3300"/>
                </a:solidFill>
                <a:latin typeface="新細明體" charset="-120"/>
              </a:rPr>
              <a:t>五、優先推展項目</a:t>
            </a:r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42BC064-678A-4948-8E7D-152132CB25D7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內容版面配置區 3"/>
          <p:cNvGraphicFramePr>
            <a:graphicFrameLocks/>
          </p:cNvGraphicFramePr>
          <p:nvPr/>
        </p:nvGraphicFramePr>
        <p:xfrm>
          <a:off x="0" y="-228600"/>
          <a:ext cx="9358346" cy="3586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內容版面配置區 3"/>
          <p:cNvGraphicFramePr>
            <a:graphicFrameLocks/>
          </p:cNvGraphicFramePr>
          <p:nvPr/>
        </p:nvGraphicFramePr>
        <p:xfrm>
          <a:off x="0" y="2971800"/>
          <a:ext cx="9358346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7167BC5-3DCA-4081-82BF-B5F8C4E81958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內容版面配置區 3"/>
          <p:cNvGraphicFramePr>
            <a:graphicFrameLocks/>
          </p:cNvGraphicFramePr>
          <p:nvPr/>
        </p:nvGraphicFramePr>
        <p:xfrm>
          <a:off x="0" y="0"/>
          <a:ext cx="9358346" cy="3357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內容版面配置區 3"/>
          <p:cNvGraphicFramePr>
            <a:graphicFrameLocks/>
          </p:cNvGraphicFramePr>
          <p:nvPr/>
        </p:nvGraphicFramePr>
        <p:xfrm>
          <a:off x="0" y="3286124"/>
          <a:ext cx="9358346" cy="3357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492FF9B-62BE-4554-BAA4-EF9C8D97FFA5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/>
        </p:nvGraphicFramePr>
        <p:xfrm>
          <a:off x="152400" y="1219200"/>
          <a:ext cx="5786478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410" name="Picture 4" descr="378pic04_2009092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86400" y="1219200"/>
            <a:ext cx="2857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6" descr="405pic03_2010040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86400" y="2971800"/>
            <a:ext cx="28575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3200400" y="152400"/>
            <a:ext cx="295465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kumimoji="0" lang="zh-TW" alt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</a:rPr>
              <a:t>簡報大綱</a:t>
            </a:r>
          </a:p>
        </p:txBody>
      </p:sp>
      <p:pic>
        <p:nvPicPr>
          <p:cNvPr id="17413" name="Picture 2" descr="http://epaper.edu.tw/files/topical/411main01_0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86400" y="4800600"/>
            <a:ext cx="289560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投影片編號版面配置區 6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/>
          <a:lstStyle/>
          <a:p>
            <a:fld id="{21762BCC-F135-4D99-84B9-E0BE56724EA2}" type="slidenum">
              <a:rPr lang="zh-TW" altLang="en-US" smtClean="0"/>
              <a:pPr/>
              <a:t>2</a:t>
            </a:fld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內容版面配置區 3"/>
          <p:cNvGraphicFramePr>
            <a:graphicFrameLocks/>
          </p:cNvGraphicFramePr>
          <p:nvPr/>
        </p:nvGraphicFramePr>
        <p:xfrm>
          <a:off x="0" y="0"/>
          <a:ext cx="9358346" cy="3357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內容版面配置區 3"/>
          <p:cNvGraphicFramePr>
            <a:graphicFrameLocks/>
          </p:cNvGraphicFramePr>
          <p:nvPr/>
        </p:nvGraphicFramePr>
        <p:xfrm>
          <a:off x="-214346" y="3286124"/>
          <a:ext cx="9501254" cy="3357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5F0ED22-80E6-461B-B6B5-4F198ACB235E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內容版面配置區 3"/>
          <p:cNvGraphicFramePr>
            <a:graphicFrameLocks/>
          </p:cNvGraphicFramePr>
          <p:nvPr/>
        </p:nvGraphicFramePr>
        <p:xfrm>
          <a:off x="0" y="0"/>
          <a:ext cx="9358346" cy="3357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內容版面配置區 3"/>
          <p:cNvGraphicFramePr>
            <a:graphicFrameLocks/>
          </p:cNvGraphicFramePr>
          <p:nvPr/>
        </p:nvGraphicFramePr>
        <p:xfrm>
          <a:off x="0" y="3143248"/>
          <a:ext cx="9358346" cy="3357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872CFC8-4CD9-4C3F-B496-14B4C9D0BA97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內容版面配置區 3"/>
          <p:cNvGraphicFramePr>
            <a:graphicFrameLocks/>
          </p:cNvGraphicFramePr>
          <p:nvPr/>
        </p:nvGraphicFramePr>
        <p:xfrm>
          <a:off x="0" y="0"/>
          <a:ext cx="9358346" cy="3357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內容版面配置區 3"/>
          <p:cNvGraphicFramePr>
            <a:graphicFrameLocks/>
          </p:cNvGraphicFramePr>
          <p:nvPr/>
        </p:nvGraphicFramePr>
        <p:xfrm>
          <a:off x="-214346" y="3143248"/>
          <a:ext cx="9501254" cy="3357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CFA31EB-A6BA-447E-BA0E-BF660CD23A17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內容版面配置區 3"/>
          <p:cNvGraphicFramePr>
            <a:graphicFrameLocks/>
          </p:cNvGraphicFramePr>
          <p:nvPr/>
        </p:nvGraphicFramePr>
        <p:xfrm>
          <a:off x="-214346" y="2895600"/>
          <a:ext cx="9510746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內容版面配置區 3"/>
          <p:cNvGraphicFramePr>
            <a:graphicFrameLocks/>
          </p:cNvGraphicFramePr>
          <p:nvPr/>
        </p:nvGraphicFramePr>
        <p:xfrm>
          <a:off x="-214346" y="-228600"/>
          <a:ext cx="9358346" cy="3357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9AD24F4-3301-4429-8BC1-0DE06B008698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內容版面配置區 3"/>
          <p:cNvGraphicFramePr>
            <a:graphicFrameLocks/>
          </p:cNvGraphicFramePr>
          <p:nvPr/>
        </p:nvGraphicFramePr>
        <p:xfrm>
          <a:off x="-214346" y="-228600"/>
          <a:ext cx="9358346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內容版面配置區 3"/>
          <p:cNvGraphicFramePr>
            <a:graphicFrameLocks/>
          </p:cNvGraphicFramePr>
          <p:nvPr/>
        </p:nvGraphicFramePr>
        <p:xfrm>
          <a:off x="-214346" y="3124200"/>
          <a:ext cx="9586946" cy="3519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13F12D1-3977-45B9-B9FF-60B4611727F0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內容版面配置區 3"/>
          <p:cNvGraphicFramePr>
            <a:graphicFrameLocks/>
          </p:cNvGraphicFramePr>
          <p:nvPr/>
        </p:nvGraphicFramePr>
        <p:xfrm>
          <a:off x="-214346" y="-228600"/>
          <a:ext cx="9510746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4" descr="407pic04_2010042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4000504"/>
            <a:ext cx="3143272" cy="26368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12" descr="1003070235071470--ss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86512" y="4000504"/>
            <a:ext cx="2714644" cy="26368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16" descr="397sch01_0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71802" y="4000504"/>
            <a:ext cx="3143272" cy="26924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1F61CAA-33B8-4C97-A5AC-3F88763746FC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/>
        </p:nvGraphicFramePr>
        <p:xfrm>
          <a:off x="304800" y="990600"/>
          <a:ext cx="8572560" cy="5715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1986" name="Rectangle 4"/>
          <p:cNvSpPr>
            <a:spLocks noChangeArrowheads="1"/>
          </p:cNvSpPr>
          <p:nvPr/>
        </p:nvSpPr>
        <p:spPr bwMode="auto">
          <a:xfrm>
            <a:off x="214313" y="142875"/>
            <a:ext cx="814387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zh-TW" altLang="en-US" sz="3600" b="1">
                <a:solidFill>
                  <a:srgbClr val="FF3300"/>
                </a:solidFill>
                <a:latin typeface="新細明體" charset="-120"/>
              </a:rPr>
              <a:t>六、當前工作重點</a:t>
            </a:r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2E896B7-CC8B-4011-AEFC-2F5109C93901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投影片編號版面配置區 1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/>
          <a:lstStyle/>
          <a:p>
            <a:fld id="{633EF353-7A4C-409D-AD23-A2CD5CA7721D}" type="slidenum">
              <a:rPr lang="zh-TW" altLang="en-US" smtClean="0"/>
              <a:pPr/>
              <a:t>27</a:t>
            </a:fld>
            <a:endParaRPr lang="en-US" altLang="zh-TW" smtClean="0"/>
          </a:p>
        </p:txBody>
      </p:sp>
      <p:sp>
        <p:nvSpPr>
          <p:cNvPr id="43010" name="Rectangle 2"/>
          <p:cNvSpPr txBox="1">
            <a:spLocks noChangeArrowheads="1"/>
          </p:cNvSpPr>
          <p:nvPr/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zh-TW" altLang="en-US" sz="4000" b="1">
                <a:solidFill>
                  <a:srgbClr val="FF3300"/>
                </a:solidFill>
                <a:latin typeface="新細明體" charset="-120"/>
              </a:rPr>
              <a:t>肆、前瞻創新興利政策</a:t>
            </a:r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1066800" y="6324600"/>
            <a:ext cx="7053263" cy="428625"/>
          </a:xfrm>
          <a:prstGeom prst="rect">
            <a:avLst/>
          </a:prstGeom>
          <a:solidFill>
            <a:srgbClr val="CC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400" b="1">
                <a:latin typeface="細明體" pitchFamily="49" charset="-120"/>
                <a:ea typeface="細明體" pitchFamily="49" charset="-120"/>
              </a:rPr>
              <a:t>精緻教育</a:t>
            </a:r>
            <a:r>
              <a:rPr lang="en-US" altLang="zh-TW" sz="2400" b="1">
                <a:latin typeface="細明體" pitchFamily="49" charset="-120"/>
                <a:ea typeface="細明體" pitchFamily="49" charset="-120"/>
              </a:rPr>
              <a:t>‧</a:t>
            </a:r>
            <a:r>
              <a:rPr lang="zh-TW" altLang="en-US" sz="2400" b="1">
                <a:latin typeface="細明體" pitchFamily="49" charset="-120"/>
                <a:ea typeface="細明體" pitchFamily="49" charset="-120"/>
              </a:rPr>
              <a:t>創新進步</a:t>
            </a:r>
            <a:r>
              <a:rPr lang="en-US" altLang="zh-TW" sz="2400" b="1">
                <a:latin typeface="細明體" pitchFamily="49" charset="-120"/>
                <a:ea typeface="細明體" pitchFamily="49" charset="-120"/>
              </a:rPr>
              <a:t>‧</a:t>
            </a:r>
            <a:r>
              <a:rPr lang="zh-TW" altLang="en-US" sz="2400" b="1">
                <a:latin typeface="細明體" pitchFamily="49" charset="-120"/>
                <a:ea typeface="細明體" pitchFamily="49" charset="-120"/>
              </a:rPr>
              <a:t>拔尖扶弱</a:t>
            </a:r>
            <a:r>
              <a:rPr lang="en-US" altLang="zh-TW" sz="2400" b="1">
                <a:latin typeface="細明體" pitchFamily="49" charset="-120"/>
                <a:ea typeface="細明體" pitchFamily="49" charset="-120"/>
              </a:rPr>
              <a:t>‧</a:t>
            </a:r>
            <a:r>
              <a:rPr lang="zh-TW" altLang="en-US" sz="2400" b="1">
                <a:latin typeface="細明體" pitchFamily="49" charset="-120"/>
                <a:ea typeface="細明體" pitchFamily="49" charset="-120"/>
              </a:rPr>
              <a:t>終身學習</a:t>
            </a:r>
            <a:endParaRPr lang="zh-TW" sz="2400" b="1">
              <a:latin typeface="細明體" pitchFamily="49" charset="-120"/>
              <a:ea typeface="細明體" pitchFamily="49" charset="-120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381000" y="304800"/>
            <a:ext cx="814387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zh-TW" altLang="en-US" sz="3000" b="1">
                <a:solidFill>
                  <a:srgbClr val="FF3300"/>
                </a:solidFill>
                <a:latin typeface="新細明體" charset="-120"/>
              </a:rPr>
              <a:t>一、前瞻教育施政布局</a:t>
            </a:r>
          </a:p>
        </p:txBody>
      </p:sp>
      <p:sp>
        <p:nvSpPr>
          <p:cNvPr id="43013" name="Rectangle 3"/>
          <p:cNvSpPr>
            <a:spLocks noChangeArrowheads="1"/>
          </p:cNvSpPr>
          <p:nvPr/>
        </p:nvSpPr>
        <p:spPr bwMode="auto">
          <a:xfrm>
            <a:off x="0" y="1676400"/>
            <a:ext cx="9144000" cy="4495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014" name="AutoShape 10"/>
          <p:cNvSpPr>
            <a:spLocks noChangeArrowheads="1"/>
          </p:cNvSpPr>
          <p:nvPr/>
        </p:nvSpPr>
        <p:spPr bwMode="auto">
          <a:xfrm rot="629168">
            <a:off x="2914650" y="2971800"/>
            <a:ext cx="685800" cy="450850"/>
          </a:xfrm>
          <a:prstGeom prst="rightArrow">
            <a:avLst>
              <a:gd name="adj1" fmla="val 50000"/>
              <a:gd name="adj2" fmla="val 3563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015" name="AutoShape 14"/>
          <p:cNvSpPr>
            <a:spLocks noChangeArrowheads="1"/>
          </p:cNvSpPr>
          <p:nvPr/>
        </p:nvSpPr>
        <p:spPr bwMode="auto">
          <a:xfrm>
            <a:off x="2133600" y="1524000"/>
            <a:ext cx="5014913" cy="304800"/>
          </a:xfrm>
          <a:prstGeom prst="octagon">
            <a:avLst>
              <a:gd name="adj" fmla="val 29287"/>
            </a:avLst>
          </a:prstGeom>
          <a:solidFill>
            <a:srgbClr val="CC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000" b="1">
                <a:latin typeface="新細明體" charset="-120"/>
              </a:rPr>
              <a:t>   溝通   </a:t>
            </a:r>
            <a:r>
              <a:rPr lang="zh-TW" sz="2000" b="1">
                <a:latin typeface="新細明體" charset="-120"/>
              </a:rPr>
              <a:t>  </a:t>
            </a:r>
            <a:r>
              <a:rPr lang="en-US" altLang="zh-TW" sz="2000" b="1">
                <a:latin typeface="新細明體" charset="-120"/>
              </a:rPr>
              <a:t>   </a:t>
            </a:r>
            <a:r>
              <a:rPr lang="zh-TW" sz="2000" b="1">
                <a:latin typeface="新細明體" charset="-120"/>
              </a:rPr>
              <a:t>  </a:t>
            </a:r>
            <a:r>
              <a:rPr lang="en-US" altLang="zh-TW" sz="2000" b="1">
                <a:latin typeface="新細明體" charset="-120"/>
              </a:rPr>
              <a:t>    </a:t>
            </a:r>
            <a:r>
              <a:rPr lang="zh-TW" altLang="en-US" b="1">
                <a:latin typeface="新細明體" charset="-120"/>
              </a:rPr>
              <a:t>合作</a:t>
            </a:r>
            <a:r>
              <a:rPr lang="en-US" altLang="zh-TW" b="1">
                <a:latin typeface="新細明體" charset="-120"/>
              </a:rPr>
              <a:t> </a:t>
            </a:r>
            <a:r>
              <a:rPr lang="en-US" altLang="zh-TW" sz="2000" b="1">
                <a:latin typeface="新細明體" charset="-120"/>
              </a:rPr>
              <a:t>  </a:t>
            </a:r>
            <a:r>
              <a:rPr lang="zh-TW" sz="2000" b="1">
                <a:latin typeface="新細明體" charset="-120"/>
              </a:rPr>
              <a:t> </a:t>
            </a:r>
            <a:r>
              <a:rPr lang="en-US" altLang="zh-TW" sz="2000" b="1">
                <a:latin typeface="新細明體" charset="-120"/>
              </a:rPr>
              <a:t>           </a:t>
            </a:r>
            <a:r>
              <a:rPr lang="zh-TW" altLang="en-US" sz="2000" b="1">
                <a:latin typeface="新細明體" charset="-120"/>
              </a:rPr>
              <a:t>實踐      </a:t>
            </a:r>
            <a:endParaRPr lang="zh-TW" sz="2000" b="1">
              <a:latin typeface="新細明體" charset="-120"/>
            </a:endParaRPr>
          </a:p>
        </p:txBody>
      </p:sp>
      <p:sp>
        <p:nvSpPr>
          <p:cNvPr id="43016" name="Oval 18"/>
          <p:cNvSpPr>
            <a:spLocks noChangeArrowheads="1"/>
          </p:cNvSpPr>
          <p:nvPr/>
        </p:nvSpPr>
        <p:spPr bwMode="auto">
          <a:xfrm>
            <a:off x="3810000" y="2819400"/>
            <a:ext cx="1447800" cy="18288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33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TW" sz="2400" b="1">
                <a:solidFill>
                  <a:srgbClr val="FF0000"/>
                </a:solidFill>
                <a:latin typeface="新細明體" charset="-120"/>
              </a:rPr>
              <a:t>教育</a:t>
            </a:r>
          </a:p>
          <a:p>
            <a:pPr algn="ctr"/>
            <a:r>
              <a:rPr lang="zh-TW" altLang="en-US" sz="2400" b="1">
                <a:solidFill>
                  <a:srgbClr val="FF0000"/>
                </a:solidFill>
                <a:latin typeface="新細明體" charset="-120"/>
              </a:rPr>
              <a:t>施政布局</a:t>
            </a:r>
            <a:endParaRPr lang="zh-TW" sz="2400" b="1">
              <a:solidFill>
                <a:srgbClr val="FF0000"/>
              </a:solidFill>
              <a:latin typeface="新細明體" charset="-120"/>
            </a:endParaRPr>
          </a:p>
        </p:txBody>
      </p:sp>
      <p:sp>
        <p:nvSpPr>
          <p:cNvPr id="43017" name="AutoShape 11"/>
          <p:cNvSpPr>
            <a:spLocks noChangeArrowheads="1"/>
          </p:cNvSpPr>
          <p:nvPr/>
        </p:nvSpPr>
        <p:spPr bwMode="auto">
          <a:xfrm>
            <a:off x="4038600" y="1905000"/>
            <a:ext cx="1027113" cy="1066800"/>
          </a:xfrm>
          <a:prstGeom prst="downArrow">
            <a:avLst>
              <a:gd name="adj1" fmla="val 50000"/>
              <a:gd name="adj2" fmla="val 24990"/>
            </a:avLst>
          </a:prstGeom>
          <a:solidFill>
            <a:srgbClr val="CC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TW" altLang="en-US"/>
          </a:p>
        </p:txBody>
      </p:sp>
      <p:graphicFrame>
        <p:nvGraphicFramePr>
          <p:cNvPr id="31" name="資料庫圖表 30"/>
          <p:cNvGraphicFramePr/>
          <p:nvPr/>
        </p:nvGraphicFramePr>
        <p:xfrm>
          <a:off x="152400" y="1905000"/>
          <a:ext cx="3657600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2" name="資料庫圖表 31"/>
          <p:cNvGraphicFramePr/>
          <p:nvPr/>
        </p:nvGraphicFramePr>
        <p:xfrm>
          <a:off x="152400" y="4191000"/>
          <a:ext cx="36576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3020" name="AutoShape 12"/>
          <p:cNvSpPr>
            <a:spLocks noChangeArrowheads="1"/>
          </p:cNvSpPr>
          <p:nvPr/>
        </p:nvSpPr>
        <p:spPr bwMode="auto">
          <a:xfrm rot="1468253" flipH="1">
            <a:off x="3562350" y="3059113"/>
            <a:ext cx="504825" cy="384175"/>
          </a:xfrm>
          <a:prstGeom prst="leftArrow">
            <a:avLst>
              <a:gd name="adj1" fmla="val 50000"/>
              <a:gd name="adj2" fmla="val 25685"/>
            </a:avLst>
          </a:prstGeom>
          <a:solidFill>
            <a:srgbClr val="CC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graphicFrame>
        <p:nvGraphicFramePr>
          <p:cNvPr id="34" name="資料庫圖表 33"/>
          <p:cNvGraphicFramePr/>
          <p:nvPr/>
        </p:nvGraphicFramePr>
        <p:xfrm>
          <a:off x="5334000" y="1905000"/>
          <a:ext cx="36576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35" name="資料庫圖表 34"/>
          <p:cNvGraphicFramePr/>
          <p:nvPr/>
        </p:nvGraphicFramePr>
        <p:xfrm>
          <a:off x="5334000" y="4191000"/>
          <a:ext cx="36576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43023" name="AutoShape 12"/>
          <p:cNvSpPr>
            <a:spLocks noChangeArrowheads="1"/>
          </p:cNvSpPr>
          <p:nvPr/>
        </p:nvSpPr>
        <p:spPr bwMode="auto">
          <a:xfrm rot="8579556" flipH="1">
            <a:off x="4865688" y="3084513"/>
            <a:ext cx="504825" cy="385762"/>
          </a:xfrm>
          <a:prstGeom prst="leftArrow">
            <a:avLst>
              <a:gd name="adj1" fmla="val 50000"/>
              <a:gd name="adj2" fmla="val 25579"/>
            </a:avLst>
          </a:prstGeom>
          <a:solidFill>
            <a:srgbClr val="CC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024" name="AutoShape 12"/>
          <p:cNvSpPr>
            <a:spLocks noChangeArrowheads="1"/>
          </p:cNvSpPr>
          <p:nvPr/>
        </p:nvSpPr>
        <p:spPr bwMode="auto">
          <a:xfrm rot="1889927">
            <a:off x="4857750" y="4425950"/>
            <a:ext cx="485775" cy="385763"/>
          </a:xfrm>
          <a:prstGeom prst="leftArrow">
            <a:avLst>
              <a:gd name="adj1" fmla="val 50000"/>
              <a:gd name="adj2" fmla="val 25564"/>
            </a:avLst>
          </a:prstGeom>
          <a:solidFill>
            <a:srgbClr val="CC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025" name="AutoShape 12"/>
          <p:cNvSpPr>
            <a:spLocks noChangeArrowheads="1"/>
          </p:cNvSpPr>
          <p:nvPr/>
        </p:nvSpPr>
        <p:spPr bwMode="auto">
          <a:xfrm rot="19813962" flipH="1">
            <a:off x="3643313" y="4443413"/>
            <a:ext cx="504825" cy="384175"/>
          </a:xfrm>
          <a:prstGeom prst="leftArrow">
            <a:avLst>
              <a:gd name="adj1" fmla="val 50000"/>
              <a:gd name="adj2" fmla="val 25685"/>
            </a:avLst>
          </a:prstGeom>
          <a:solidFill>
            <a:srgbClr val="CC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026" name="左-右雙向箭號 27"/>
          <p:cNvSpPr>
            <a:spLocks noChangeArrowheads="1"/>
          </p:cNvSpPr>
          <p:nvPr/>
        </p:nvSpPr>
        <p:spPr bwMode="auto">
          <a:xfrm>
            <a:off x="4876800" y="1524000"/>
            <a:ext cx="685800" cy="3048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0" lang="zh-TW" altLang="en-US"/>
          </a:p>
        </p:txBody>
      </p:sp>
      <p:sp>
        <p:nvSpPr>
          <p:cNvPr id="43027" name="左-右雙向箭號 28"/>
          <p:cNvSpPr>
            <a:spLocks noChangeArrowheads="1"/>
          </p:cNvSpPr>
          <p:nvPr/>
        </p:nvSpPr>
        <p:spPr bwMode="auto">
          <a:xfrm>
            <a:off x="3429000" y="1524000"/>
            <a:ext cx="685800" cy="3048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0" lang="zh-TW" altLang="en-US"/>
          </a:p>
        </p:txBody>
      </p:sp>
      <p:sp>
        <p:nvSpPr>
          <p:cNvPr id="43028" name="AutoShape 14"/>
          <p:cNvSpPr>
            <a:spLocks noChangeArrowheads="1"/>
          </p:cNvSpPr>
          <p:nvPr/>
        </p:nvSpPr>
        <p:spPr bwMode="auto">
          <a:xfrm>
            <a:off x="2667000" y="990600"/>
            <a:ext cx="3733800" cy="381000"/>
          </a:xfrm>
          <a:prstGeom prst="octagon">
            <a:avLst>
              <a:gd name="adj" fmla="val 29287"/>
            </a:avLst>
          </a:prstGeom>
          <a:solidFill>
            <a:srgbClr val="CC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ts val="2500"/>
              </a:lnSpc>
            </a:pPr>
            <a:r>
              <a:rPr lang="zh-TW" altLang="en-US" sz="2800" b="1">
                <a:latin typeface="新細明體" charset="-120"/>
              </a:rPr>
              <a:t>    </a:t>
            </a:r>
            <a:r>
              <a:rPr lang="zh-TW" altLang="en-US" sz="2400" b="1">
                <a:latin typeface="新細明體" charset="-120"/>
              </a:rPr>
              <a:t>當前教育施政藍圖     </a:t>
            </a:r>
            <a:endParaRPr lang="zh-TW" sz="2400" b="1">
              <a:latin typeface="新細明體" charset="-120"/>
            </a:endParaRPr>
          </a:p>
        </p:txBody>
      </p:sp>
      <p:sp>
        <p:nvSpPr>
          <p:cNvPr id="43029" name="AutoShape 12"/>
          <p:cNvSpPr>
            <a:spLocks noChangeArrowheads="1"/>
          </p:cNvSpPr>
          <p:nvPr/>
        </p:nvSpPr>
        <p:spPr bwMode="auto">
          <a:xfrm rot="5400000" flipH="1">
            <a:off x="4421188" y="1217612"/>
            <a:ext cx="228600" cy="384175"/>
          </a:xfrm>
          <a:prstGeom prst="leftArrow">
            <a:avLst>
              <a:gd name="adj1" fmla="val 50000"/>
              <a:gd name="adj2" fmla="val 2562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030" name="Rectangle 4"/>
          <p:cNvSpPr>
            <a:spLocks noChangeArrowheads="1"/>
          </p:cNvSpPr>
          <p:nvPr/>
        </p:nvSpPr>
        <p:spPr bwMode="auto">
          <a:xfrm>
            <a:off x="3886200" y="5181600"/>
            <a:ext cx="1371600" cy="838200"/>
          </a:xfrm>
          <a:prstGeom prst="rect">
            <a:avLst/>
          </a:prstGeom>
          <a:solidFill>
            <a:srgbClr val="CC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000" b="1">
                <a:latin typeface="細明體" pitchFamily="49" charset="-120"/>
                <a:ea typeface="細明體" pitchFamily="49" charset="-120"/>
              </a:rPr>
              <a:t>精緻</a:t>
            </a:r>
            <a:r>
              <a:rPr lang="en-US" altLang="zh-TW" sz="2000" b="1">
                <a:latin typeface="細明體" pitchFamily="49" charset="-120"/>
                <a:ea typeface="細明體" pitchFamily="49" charset="-120"/>
              </a:rPr>
              <a:t>‧</a:t>
            </a:r>
            <a:r>
              <a:rPr lang="zh-TW" altLang="en-US" sz="2000" b="1">
                <a:latin typeface="細明體" pitchFamily="49" charset="-120"/>
                <a:ea typeface="細明體" pitchFamily="49" charset="-120"/>
              </a:rPr>
              <a:t>創新</a:t>
            </a:r>
            <a:endParaRPr lang="en-US" altLang="zh-TW" sz="2000" b="1">
              <a:latin typeface="細明體" pitchFamily="49" charset="-120"/>
              <a:ea typeface="細明體" pitchFamily="49" charset="-120"/>
            </a:endParaRPr>
          </a:p>
          <a:p>
            <a:pPr algn="ctr"/>
            <a:r>
              <a:rPr lang="zh-TW" altLang="en-US" sz="2000" b="1">
                <a:latin typeface="細明體" pitchFamily="49" charset="-120"/>
                <a:ea typeface="細明體" pitchFamily="49" charset="-120"/>
              </a:rPr>
              <a:t>公義</a:t>
            </a:r>
            <a:r>
              <a:rPr lang="en-US" altLang="zh-TW" sz="2000" b="1">
                <a:latin typeface="細明體" pitchFamily="49" charset="-120"/>
                <a:ea typeface="細明體" pitchFamily="49" charset="-120"/>
              </a:rPr>
              <a:t>‧</a:t>
            </a:r>
            <a:r>
              <a:rPr lang="zh-TW" altLang="en-US" sz="2000" b="1">
                <a:latin typeface="細明體" pitchFamily="49" charset="-120"/>
                <a:ea typeface="細明體" pitchFamily="49" charset="-120"/>
              </a:rPr>
              <a:t>永續</a:t>
            </a:r>
            <a:endParaRPr lang="zh-TW" sz="2000" b="1">
              <a:latin typeface="細明體" pitchFamily="49" charset="-120"/>
              <a:ea typeface="細明體" pitchFamily="49" charset="-120"/>
            </a:endParaRPr>
          </a:p>
        </p:txBody>
      </p:sp>
      <p:sp>
        <p:nvSpPr>
          <p:cNvPr id="43031" name="AutoShape 11"/>
          <p:cNvSpPr>
            <a:spLocks noChangeArrowheads="1"/>
          </p:cNvSpPr>
          <p:nvPr/>
        </p:nvSpPr>
        <p:spPr bwMode="auto">
          <a:xfrm>
            <a:off x="4038600" y="6019800"/>
            <a:ext cx="1027113" cy="381000"/>
          </a:xfrm>
          <a:prstGeom prst="downArrow">
            <a:avLst>
              <a:gd name="adj1" fmla="val 50000"/>
              <a:gd name="adj2" fmla="val 51250"/>
            </a:avLst>
          </a:prstGeom>
          <a:solidFill>
            <a:srgbClr val="CC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TW" altLang="en-US"/>
          </a:p>
        </p:txBody>
      </p:sp>
      <p:sp>
        <p:nvSpPr>
          <p:cNvPr id="43032" name="AutoShape 11"/>
          <p:cNvSpPr>
            <a:spLocks noChangeArrowheads="1"/>
          </p:cNvSpPr>
          <p:nvPr/>
        </p:nvSpPr>
        <p:spPr bwMode="auto">
          <a:xfrm>
            <a:off x="4038600" y="4648200"/>
            <a:ext cx="1027113" cy="609600"/>
          </a:xfrm>
          <a:prstGeom prst="downArrow">
            <a:avLst>
              <a:gd name="adj1" fmla="val 50000"/>
              <a:gd name="adj2" fmla="val 51250"/>
            </a:avLst>
          </a:prstGeom>
          <a:solidFill>
            <a:srgbClr val="CC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投影片編號版面配置區 1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/>
          <a:lstStyle/>
          <a:p>
            <a:fld id="{646661F1-D124-41BD-BE4D-AA1F7B3B24B2}" type="slidenum">
              <a:rPr lang="zh-TW" altLang="en-US" smtClean="0"/>
              <a:pPr/>
              <a:t>28</a:t>
            </a:fld>
            <a:endParaRPr lang="en-US" altLang="zh-TW" smtClean="0"/>
          </a:p>
        </p:txBody>
      </p:sp>
      <p:graphicFrame>
        <p:nvGraphicFramePr>
          <p:cNvPr id="3" name="資料庫圖表 2"/>
          <p:cNvGraphicFramePr/>
          <p:nvPr/>
        </p:nvGraphicFramePr>
        <p:xfrm>
          <a:off x="533400" y="838200"/>
          <a:ext cx="83820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304800" y="0"/>
            <a:ext cx="814387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zh-TW" altLang="en-US" sz="3600" b="1">
                <a:solidFill>
                  <a:srgbClr val="FF3300"/>
                </a:solidFill>
                <a:latin typeface="新細明體" charset="-120"/>
              </a:rPr>
              <a:t>二、創新教育精緻發展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AutoShape 5"/>
          <p:cNvSpPr>
            <a:spLocks noChangeArrowheads="1"/>
          </p:cNvSpPr>
          <p:nvPr/>
        </p:nvSpPr>
        <p:spPr bwMode="auto">
          <a:xfrm>
            <a:off x="5715000" y="3048000"/>
            <a:ext cx="1524000" cy="25908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/>
          </a:p>
        </p:txBody>
      </p:sp>
      <p:sp>
        <p:nvSpPr>
          <p:cNvPr id="45058" name="AutoShape 6"/>
          <p:cNvSpPr>
            <a:spLocks noChangeArrowheads="1"/>
          </p:cNvSpPr>
          <p:nvPr/>
        </p:nvSpPr>
        <p:spPr bwMode="auto">
          <a:xfrm>
            <a:off x="3962400" y="3048000"/>
            <a:ext cx="1524000" cy="25908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/>
          </a:p>
        </p:txBody>
      </p:sp>
      <p:sp>
        <p:nvSpPr>
          <p:cNvPr id="45059" name="AutoShape 7"/>
          <p:cNvSpPr>
            <a:spLocks noChangeArrowheads="1"/>
          </p:cNvSpPr>
          <p:nvPr/>
        </p:nvSpPr>
        <p:spPr bwMode="auto">
          <a:xfrm>
            <a:off x="2209800" y="3048000"/>
            <a:ext cx="1524000" cy="25908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/>
          </a:p>
        </p:txBody>
      </p:sp>
      <p:sp>
        <p:nvSpPr>
          <p:cNvPr id="45060" name="AutoShape 8"/>
          <p:cNvSpPr>
            <a:spLocks noChangeArrowheads="1"/>
          </p:cNvSpPr>
          <p:nvPr/>
        </p:nvSpPr>
        <p:spPr bwMode="auto">
          <a:xfrm>
            <a:off x="381000" y="3048000"/>
            <a:ext cx="1600200" cy="25908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/>
          </a:p>
        </p:txBody>
      </p:sp>
      <p:sp>
        <p:nvSpPr>
          <p:cNvPr id="45061" name="Rectangle 34"/>
          <p:cNvSpPr>
            <a:spLocks noChangeArrowheads="1"/>
          </p:cNvSpPr>
          <p:nvPr/>
        </p:nvSpPr>
        <p:spPr bwMode="auto">
          <a:xfrm>
            <a:off x="-142875" y="3200400"/>
            <a:ext cx="18478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zh-TW" altLang="en-US" sz="3000" b="1"/>
              <a:t>展現卓越實力</a:t>
            </a:r>
            <a:endParaRPr lang="en-US" altLang="zh-TW" sz="3000" b="1"/>
          </a:p>
          <a:p>
            <a:r>
              <a:rPr lang="zh-TW" altLang="en-US" sz="3000" b="1"/>
              <a:t>強化競爭優勢</a:t>
            </a:r>
            <a:endParaRPr lang="en-US" altLang="zh-TW" sz="3000" b="1"/>
          </a:p>
          <a:p>
            <a:endParaRPr lang="zh-TW" altLang="en-US" sz="3000" b="1"/>
          </a:p>
          <a:p>
            <a:endParaRPr kumimoji="0" lang="en-US" altLang="zh-TW"/>
          </a:p>
        </p:txBody>
      </p:sp>
      <p:sp>
        <p:nvSpPr>
          <p:cNvPr id="45062" name="Rectangle 35"/>
          <p:cNvSpPr>
            <a:spLocks noChangeArrowheads="1"/>
          </p:cNvSpPr>
          <p:nvPr/>
        </p:nvSpPr>
        <p:spPr bwMode="auto">
          <a:xfrm>
            <a:off x="1671638" y="3200400"/>
            <a:ext cx="184626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TW" altLang="en-US" sz="3000" b="1"/>
              <a:t>落實績效責任提升全面品質</a:t>
            </a:r>
            <a:endParaRPr lang="en-US" altLang="zh-TW" sz="3000" b="1"/>
          </a:p>
          <a:p>
            <a:endParaRPr lang="zh-TW" altLang="en-US" sz="3000" b="1"/>
          </a:p>
          <a:p>
            <a:endParaRPr kumimoji="0" lang="en-US" altLang="zh-TW"/>
          </a:p>
        </p:txBody>
      </p:sp>
      <p:sp>
        <p:nvSpPr>
          <p:cNvPr id="45063" name="Rectangle 36"/>
          <p:cNvSpPr>
            <a:spLocks noChangeArrowheads="1"/>
          </p:cNvSpPr>
          <p:nvPr/>
        </p:nvSpPr>
        <p:spPr bwMode="auto">
          <a:xfrm>
            <a:off x="3438525" y="3200400"/>
            <a:ext cx="18478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TW" altLang="en-US" sz="3000" b="1"/>
              <a:t>實踐創新社會追求多元適性</a:t>
            </a:r>
            <a:endParaRPr lang="en-US" altLang="zh-TW" sz="3000" b="1"/>
          </a:p>
          <a:p>
            <a:endParaRPr lang="zh-TW" altLang="en-US" sz="3000" b="1"/>
          </a:p>
          <a:p>
            <a:endParaRPr kumimoji="0" lang="en-US" altLang="zh-TW"/>
          </a:p>
        </p:txBody>
      </p:sp>
      <p:sp>
        <p:nvSpPr>
          <p:cNvPr id="45064" name="Rectangle 37"/>
          <p:cNvSpPr>
            <a:spLocks noChangeArrowheads="1"/>
          </p:cNvSpPr>
          <p:nvPr/>
        </p:nvSpPr>
        <p:spPr bwMode="auto">
          <a:xfrm>
            <a:off x="5191125" y="3200400"/>
            <a:ext cx="18478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TW" altLang="en-US" sz="3000" b="1"/>
              <a:t>促進科技進步推動終身教育</a:t>
            </a:r>
            <a:endParaRPr lang="en-US" altLang="zh-TW" sz="3000" b="1"/>
          </a:p>
          <a:p>
            <a:endParaRPr lang="zh-TW" altLang="en-US" sz="3000" b="1"/>
          </a:p>
          <a:p>
            <a:endParaRPr kumimoji="0" lang="en-US" altLang="zh-TW"/>
          </a:p>
        </p:txBody>
      </p:sp>
      <p:sp>
        <p:nvSpPr>
          <p:cNvPr id="45065" name="AutoShape 5"/>
          <p:cNvSpPr>
            <a:spLocks noChangeArrowheads="1"/>
          </p:cNvSpPr>
          <p:nvPr/>
        </p:nvSpPr>
        <p:spPr bwMode="auto">
          <a:xfrm>
            <a:off x="7467600" y="3048000"/>
            <a:ext cx="1524000" cy="25908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/>
          </a:p>
        </p:txBody>
      </p:sp>
      <p:sp>
        <p:nvSpPr>
          <p:cNvPr id="45066" name="Rectangle 37"/>
          <p:cNvSpPr>
            <a:spLocks noChangeArrowheads="1"/>
          </p:cNvSpPr>
          <p:nvPr/>
        </p:nvSpPr>
        <p:spPr bwMode="auto">
          <a:xfrm>
            <a:off x="6943725" y="3200400"/>
            <a:ext cx="18478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TW" altLang="en-US" sz="3000" b="1"/>
              <a:t>實現精緻教育整合各界力量</a:t>
            </a:r>
            <a:endParaRPr lang="en-US" altLang="zh-TW" sz="3000" b="1"/>
          </a:p>
          <a:p>
            <a:endParaRPr lang="zh-TW" altLang="en-US" sz="3000" b="1"/>
          </a:p>
          <a:p>
            <a:endParaRPr kumimoji="0" lang="en-US" altLang="zh-TW"/>
          </a:p>
        </p:txBody>
      </p:sp>
      <p:grpSp>
        <p:nvGrpSpPr>
          <p:cNvPr id="45067" name="群組 78"/>
          <p:cNvGrpSpPr>
            <a:grpSpLocks/>
          </p:cNvGrpSpPr>
          <p:nvPr/>
        </p:nvGrpSpPr>
        <p:grpSpPr bwMode="auto">
          <a:xfrm>
            <a:off x="457200" y="1570038"/>
            <a:ext cx="8382000" cy="1001712"/>
            <a:chOff x="457200" y="1570475"/>
            <a:chExt cx="8382000" cy="1001575"/>
          </a:xfrm>
        </p:grpSpPr>
        <p:sp>
          <p:nvSpPr>
            <p:cNvPr id="45070" name="Rectangle 30"/>
            <p:cNvSpPr>
              <a:spLocks noChangeArrowheads="1"/>
            </p:cNvSpPr>
            <p:nvPr/>
          </p:nvSpPr>
          <p:spPr bwMode="gray">
            <a:xfrm>
              <a:off x="1042044" y="2024399"/>
              <a:ext cx="7683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zh-TW"/>
                <a:t>TEXT</a:t>
              </a:r>
            </a:p>
          </p:txBody>
        </p:sp>
        <p:sp>
          <p:nvSpPr>
            <p:cNvPr id="45071" name="Rectangle 31"/>
            <p:cNvSpPr>
              <a:spLocks noChangeArrowheads="1"/>
            </p:cNvSpPr>
            <p:nvPr/>
          </p:nvSpPr>
          <p:spPr bwMode="gray">
            <a:xfrm>
              <a:off x="2794644" y="2024399"/>
              <a:ext cx="7683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zh-TW"/>
                <a:t>TEXT</a:t>
              </a:r>
            </a:p>
          </p:txBody>
        </p:sp>
        <p:sp>
          <p:nvSpPr>
            <p:cNvPr id="45072" name="Rectangle 32"/>
            <p:cNvSpPr>
              <a:spLocks noChangeArrowheads="1"/>
            </p:cNvSpPr>
            <p:nvPr/>
          </p:nvSpPr>
          <p:spPr bwMode="gray">
            <a:xfrm>
              <a:off x="4394844" y="2024399"/>
              <a:ext cx="7683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zh-TW"/>
                <a:t>TEXT</a:t>
              </a:r>
            </a:p>
          </p:txBody>
        </p:sp>
        <p:sp>
          <p:nvSpPr>
            <p:cNvPr id="45073" name="Rectangle 33"/>
            <p:cNvSpPr>
              <a:spLocks noChangeArrowheads="1"/>
            </p:cNvSpPr>
            <p:nvPr/>
          </p:nvSpPr>
          <p:spPr bwMode="gray">
            <a:xfrm>
              <a:off x="6147444" y="2024399"/>
              <a:ext cx="7683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zh-TW"/>
                <a:t>TEXT</a:t>
              </a:r>
            </a:p>
          </p:txBody>
        </p:sp>
        <p:sp>
          <p:nvSpPr>
            <p:cNvPr id="47" name="Rectangle 16"/>
            <p:cNvSpPr>
              <a:spLocks noChangeArrowheads="1"/>
            </p:cNvSpPr>
            <p:nvPr/>
          </p:nvSpPr>
          <p:spPr bwMode="gray">
            <a:xfrm rot="3419336">
              <a:off x="516794" y="1606120"/>
              <a:ext cx="923799" cy="1008062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kumimoji="0" lang="zh-TW" altLang="en-US" dirty="0">
                <a:ea typeface="+mn-ea"/>
              </a:endParaRPr>
            </a:p>
          </p:txBody>
        </p:sp>
        <p:grpSp>
          <p:nvGrpSpPr>
            <p:cNvPr id="45075" name="Group 11"/>
            <p:cNvGrpSpPr>
              <a:grpSpLocks/>
            </p:cNvGrpSpPr>
            <p:nvPr/>
          </p:nvGrpSpPr>
          <p:grpSpPr bwMode="auto">
            <a:xfrm>
              <a:off x="1505594" y="1933911"/>
              <a:ext cx="932329" cy="132080"/>
              <a:chOff x="2003" y="3439"/>
              <a:chExt cx="468" cy="244"/>
            </a:xfrm>
          </p:grpSpPr>
          <p:sp>
            <p:nvSpPr>
              <p:cNvPr id="45100" name="Oval 12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zh-TW" altLang="en-US"/>
              </a:p>
            </p:txBody>
          </p:sp>
          <p:sp>
            <p:nvSpPr>
              <p:cNvPr id="45101" name="Rectangle 13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kumimoji="0" lang="zh-TW" altLang="en-US"/>
              </a:p>
            </p:txBody>
          </p:sp>
          <p:sp>
            <p:nvSpPr>
              <p:cNvPr id="51" name="Oval 14"/>
              <p:cNvSpPr>
                <a:spLocks noChangeArrowheads="1"/>
              </p:cNvSpPr>
              <p:nvPr/>
            </p:nvSpPr>
            <p:spPr bwMode="gray">
              <a:xfrm>
                <a:off x="2400" y="3442"/>
                <a:ext cx="71" cy="235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kumimoji="0" lang="zh-TW" altLang="en-US">
                  <a:ea typeface="+mn-ea"/>
                </a:endParaRPr>
              </a:p>
            </p:txBody>
          </p:sp>
          <p:sp>
            <p:nvSpPr>
              <p:cNvPr id="52" name="Oval 15"/>
              <p:cNvSpPr>
                <a:spLocks noChangeArrowheads="1"/>
              </p:cNvSpPr>
              <p:nvPr/>
            </p:nvSpPr>
            <p:spPr bwMode="gray">
              <a:xfrm>
                <a:off x="2439" y="3518"/>
                <a:ext cx="20" cy="70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kumimoji="0" lang="zh-TW" altLang="en-US">
                  <a:ea typeface="+mn-ea"/>
                </a:endParaRPr>
              </a:p>
            </p:txBody>
          </p:sp>
        </p:grpSp>
        <p:sp>
          <p:nvSpPr>
            <p:cNvPr id="53" name="Rectangle 16"/>
            <p:cNvSpPr>
              <a:spLocks noChangeArrowheads="1"/>
            </p:cNvSpPr>
            <p:nvPr/>
          </p:nvSpPr>
          <p:spPr bwMode="gray">
            <a:xfrm rot="3419336">
              <a:off x="2269394" y="1606120"/>
              <a:ext cx="923799" cy="1008062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kumimoji="0" lang="zh-TW" altLang="en-US">
                <a:ea typeface="+mn-ea"/>
              </a:endParaRPr>
            </a:p>
          </p:txBody>
        </p:sp>
        <p:grpSp>
          <p:nvGrpSpPr>
            <p:cNvPr id="45077" name="Group 17"/>
            <p:cNvGrpSpPr>
              <a:grpSpLocks/>
            </p:cNvGrpSpPr>
            <p:nvPr/>
          </p:nvGrpSpPr>
          <p:grpSpPr bwMode="auto">
            <a:xfrm>
              <a:off x="3334394" y="1933911"/>
              <a:ext cx="932329" cy="132080"/>
              <a:chOff x="2003" y="3439"/>
              <a:chExt cx="468" cy="244"/>
            </a:xfrm>
          </p:grpSpPr>
          <p:sp>
            <p:nvSpPr>
              <p:cNvPr id="45096" name="Oval 18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zh-TW" altLang="en-US"/>
              </a:p>
            </p:txBody>
          </p:sp>
          <p:sp>
            <p:nvSpPr>
              <p:cNvPr id="45097" name="Rectangle 19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kumimoji="0" lang="zh-TW" altLang="en-US"/>
              </a:p>
            </p:txBody>
          </p:sp>
          <p:sp>
            <p:nvSpPr>
              <p:cNvPr id="57" name="Oval 20"/>
              <p:cNvSpPr>
                <a:spLocks noChangeArrowheads="1"/>
              </p:cNvSpPr>
              <p:nvPr/>
            </p:nvSpPr>
            <p:spPr bwMode="gray">
              <a:xfrm>
                <a:off x="2400" y="3442"/>
                <a:ext cx="71" cy="235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kumimoji="0" lang="zh-TW" altLang="en-US">
                  <a:ea typeface="+mn-ea"/>
                </a:endParaRPr>
              </a:p>
            </p:txBody>
          </p:sp>
          <p:sp>
            <p:nvSpPr>
              <p:cNvPr id="58" name="Oval 21"/>
              <p:cNvSpPr>
                <a:spLocks noChangeArrowheads="1"/>
              </p:cNvSpPr>
              <p:nvPr/>
            </p:nvSpPr>
            <p:spPr bwMode="gray">
              <a:xfrm>
                <a:off x="2439" y="3518"/>
                <a:ext cx="20" cy="70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kumimoji="0" lang="zh-TW" altLang="en-US">
                  <a:ea typeface="+mn-ea"/>
                </a:endParaRPr>
              </a:p>
            </p:txBody>
          </p:sp>
        </p:grpSp>
        <p:sp>
          <p:nvSpPr>
            <p:cNvPr id="59" name="Rectangle 28"/>
            <p:cNvSpPr>
              <a:spLocks noChangeArrowheads="1"/>
            </p:cNvSpPr>
            <p:nvPr/>
          </p:nvSpPr>
          <p:spPr bwMode="gray">
            <a:xfrm rot="3419336">
              <a:off x="4173600" y="1530725"/>
              <a:ext cx="923799" cy="1003300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kumimoji="0" lang="zh-TW" altLang="en-US">
                <a:ea typeface="+mn-ea"/>
              </a:endParaRPr>
            </a:p>
          </p:txBody>
        </p:sp>
        <p:grpSp>
          <p:nvGrpSpPr>
            <p:cNvPr id="45079" name="Group 23"/>
            <p:cNvGrpSpPr>
              <a:grpSpLocks/>
            </p:cNvGrpSpPr>
            <p:nvPr/>
          </p:nvGrpSpPr>
          <p:grpSpPr bwMode="auto">
            <a:xfrm>
              <a:off x="5181600" y="1981200"/>
              <a:ext cx="1219200" cy="132080"/>
              <a:chOff x="2003" y="3439"/>
              <a:chExt cx="468" cy="244"/>
            </a:xfrm>
          </p:grpSpPr>
          <p:sp>
            <p:nvSpPr>
              <p:cNvPr id="45092" name="Oval 24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zh-TW" altLang="en-US"/>
              </a:p>
            </p:txBody>
          </p:sp>
          <p:sp>
            <p:nvSpPr>
              <p:cNvPr id="45093" name="Rectangle 25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kumimoji="0" lang="zh-TW" altLang="en-US"/>
              </a:p>
            </p:txBody>
          </p:sp>
          <p:sp>
            <p:nvSpPr>
              <p:cNvPr id="63" name="Oval 26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5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kumimoji="0" lang="zh-TW" altLang="en-US">
                  <a:ea typeface="+mn-ea"/>
                </a:endParaRPr>
              </a:p>
            </p:txBody>
          </p:sp>
          <p:sp>
            <p:nvSpPr>
              <p:cNvPr id="64" name="Oval 27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70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kumimoji="0" lang="zh-TW" altLang="en-US">
                  <a:ea typeface="+mn-ea"/>
                </a:endParaRPr>
              </a:p>
            </p:txBody>
          </p:sp>
        </p:grpSp>
        <p:sp>
          <p:nvSpPr>
            <p:cNvPr id="65" name="Rectangle 28"/>
            <p:cNvSpPr>
              <a:spLocks noChangeArrowheads="1"/>
            </p:cNvSpPr>
            <p:nvPr/>
          </p:nvSpPr>
          <p:spPr bwMode="gray">
            <a:xfrm rot="3419336">
              <a:off x="5926200" y="1606914"/>
              <a:ext cx="923799" cy="1003300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kumimoji="0" lang="zh-TW" altLang="en-US">
                <a:ea typeface="+mn-ea"/>
              </a:endParaRPr>
            </a:p>
          </p:txBody>
        </p:sp>
        <p:grpSp>
          <p:nvGrpSpPr>
            <p:cNvPr id="45081" name="Group 23"/>
            <p:cNvGrpSpPr>
              <a:grpSpLocks/>
            </p:cNvGrpSpPr>
            <p:nvPr/>
          </p:nvGrpSpPr>
          <p:grpSpPr bwMode="auto">
            <a:xfrm>
              <a:off x="6934200" y="1981200"/>
              <a:ext cx="1219200" cy="132080"/>
              <a:chOff x="2003" y="3439"/>
              <a:chExt cx="468" cy="244"/>
            </a:xfrm>
          </p:grpSpPr>
          <p:sp>
            <p:nvSpPr>
              <p:cNvPr id="45088" name="Oval 24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zh-TW" altLang="en-US"/>
              </a:p>
            </p:txBody>
          </p:sp>
          <p:sp>
            <p:nvSpPr>
              <p:cNvPr id="45089" name="Rectangle 25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kumimoji="0" lang="zh-TW" altLang="en-US"/>
              </a:p>
            </p:txBody>
          </p:sp>
          <p:sp>
            <p:nvSpPr>
              <p:cNvPr id="69" name="Oval 26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5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kumimoji="0" lang="zh-TW" altLang="en-US">
                  <a:ea typeface="+mn-ea"/>
                </a:endParaRPr>
              </a:p>
            </p:txBody>
          </p:sp>
          <p:sp>
            <p:nvSpPr>
              <p:cNvPr id="70" name="Oval 27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70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kumimoji="0" lang="zh-TW" altLang="en-US">
                  <a:ea typeface="+mn-ea"/>
                </a:endParaRPr>
              </a:p>
            </p:txBody>
          </p:sp>
        </p:grpSp>
        <p:sp>
          <p:nvSpPr>
            <p:cNvPr id="71" name="Rectangle 28"/>
            <p:cNvSpPr>
              <a:spLocks noChangeArrowheads="1"/>
            </p:cNvSpPr>
            <p:nvPr/>
          </p:nvSpPr>
          <p:spPr bwMode="gray">
            <a:xfrm rot="3419336">
              <a:off x="7755000" y="1606914"/>
              <a:ext cx="923799" cy="1003300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kumimoji="0" lang="zh-TW" altLang="en-US">
                <a:ea typeface="+mn-ea"/>
              </a:endParaRPr>
            </a:p>
          </p:txBody>
        </p:sp>
        <p:sp>
          <p:nvSpPr>
            <p:cNvPr id="45083" name="文字方塊 71"/>
            <p:cNvSpPr txBox="1">
              <a:spLocks noChangeArrowheads="1"/>
            </p:cNvSpPr>
            <p:nvPr/>
          </p:nvSpPr>
          <p:spPr bwMode="auto">
            <a:xfrm>
              <a:off x="457200" y="1676400"/>
              <a:ext cx="10668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TW" altLang="en-US" sz="3200" b="1"/>
                <a:t>卓越</a:t>
              </a:r>
            </a:p>
          </p:txBody>
        </p:sp>
        <p:sp>
          <p:nvSpPr>
            <p:cNvPr id="45084" name="文字方塊 72"/>
            <p:cNvSpPr txBox="1">
              <a:spLocks noChangeArrowheads="1"/>
            </p:cNvSpPr>
            <p:nvPr/>
          </p:nvSpPr>
          <p:spPr bwMode="auto">
            <a:xfrm>
              <a:off x="2286000" y="1676400"/>
              <a:ext cx="10668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TW" altLang="en-US" sz="3200" b="1"/>
                <a:t>績效</a:t>
              </a:r>
            </a:p>
          </p:txBody>
        </p:sp>
        <p:sp>
          <p:nvSpPr>
            <p:cNvPr id="45085" name="文字方塊 74"/>
            <p:cNvSpPr txBox="1">
              <a:spLocks noChangeArrowheads="1"/>
            </p:cNvSpPr>
            <p:nvPr/>
          </p:nvSpPr>
          <p:spPr bwMode="auto">
            <a:xfrm>
              <a:off x="4191000" y="1676400"/>
              <a:ext cx="10668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TW" altLang="en-US" sz="3200" b="1"/>
                <a:t>創新</a:t>
              </a:r>
            </a:p>
          </p:txBody>
        </p:sp>
        <p:sp>
          <p:nvSpPr>
            <p:cNvPr id="45086" name="文字方塊 75"/>
            <p:cNvSpPr txBox="1">
              <a:spLocks noChangeArrowheads="1"/>
            </p:cNvSpPr>
            <p:nvPr/>
          </p:nvSpPr>
          <p:spPr bwMode="auto">
            <a:xfrm>
              <a:off x="6019800" y="1676400"/>
              <a:ext cx="10668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TW" altLang="en-US" sz="3200" b="1"/>
                <a:t>科技</a:t>
              </a:r>
            </a:p>
          </p:txBody>
        </p:sp>
        <p:sp>
          <p:nvSpPr>
            <p:cNvPr id="45087" name="文字方塊 76"/>
            <p:cNvSpPr txBox="1">
              <a:spLocks noChangeArrowheads="1"/>
            </p:cNvSpPr>
            <p:nvPr/>
          </p:nvSpPr>
          <p:spPr bwMode="auto">
            <a:xfrm>
              <a:off x="7772400" y="1676400"/>
              <a:ext cx="10668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TW" altLang="en-US" sz="3200" b="1"/>
                <a:t>精緻</a:t>
              </a:r>
            </a:p>
          </p:txBody>
        </p:sp>
      </p:grpSp>
      <p:sp>
        <p:nvSpPr>
          <p:cNvPr id="45068" name="Rectangle 3"/>
          <p:cNvSpPr>
            <a:spLocks noChangeArrowheads="1"/>
          </p:cNvSpPr>
          <p:nvPr/>
        </p:nvSpPr>
        <p:spPr bwMode="auto">
          <a:xfrm>
            <a:off x="2714625" y="0"/>
            <a:ext cx="37449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kumimoji="0" lang="zh-TW" altLang="en-US" sz="6000" b="1">
                <a:solidFill>
                  <a:srgbClr val="FF3300"/>
                </a:solidFill>
                <a:latin typeface="新細明體" charset="-120"/>
              </a:rPr>
              <a:t>伍、 結語</a:t>
            </a:r>
          </a:p>
        </p:txBody>
      </p:sp>
      <p:sp>
        <p:nvSpPr>
          <p:cNvPr id="45069" name="投影片編號版面配置區 79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/>
          <a:lstStyle/>
          <a:p>
            <a:fld id="{96ADBE16-851E-49FE-9361-209E5C455A3A}" type="slidenum">
              <a:rPr lang="zh-TW" altLang="en-US" smtClean="0"/>
              <a:pPr/>
              <a:t>29</a:t>
            </a:fld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/>
        </p:nvGraphicFramePr>
        <p:xfrm>
          <a:off x="-857288" y="2000240"/>
          <a:ext cx="10001288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434" name="文字方塊 3"/>
          <p:cNvSpPr txBox="1">
            <a:spLocks noChangeArrowheads="1"/>
          </p:cNvSpPr>
          <p:nvPr/>
        </p:nvSpPr>
        <p:spPr bwMode="auto">
          <a:xfrm>
            <a:off x="3000375" y="142875"/>
            <a:ext cx="31432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4800" b="1">
                <a:solidFill>
                  <a:srgbClr val="FF0000"/>
                </a:solidFill>
              </a:rPr>
              <a:t>壹、前言</a:t>
            </a:r>
          </a:p>
        </p:txBody>
      </p:sp>
      <p:sp>
        <p:nvSpPr>
          <p:cNvPr id="7" name="矩形 6"/>
          <p:cNvSpPr/>
          <p:nvPr/>
        </p:nvSpPr>
        <p:spPr>
          <a:xfrm>
            <a:off x="1219200" y="1143000"/>
            <a:ext cx="6647974" cy="9048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kumimoji="0" lang="zh-TW" alt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教育的發展必須因應社會變遷之需要，</a:t>
            </a:r>
            <a:endParaRPr kumimoji="0" lang="en-US" altLang="zh-TW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kumimoji="0" lang="en-US" altLang="zh-TW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  </a:t>
            </a:r>
            <a:r>
              <a:rPr kumimoji="0" lang="zh-TW" alt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而人民的期待也必然帶動教育不斷追求進步。</a:t>
            </a:r>
          </a:p>
        </p:txBody>
      </p:sp>
      <p:sp>
        <p:nvSpPr>
          <p:cNvPr id="18436" name="投影片編號版面配置區 4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/>
          <a:lstStyle/>
          <a:p>
            <a:fld id="{5D1708C3-5945-4BE3-82EF-72A51FB83929}" type="slidenum">
              <a:rPr lang="zh-TW" altLang="en-US" smtClean="0"/>
              <a:pPr/>
              <a:t>3</a:t>
            </a:fld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moe1小"/>
          <p:cNvPicPr>
            <a:picLocks noChangeAspect="1" noChangeArrowheads="1"/>
          </p:cNvPicPr>
          <p:nvPr/>
        </p:nvPicPr>
        <p:blipFill>
          <a:blip r:embed="rId2">
            <a:lum bright="8000" contrast="-14000"/>
          </a:blip>
          <a:srcRect/>
          <a:stretch>
            <a:fillRect/>
          </a:stretch>
        </p:blipFill>
        <p:spPr bwMode="auto">
          <a:xfrm>
            <a:off x="4441822" y="2900356"/>
            <a:ext cx="4465637" cy="3208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6082" name="Rectangle 2"/>
          <p:cNvSpPr txBox="1">
            <a:spLocks noChangeArrowheads="1"/>
          </p:cNvSpPr>
          <p:nvPr/>
        </p:nvSpPr>
        <p:spPr bwMode="auto">
          <a:xfrm>
            <a:off x="714375" y="1214438"/>
            <a:ext cx="424815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kumimoji="0" lang="zh-TW" altLang="en-US" sz="6000" b="1">
                <a:solidFill>
                  <a:srgbClr val="FF3300"/>
                </a:solidFill>
                <a:latin typeface="Calibri" pitchFamily="34" charset="0"/>
              </a:rPr>
              <a:t>謝謝聆聽</a:t>
            </a:r>
          </a:p>
          <a:p>
            <a:pPr marL="342900" indent="-342900">
              <a:spcBef>
                <a:spcPct val="20000"/>
              </a:spcBef>
            </a:pPr>
            <a:r>
              <a:rPr kumimoji="0" lang="zh-TW" altLang="en-US" sz="6000" b="1">
                <a:solidFill>
                  <a:srgbClr val="FF3300"/>
                </a:solidFill>
                <a:latin typeface="Calibri" pitchFamily="34" charset="0"/>
              </a:rPr>
              <a:t>敬請指正</a:t>
            </a:r>
          </a:p>
        </p:txBody>
      </p:sp>
      <p:sp>
        <p:nvSpPr>
          <p:cNvPr id="46083" name="投影片編號版面配置區 3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/>
          <a:lstStyle/>
          <a:p>
            <a:fld id="{BBA285CC-1047-45A1-BFA3-1B4B75CCB5A8}" type="slidenum">
              <a:rPr lang="zh-TW" altLang="en-US" smtClean="0"/>
              <a:pPr/>
              <a:t>30</a:t>
            </a:fld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內容版面配置區 3"/>
          <p:cNvGraphicFramePr>
            <a:graphicFrameLocks/>
          </p:cNvGraphicFramePr>
          <p:nvPr/>
        </p:nvGraphicFramePr>
        <p:xfrm>
          <a:off x="2895600" y="1676400"/>
          <a:ext cx="8229600" cy="4883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矩形 2"/>
          <p:cNvSpPr/>
          <p:nvPr/>
        </p:nvSpPr>
        <p:spPr>
          <a:xfrm>
            <a:off x="228600" y="152400"/>
            <a:ext cx="6858000" cy="372409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2800" b="1" dirty="0">
                <a:solidFill>
                  <a:srgbClr val="FF0000"/>
                </a:solidFill>
                <a:latin typeface="Calibri" pitchFamily="34" charset="0"/>
              </a:rPr>
              <a:t>社會變遷與環境情勢</a:t>
            </a:r>
          </a:p>
          <a:p>
            <a:pPr>
              <a:defRPr/>
            </a:pPr>
            <a:r>
              <a:rPr kumimoji="0" lang="zh-TW" altLang="en-US" sz="2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一、國際情勢與挑戰</a:t>
            </a:r>
          </a:p>
          <a:p>
            <a:pPr>
              <a:defRPr/>
            </a:pPr>
            <a:r>
              <a:rPr kumimoji="0" lang="zh-TW" altLang="en-US" sz="2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（一）三</a:t>
            </a:r>
            <a:r>
              <a:rPr kumimoji="0" lang="en-US" altLang="zh-TW" sz="2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E</a:t>
            </a:r>
            <a:r>
              <a:rPr kumimoji="0" lang="zh-TW" altLang="en-US" sz="2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時代來臨之教育使命</a:t>
            </a:r>
          </a:p>
          <a:p>
            <a:pPr>
              <a:defRPr/>
            </a:pPr>
            <a:r>
              <a:rPr kumimoji="0" lang="zh-TW" altLang="en-US" sz="2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（二）知識經濟時代學習需求與型態之轉變</a:t>
            </a:r>
          </a:p>
          <a:p>
            <a:pPr>
              <a:defRPr/>
            </a:pPr>
            <a:r>
              <a:rPr kumimoji="0" lang="zh-TW" altLang="en-US" sz="2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（三）全球化趨勢國際人才之競爭</a:t>
            </a:r>
          </a:p>
          <a:p>
            <a:pPr>
              <a:defRPr/>
            </a:pPr>
            <a:r>
              <a:rPr kumimoji="0" lang="zh-TW" altLang="en-US" sz="2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二、國內環境與期待</a:t>
            </a:r>
          </a:p>
          <a:p>
            <a:pPr>
              <a:defRPr/>
            </a:pPr>
            <a:r>
              <a:rPr kumimoji="0" lang="zh-TW" altLang="en-US" sz="2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（一）人口結構轉變對教育的影響</a:t>
            </a:r>
          </a:p>
          <a:p>
            <a:pPr>
              <a:defRPr/>
            </a:pPr>
            <a:r>
              <a:rPr kumimoji="0" lang="zh-TW" altLang="en-US" sz="2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（二）國人對教育品質之殷切期待</a:t>
            </a:r>
          </a:p>
          <a:p>
            <a:pPr>
              <a:defRPr/>
            </a:pPr>
            <a:r>
              <a:rPr kumimoji="0" lang="zh-TW" altLang="en-US" sz="2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（三）多元包容永續生命價值之建立</a:t>
            </a:r>
          </a:p>
        </p:txBody>
      </p:sp>
      <p:sp>
        <p:nvSpPr>
          <p:cNvPr id="19459" name="投影片編號版面配置區 4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/>
          <a:lstStyle/>
          <a:p>
            <a:fld id="{02A32EC1-E156-46E3-9F8D-079CF34937D5}" type="slidenum">
              <a:rPr lang="zh-TW" altLang="en-US" smtClean="0"/>
              <a:pPr/>
              <a:t>4</a:t>
            </a:fld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66"/>
          <p:cNvSpPr>
            <a:spLocks noChangeArrowheads="1"/>
          </p:cNvSpPr>
          <p:nvPr/>
        </p:nvSpPr>
        <p:spPr bwMode="auto">
          <a:xfrm>
            <a:off x="381000" y="990600"/>
            <a:ext cx="784860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kumimoji="0" lang="zh-TW" altLang="en-US" sz="2800" b="1">
                <a:solidFill>
                  <a:srgbClr val="FF0000"/>
                </a:solidFill>
                <a:latin typeface="Calibri" pitchFamily="34" charset="0"/>
              </a:rPr>
              <a:t>教育機會普及</a:t>
            </a:r>
          </a:p>
          <a:p>
            <a:r>
              <a:rPr kumimoji="0" lang="en-US" altLang="zh-TW"/>
              <a:t>87</a:t>
            </a:r>
            <a:r>
              <a:rPr kumimoji="0" lang="zh-TW" altLang="en-US"/>
              <a:t>年教改行動方案設定</a:t>
            </a:r>
            <a:r>
              <a:rPr kumimoji="0" lang="en-US" altLang="zh-TW"/>
              <a:t>5</a:t>
            </a:r>
            <a:r>
              <a:rPr kumimoji="0" lang="zh-TW" altLang="en-US"/>
              <a:t>歲幼兒入園率目標</a:t>
            </a:r>
            <a:r>
              <a:rPr kumimoji="0" lang="en-US" altLang="zh-TW"/>
              <a:t>80%</a:t>
            </a:r>
            <a:r>
              <a:rPr kumimoji="0" lang="zh-TW" altLang="en-US"/>
              <a:t>，近年</a:t>
            </a:r>
            <a:r>
              <a:rPr kumimoji="0" lang="en-US" altLang="zh-TW"/>
              <a:t>5</a:t>
            </a:r>
            <a:r>
              <a:rPr kumimoji="0" lang="zh-TW" altLang="en-US"/>
              <a:t>歲幼兒入園率已由</a:t>
            </a:r>
            <a:r>
              <a:rPr kumimoji="0" lang="en-US" altLang="zh-TW"/>
              <a:t>96</a:t>
            </a:r>
            <a:r>
              <a:rPr kumimoji="0" lang="zh-TW" altLang="en-US"/>
              <a:t>學年之</a:t>
            </a:r>
            <a:r>
              <a:rPr kumimoji="0" lang="en-US" altLang="zh-TW"/>
              <a:t>89.88%</a:t>
            </a:r>
            <a:r>
              <a:rPr kumimoji="0" lang="zh-TW" altLang="en-US"/>
              <a:t>提升至</a:t>
            </a:r>
            <a:r>
              <a:rPr kumimoji="0" lang="en-US" altLang="zh-TW"/>
              <a:t>98</a:t>
            </a:r>
            <a:r>
              <a:rPr kumimoji="0" lang="zh-TW" altLang="en-US"/>
              <a:t>學年之</a:t>
            </a:r>
            <a:r>
              <a:rPr kumimoji="0" lang="en-US" altLang="zh-TW"/>
              <a:t>92.12%</a:t>
            </a:r>
            <a:r>
              <a:rPr kumimoji="0" lang="zh-TW" altLang="en-US"/>
              <a:t>。</a:t>
            </a:r>
            <a:endParaRPr kumimoji="0" lang="en-US" altLang="zh-TW"/>
          </a:p>
          <a:p>
            <a:r>
              <a:rPr kumimoji="0" lang="zh-TW" altLang="en-US"/>
              <a:t>國民教育普及，平均每鄉鎮有</a:t>
            </a:r>
            <a:r>
              <a:rPr kumimoji="0" lang="en-US" altLang="zh-TW"/>
              <a:t>7.2</a:t>
            </a:r>
            <a:r>
              <a:rPr kumimoji="0" lang="zh-TW" altLang="en-US"/>
              <a:t>所小學、</a:t>
            </a:r>
            <a:r>
              <a:rPr kumimoji="0" lang="en-US" altLang="zh-TW"/>
              <a:t>2</a:t>
            </a:r>
            <a:r>
              <a:rPr kumimoji="0" lang="zh-TW" altLang="en-US"/>
              <a:t>所國中。高中學生數成長、</a:t>
            </a:r>
            <a:r>
              <a:rPr kumimoji="0" lang="zh-TW" altLang="en-US">
                <a:latin typeface="Calibri" pitchFamily="34" charset="0"/>
              </a:rPr>
              <a:t>高等教育粗在學率上升至</a:t>
            </a:r>
            <a:r>
              <a:rPr kumimoji="0" lang="en-US" altLang="zh-TW">
                <a:latin typeface="Calibri" pitchFamily="34" charset="0"/>
              </a:rPr>
              <a:t>98</a:t>
            </a:r>
            <a:r>
              <a:rPr kumimoji="0" lang="zh-TW" altLang="en-US">
                <a:latin typeface="Calibri" pitchFamily="34" charset="0"/>
              </a:rPr>
              <a:t>學年</a:t>
            </a:r>
            <a:r>
              <a:rPr kumimoji="0" lang="en-US" altLang="zh-TW">
                <a:latin typeface="Calibri" pitchFamily="34" charset="0"/>
              </a:rPr>
              <a:t>82.2%</a:t>
            </a:r>
            <a:r>
              <a:rPr kumimoji="0" lang="zh-TW" altLang="en-US">
                <a:latin typeface="Calibri" pitchFamily="34" charset="0"/>
              </a:rPr>
              <a:t>，高於美、英、日、法、澳大利亞。</a:t>
            </a:r>
            <a:endParaRPr kumimoji="0" lang="en-US" altLang="zh-TW"/>
          </a:p>
          <a:p>
            <a:endParaRPr kumimoji="0" lang="zh-TW" altLang="en-US"/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57188" y="0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zh-TW" altLang="en-US" sz="4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貳、回顧教育進步軌跡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/>
          <a:srcRect t="24138"/>
          <a:stretch>
            <a:fillRect/>
          </a:stretch>
        </p:blipFill>
        <p:spPr bwMode="auto">
          <a:xfrm>
            <a:off x="5100843" y="2925801"/>
            <a:ext cx="3887063" cy="3734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484" name="投影片編號版面配置區 5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/>
          <a:lstStyle/>
          <a:p>
            <a:fld id="{DE7987B6-54FD-4A8C-A1EF-3A5C8FAB1E2E}" type="slidenum">
              <a:rPr lang="zh-TW" altLang="en-US" smtClean="0"/>
              <a:pPr/>
              <a:t>5</a:t>
            </a:fld>
            <a:endParaRPr lang="en-US" altLang="zh-TW" smtClean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152400" y="2819400"/>
          <a:ext cx="4648200" cy="405158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095500"/>
                <a:gridCol w="1181100"/>
                <a:gridCol w="1371600"/>
              </a:tblGrid>
              <a:tr h="3433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800" kern="0" dirty="0"/>
                        <a:t>　</a:t>
                      </a:r>
                      <a:r>
                        <a:rPr lang="zh-TW" altLang="en-US" sz="1800" kern="0" dirty="0" smtClean="0"/>
                        <a:t>指標</a:t>
                      </a:r>
                      <a:endParaRPr lang="zh-TW" sz="1800" b="0" kern="100" dirty="0">
                        <a:solidFill>
                          <a:srgbClr val="000000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/>
                        <a:t>83</a:t>
                      </a:r>
                      <a:r>
                        <a:rPr lang="zh-TW" sz="1800" kern="0" dirty="0"/>
                        <a:t>學年度</a:t>
                      </a:r>
                      <a:endParaRPr lang="zh-TW" sz="1800" b="0" kern="100" dirty="0">
                        <a:solidFill>
                          <a:srgbClr val="000000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0" dirty="0" smtClean="0"/>
                        <a:t>98</a:t>
                      </a:r>
                      <a:r>
                        <a:rPr lang="zh-TW" sz="1800" kern="0" dirty="0"/>
                        <a:t>學年度</a:t>
                      </a:r>
                      <a:r>
                        <a:rPr lang="zh-TW" sz="1800" dirty="0"/>
                        <a:t> </a:t>
                      </a:r>
                      <a:endParaRPr lang="zh-TW" sz="1800" b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FFCCFF"/>
                    </a:solidFill>
                  </a:tcPr>
                </a:tc>
              </a:tr>
              <a:tr h="3433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800" kern="0" dirty="0"/>
                        <a:t>五歲幼兒入園率</a:t>
                      </a:r>
                      <a:endParaRPr lang="zh-TW" sz="1800" b="0" kern="100" dirty="0">
                        <a:solidFill>
                          <a:srgbClr val="000000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800" b="0" kern="100" dirty="0">
                        <a:solidFill>
                          <a:srgbClr val="000000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/>
                        <a:t>92.12%</a:t>
                      </a:r>
                      <a:endParaRPr lang="zh-TW" sz="1800" b="0" kern="100" dirty="0">
                        <a:solidFill>
                          <a:srgbClr val="000000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433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800" kern="0" dirty="0"/>
                        <a:t>國小校數</a:t>
                      </a:r>
                      <a:r>
                        <a:rPr lang="en-US" sz="1800" kern="0" dirty="0"/>
                        <a:t>(</a:t>
                      </a:r>
                      <a:r>
                        <a:rPr lang="zh-TW" sz="1800" kern="0" dirty="0"/>
                        <a:t>鄉鎮平均</a:t>
                      </a:r>
                      <a:r>
                        <a:rPr lang="en-US" sz="1800" kern="0" dirty="0"/>
                        <a:t>)</a:t>
                      </a:r>
                      <a:endParaRPr lang="zh-TW" sz="1800" b="0" kern="100" dirty="0">
                        <a:solidFill>
                          <a:srgbClr val="000000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/>
                        <a:t>2,517(6.8)</a:t>
                      </a:r>
                      <a:endParaRPr lang="zh-TW" sz="1800" b="0" kern="100" dirty="0">
                        <a:solidFill>
                          <a:srgbClr val="000000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/>
                        <a:t>2,658  (7.2)</a:t>
                      </a:r>
                      <a:endParaRPr lang="zh-TW" sz="1800" b="0" kern="100" dirty="0">
                        <a:solidFill>
                          <a:srgbClr val="000000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433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800" kern="0" dirty="0"/>
                        <a:t>國中校數</a:t>
                      </a:r>
                      <a:r>
                        <a:rPr lang="en-US" sz="1800" kern="0" dirty="0"/>
                        <a:t>(</a:t>
                      </a:r>
                      <a:r>
                        <a:rPr lang="zh-TW" sz="1800" kern="0" dirty="0"/>
                        <a:t>鄉鎮平均</a:t>
                      </a:r>
                      <a:r>
                        <a:rPr lang="en-US" sz="1800" kern="0" dirty="0"/>
                        <a:t>)</a:t>
                      </a:r>
                      <a:endParaRPr lang="zh-TW" sz="1800" b="0" kern="100" dirty="0">
                        <a:solidFill>
                          <a:srgbClr val="000000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/>
                        <a:t>711   (1.9)</a:t>
                      </a:r>
                      <a:endParaRPr lang="zh-TW" sz="1800" b="0" kern="100" dirty="0">
                        <a:solidFill>
                          <a:srgbClr val="000000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/>
                        <a:t>740(2.0)</a:t>
                      </a:r>
                      <a:endParaRPr lang="zh-TW" sz="1800" b="0" kern="100" dirty="0">
                        <a:solidFill>
                          <a:srgbClr val="000000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433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800" kern="0" dirty="0"/>
                        <a:t>高中校數</a:t>
                      </a:r>
                      <a:endParaRPr lang="zh-TW" sz="1800" b="0" kern="100" dirty="0">
                        <a:solidFill>
                          <a:srgbClr val="000000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/>
                        <a:t>196</a:t>
                      </a:r>
                      <a:r>
                        <a:rPr lang="zh-TW" sz="1800" kern="0" dirty="0"/>
                        <a:t>校</a:t>
                      </a:r>
                      <a:endParaRPr lang="zh-TW" sz="1800" b="0" kern="100" dirty="0">
                        <a:solidFill>
                          <a:srgbClr val="000000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/>
                        <a:t>330</a:t>
                      </a:r>
                      <a:r>
                        <a:rPr lang="zh-TW" sz="1800" kern="0" dirty="0"/>
                        <a:t>校</a:t>
                      </a:r>
                      <a:endParaRPr lang="zh-TW" sz="1800" b="0" kern="100" dirty="0">
                        <a:solidFill>
                          <a:srgbClr val="000000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433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800" kern="0" dirty="0"/>
                        <a:t>在學學生數</a:t>
                      </a:r>
                      <a:endParaRPr lang="zh-TW" sz="1800" b="0" kern="100" dirty="0">
                        <a:solidFill>
                          <a:srgbClr val="000000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/>
                        <a:t>245,688</a:t>
                      </a:r>
                      <a:r>
                        <a:rPr lang="zh-TW" sz="1800" kern="0" dirty="0"/>
                        <a:t>人</a:t>
                      </a:r>
                      <a:endParaRPr lang="zh-TW" sz="1800" b="0" kern="100" dirty="0">
                        <a:solidFill>
                          <a:srgbClr val="000000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/>
                        <a:t>403,183</a:t>
                      </a:r>
                      <a:r>
                        <a:rPr lang="zh-TW" sz="1800" kern="0" dirty="0"/>
                        <a:t>人</a:t>
                      </a:r>
                      <a:endParaRPr lang="zh-TW" sz="1800" b="0" kern="100" dirty="0">
                        <a:solidFill>
                          <a:srgbClr val="000000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433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800" kern="0" dirty="0"/>
                        <a:t>公立高中學生數</a:t>
                      </a:r>
                      <a:endParaRPr lang="zh-TW" sz="1800" b="0" kern="100" dirty="0">
                        <a:solidFill>
                          <a:srgbClr val="000000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/>
                        <a:t>171,174</a:t>
                      </a:r>
                      <a:r>
                        <a:rPr lang="zh-TW" sz="1800" kern="0" dirty="0"/>
                        <a:t>人</a:t>
                      </a:r>
                      <a:endParaRPr lang="zh-TW" sz="1800" b="0" kern="100" dirty="0">
                        <a:solidFill>
                          <a:srgbClr val="000000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/>
                        <a:t>272,811</a:t>
                      </a:r>
                      <a:r>
                        <a:rPr lang="zh-TW" sz="1800" kern="0" dirty="0"/>
                        <a:t>人</a:t>
                      </a:r>
                      <a:endParaRPr lang="zh-TW" sz="1800" b="0" kern="100" dirty="0">
                        <a:solidFill>
                          <a:srgbClr val="000000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4963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大專校院校數</a:t>
                      </a:r>
                      <a:endParaRPr lang="en-US" altLang="zh-TW" sz="1800" kern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（大學校院校數）</a:t>
                      </a:r>
                      <a:endParaRPr lang="zh-TW" sz="1400" kern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/>
                        <a:t>130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校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(58)</a:t>
                      </a:r>
                      <a:endParaRPr lang="zh-TW" sz="1400" b="0" kern="100" dirty="0">
                        <a:solidFill>
                          <a:srgbClr val="000000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 smtClean="0"/>
                        <a:t>164</a:t>
                      </a:r>
                      <a:r>
                        <a:rPr lang="zh-TW" sz="1800" kern="0" dirty="0" smtClean="0"/>
                        <a:t>校</a:t>
                      </a:r>
                      <a:endParaRPr lang="en-US" altLang="zh-TW" sz="1800" kern="0" dirty="0" smtClean="0"/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149</a:t>
                      </a: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TW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</a:tr>
              <a:tr h="5356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kern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大專校院</a:t>
                      </a:r>
                      <a:r>
                        <a:rPr lang="zh-TW" sz="1800" kern="0" dirty="0" smtClean="0"/>
                        <a:t>在學</a:t>
                      </a:r>
                      <a:r>
                        <a:rPr lang="zh-TW" sz="1800" kern="0" dirty="0"/>
                        <a:t>學生</a:t>
                      </a:r>
                      <a:r>
                        <a:rPr lang="zh-TW" sz="1800" kern="0" dirty="0" smtClean="0"/>
                        <a:t>數</a:t>
                      </a:r>
                      <a:endParaRPr lang="en-US" altLang="zh-TW" sz="1800" kern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（大學校院在學學生數）</a:t>
                      </a:r>
                      <a:endParaRPr lang="zh-TW" altLang="en-US" sz="1400" kern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/>
                        <a:t>720,180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人</a:t>
                      </a:r>
                      <a:endParaRPr lang="zh-TW" altLang="en-US" dirty="0" smtClean="0"/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341,320</a:t>
                      </a: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人）</a:t>
                      </a:r>
                      <a:endParaRPr lang="zh-TW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/>
                        <a:t>1,336,592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人</a:t>
                      </a:r>
                      <a:endParaRPr lang="zh-TW" altLang="en-US" dirty="0" smtClean="0"/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400" kern="0" dirty="0" smtClean="0"/>
                        <a:t>（</a:t>
                      </a:r>
                      <a:r>
                        <a:rPr lang="en-US" sz="1400" kern="0" dirty="0" smtClean="0"/>
                        <a:t>1,228,037</a:t>
                      </a:r>
                      <a:r>
                        <a:rPr lang="zh-TW" sz="1400" kern="0" dirty="0" smtClean="0"/>
                        <a:t>人</a:t>
                      </a:r>
                      <a:r>
                        <a:rPr lang="zh-TW" altLang="en-US" sz="1400" kern="0" dirty="0" smtClean="0"/>
                        <a:t>）</a:t>
                      </a:r>
                      <a:endParaRPr lang="zh-TW" sz="1400" b="0" kern="100" dirty="0">
                        <a:solidFill>
                          <a:srgbClr val="000000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</a:tr>
              <a:tr h="4506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800" kern="0" dirty="0" smtClean="0"/>
                        <a:t>高等教育</a:t>
                      </a:r>
                      <a:r>
                        <a:rPr lang="zh-TW" altLang="en-US" sz="1800" kern="0" dirty="0" smtClean="0"/>
                        <a:t>粗</a:t>
                      </a:r>
                      <a:r>
                        <a:rPr lang="zh-TW" sz="1800" kern="0" dirty="0" smtClean="0"/>
                        <a:t>在學率</a:t>
                      </a:r>
                      <a:endParaRPr lang="zh-TW" sz="1800" b="0" kern="100" dirty="0">
                        <a:solidFill>
                          <a:srgbClr val="000000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 smtClean="0"/>
                        <a:t>38.3%</a:t>
                      </a:r>
                      <a:endParaRPr lang="zh-TW" sz="1800" b="0" kern="0" dirty="0">
                        <a:solidFill>
                          <a:srgbClr val="000000"/>
                        </a:solidFill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 smtClean="0"/>
                        <a:t>82.2%</a:t>
                      </a:r>
                      <a:endParaRPr lang="zh-TW" sz="1800" b="0" kern="0" dirty="0">
                        <a:solidFill>
                          <a:srgbClr val="000000"/>
                        </a:solidFill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 t="27586"/>
          <a:stretch>
            <a:fillRect/>
          </a:stretch>
        </p:blipFill>
        <p:spPr bwMode="auto">
          <a:xfrm>
            <a:off x="4857752" y="2971800"/>
            <a:ext cx="4143404" cy="37433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506" name="文字方塊 5"/>
          <p:cNvSpPr txBox="1">
            <a:spLocks noChangeArrowheads="1"/>
          </p:cNvSpPr>
          <p:nvPr/>
        </p:nvSpPr>
        <p:spPr bwMode="auto">
          <a:xfrm>
            <a:off x="990600" y="0"/>
            <a:ext cx="77724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800" b="1">
                <a:solidFill>
                  <a:srgbClr val="FF0000"/>
                </a:solidFill>
                <a:latin typeface="Calibri" pitchFamily="34" charset="0"/>
              </a:rPr>
              <a:t>國教品質提升</a:t>
            </a:r>
            <a:endParaRPr kumimoji="0" lang="en-US" altLang="zh-TW" sz="2800" b="1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zh-TW" altLang="en-US"/>
              <a:t>以學生為主體、多元適性發展、學習內容活潑、教學創新、營造學校為快樂、安全、健康的學習場所。</a:t>
            </a:r>
          </a:p>
          <a:p>
            <a:r>
              <a:rPr kumimoji="0" lang="zh-TW" altLang="en-US">
                <a:latin typeface="Calibri" pitchFamily="34" charset="0"/>
              </a:rPr>
              <a:t>國小平均每班學生數降至</a:t>
            </a:r>
            <a:r>
              <a:rPr kumimoji="0" lang="en-US" altLang="zh-TW">
                <a:latin typeface="Calibri" pitchFamily="34" charset="0"/>
              </a:rPr>
              <a:t>98</a:t>
            </a:r>
            <a:r>
              <a:rPr kumimoji="0" lang="zh-TW" altLang="en-US">
                <a:latin typeface="Calibri" pitchFamily="34" charset="0"/>
              </a:rPr>
              <a:t>學年之 </a:t>
            </a:r>
            <a:r>
              <a:rPr kumimoji="0" lang="en-US" altLang="zh-TW">
                <a:latin typeface="Calibri" pitchFamily="34" charset="0"/>
              </a:rPr>
              <a:t>26.78</a:t>
            </a:r>
            <a:r>
              <a:rPr kumimoji="0" lang="zh-TW" altLang="en-US">
                <a:latin typeface="Calibri" pitchFamily="34" charset="0"/>
              </a:rPr>
              <a:t>人，國中降至 </a:t>
            </a:r>
            <a:r>
              <a:rPr kumimoji="0" lang="en-US" altLang="zh-TW">
                <a:latin typeface="Calibri" pitchFamily="34" charset="0"/>
              </a:rPr>
              <a:t>33.48</a:t>
            </a:r>
            <a:r>
              <a:rPr kumimoji="0" lang="zh-TW" altLang="en-US">
                <a:latin typeface="Calibri" pitchFamily="34" charset="0"/>
              </a:rPr>
              <a:t>人。國小生師比降至</a:t>
            </a:r>
            <a:r>
              <a:rPr kumimoji="0" lang="en-US" altLang="zh-TW">
                <a:latin typeface="Calibri" pitchFamily="34" charset="0"/>
              </a:rPr>
              <a:t>16.07</a:t>
            </a:r>
            <a:r>
              <a:rPr kumimoji="0" lang="zh-TW" altLang="en-US">
                <a:latin typeface="Calibri" pitchFamily="34" charset="0"/>
              </a:rPr>
              <a:t>、國中</a:t>
            </a:r>
            <a:r>
              <a:rPr kumimoji="0" lang="en-US" altLang="zh-TW">
                <a:latin typeface="Calibri" pitchFamily="34" charset="0"/>
              </a:rPr>
              <a:t>14.91</a:t>
            </a:r>
            <a:r>
              <a:rPr kumimoji="0" lang="zh-TW" altLang="en-US">
                <a:latin typeface="Calibri" pitchFamily="34" charset="0"/>
              </a:rPr>
              <a:t>。每班</a:t>
            </a:r>
            <a:r>
              <a:rPr kumimoji="0" lang="en-US" altLang="zh-TW">
                <a:latin typeface="Calibri" pitchFamily="34" charset="0"/>
              </a:rPr>
              <a:t>35</a:t>
            </a:r>
            <a:r>
              <a:rPr kumimoji="0" lang="zh-TW" altLang="en-US">
                <a:latin typeface="Calibri" pitchFamily="34" charset="0"/>
              </a:rPr>
              <a:t>人以下國小佔</a:t>
            </a:r>
            <a:r>
              <a:rPr kumimoji="0" lang="en-US" altLang="zh-TW">
                <a:latin typeface="Calibri" pitchFamily="34" charset="0"/>
              </a:rPr>
              <a:t>98.99</a:t>
            </a:r>
            <a:r>
              <a:rPr kumimoji="0" lang="zh-TW" altLang="en-US">
                <a:latin typeface="Calibri" pitchFamily="34" charset="0"/>
              </a:rPr>
              <a:t>，國中佔</a:t>
            </a:r>
            <a:r>
              <a:rPr kumimoji="0" lang="en-US" altLang="zh-TW">
                <a:latin typeface="Calibri" pitchFamily="34" charset="0"/>
              </a:rPr>
              <a:t>74.64%</a:t>
            </a:r>
            <a:r>
              <a:rPr kumimoji="0" lang="zh-TW" altLang="en-US">
                <a:latin typeface="Calibri" pitchFamily="34" charset="0"/>
              </a:rPr>
              <a:t>。</a:t>
            </a:r>
          </a:p>
          <a:p>
            <a:endParaRPr kumimoji="0" lang="zh-TW" altLang="en-US">
              <a:latin typeface="Calibri" pitchFamily="34" charset="0"/>
            </a:endParaRPr>
          </a:p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" name="投影片編號版面配置區 6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442F114-8C68-4606-9F8F-2C3935E9FB02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468" name="Rectangle 36"/>
          <p:cNvSpPr>
            <a:spLocks noChangeArrowheads="1"/>
          </p:cNvSpPr>
          <p:nvPr/>
        </p:nvSpPr>
        <p:spPr bwMode="auto">
          <a:xfrm>
            <a:off x="990600" y="1524000"/>
            <a:ext cx="79248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kumimoji="0" lang="zh-TW" altLang="en-US" sz="2800" b="1" dirty="0">
                <a:solidFill>
                  <a:srgbClr val="FF0000"/>
                </a:solidFill>
                <a:latin typeface="Calibri" pitchFamily="34" charset="0"/>
              </a:rPr>
              <a:t>教育現代化發展</a:t>
            </a:r>
          </a:p>
          <a:p>
            <a:pPr>
              <a:defRPr/>
            </a:pPr>
            <a:r>
              <a:rPr lang="zh-TW" altLang="en-US" dirty="0"/>
              <a:t>提升教師權益保障與專業自主；師資、課程與教材多元化。</a:t>
            </a:r>
          </a:p>
          <a:p>
            <a:pPr>
              <a:defRPr/>
            </a:pPr>
            <a:r>
              <a:rPr lang="zh-TW" altLang="en-US" dirty="0"/>
              <a:t>校長遴選制度改革；家長教育選擇與參與權；學校民主與社區化。</a:t>
            </a:r>
            <a:endParaRPr lang="en-US" altLang="zh-TW" dirty="0"/>
          </a:p>
          <a:p>
            <a:pPr marL="342900" indent="-342900">
              <a:spcBef>
                <a:spcPct val="20000"/>
              </a:spcBef>
              <a:defRPr/>
            </a:pPr>
            <a:r>
              <a:rPr lang="zh-TW" altLang="en-US" dirty="0"/>
              <a:t>公布實施教育基本法，教育中立、教師專業自主、保障學生受教育權。</a:t>
            </a:r>
          </a:p>
        </p:txBody>
      </p:sp>
      <p:sp>
        <p:nvSpPr>
          <p:cNvPr id="21509" name="投影片編號版面配置區 7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/>
          <a:lstStyle/>
          <a:p>
            <a:fld id="{F467CD21-7AF4-49E1-9F9A-D843B556D621}" type="slidenum">
              <a:rPr lang="zh-TW" altLang="en-US" smtClean="0"/>
              <a:pPr/>
              <a:t>6</a:t>
            </a:fld>
            <a:endParaRPr lang="en-US" altLang="zh-TW" smtClean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152400" y="3045770"/>
          <a:ext cx="4571999" cy="373603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017357"/>
                <a:gridCol w="1277321"/>
                <a:gridCol w="1277321"/>
              </a:tblGrid>
              <a:tr h="6420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800" kern="0" dirty="0"/>
                        <a:t>　</a:t>
                      </a:r>
                      <a:r>
                        <a:rPr lang="zh-TW" altLang="en-US" sz="1800" kern="0" dirty="0" smtClean="0"/>
                        <a:t>指標</a:t>
                      </a:r>
                      <a:endParaRPr lang="zh-TW" sz="1800" kern="100" dirty="0">
                        <a:solidFill>
                          <a:srgbClr val="000000"/>
                        </a:solidFill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marL="17780" marR="17780" marT="0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/>
                        <a:t>83</a:t>
                      </a:r>
                      <a:r>
                        <a:rPr lang="zh-TW" sz="1800" kern="0" dirty="0"/>
                        <a:t>學年度</a:t>
                      </a:r>
                      <a:endParaRPr lang="zh-TW" sz="1800" kern="100" dirty="0">
                        <a:solidFill>
                          <a:srgbClr val="000000"/>
                        </a:solidFill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marL="17780" marR="17780" marT="0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0" dirty="0" smtClean="0"/>
                        <a:t>98</a:t>
                      </a:r>
                      <a:r>
                        <a:rPr lang="zh-TW" sz="1800" kern="0" dirty="0"/>
                        <a:t>學年度</a:t>
                      </a:r>
                      <a:r>
                        <a:rPr lang="zh-TW" sz="1800" dirty="0"/>
                        <a:t> </a:t>
                      </a:r>
                      <a:endParaRPr lang="zh-TW" sz="1800" dirty="0">
                        <a:solidFill>
                          <a:srgbClr val="000000"/>
                        </a:solidFill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marL="17780" marR="17780" marT="0" marB="0" anchor="ctr">
                    <a:solidFill>
                      <a:srgbClr val="FFCCFF"/>
                    </a:solidFill>
                  </a:tcPr>
                </a:tc>
              </a:tr>
              <a:tr h="7442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800" kern="0" dirty="0"/>
                        <a:t>國小平均每班人數</a:t>
                      </a:r>
                      <a:endParaRPr lang="zh-TW" sz="1800" kern="100" dirty="0">
                        <a:solidFill>
                          <a:srgbClr val="000000"/>
                        </a:solidFill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/>
                        <a:t>37.57</a:t>
                      </a:r>
                      <a:r>
                        <a:rPr lang="zh-TW" sz="1800" kern="0"/>
                        <a:t>人</a:t>
                      </a:r>
                      <a:endParaRPr lang="zh-TW" sz="1800" kern="100">
                        <a:solidFill>
                          <a:srgbClr val="000000"/>
                        </a:solidFill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/>
                        <a:t>26.78</a:t>
                      </a:r>
                      <a:r>
                        <a:rPr lang="zh-TW" sz="1800" kern="0" dirty="0"/>
                        <a:t>人</a:t>
                      </a:r>
                      <a:endParaRPr lang="zh-TW" sz="1800" kern="100" dirty="0">
                        <a:solidFill>
                          <a:srgbClr val="000000"/>
                        </a:solidFill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marL="17780" marR="17780" marT="0" marB="0" anchor="ctr"/>
                </a:tc>
              </a:tr>
              <a:tr h="7442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800" kern="0" dirty="0"/>
                        <a:t>國中平均每班人數</a:t>
                      </a:r>
                      <a:endParaRPr lang="zh-TW" sz="1800" kern="100" dirty="0">
                        <a:solidFill>
                          <a:srgbClr val="000000"/>
                        </a:solidFill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/>
                        <a:t>42.59</a:t>
                      </a:r>
                      <a:r>
                        <a:rPr lang="zh-TW" sz="1800" kern="0" dirty="0"/>
                        <a:t>人</a:t>
                      </a:r>
                      <a:endParaRPr lang="zh-TW" sz="1800" kern="100" dirty="0">
                        <a:solidFill>
                          <a:srgbClr val="000000"/>
                        </a:solidFill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/>
                        <a:t>33.48</a:t>
                      </a:r>
                      <a:r>
                        <a:rPr lang="zh-TW" sz="1800" kern="0" dirty="0"/>
                        <a:t>人</a:t>
                      </a:r>
                      <a:endParaRPr lang="zh-TW" sz="1800" kern="100" dirty="0">
                        <a:solidFill>
                          <a:srgbClr val="000000"/>
                        </a:solidFill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marL="17780" marR="17780" marT="0" marB="0" anchor="ctr"/>
                </a:tc>
              </a:tr>
              <a:tr h="7649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800" kern="0" dirty="0"/>
                        <a:t>國小生師</a:t>
                      </a:r>
                      <a:r>
                        <a:rPr lang="zh-TW" sz="1800" kern="0" dirty="0" smtClean="0"/>
                        <a:t>比</a:t>
                      </a:r>
                      <a:endParaRPr lang="zh-TW" sz="1800" kern="100" dirty="0">
                        <a:solidFill>
                          <a:srgbClr val="000000"/>
                        </a:solidFill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/>
                        <a:t>24.15</a:t>
                      </a:r>
                      <a:r>
                        <a:rPr lang="zh-TW" sz="1800" kern="0" dirty="0"/>
                        <a:t>人</a:t>
                      </a:r>
                      <a:endParaRPr lang="zh-TW" sz="1800" kern="100" dirty="0">
                        <a:solidFill>
                          <a:srgbClr val="000000"/>
                        </a:solidFill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/>
                        <a:t>16.07</a:t>
                      </a:r>
                      <a:r>
                        <a:rPr lang="zh-TW" sz="1800" kern="0" dirty="0"/>
                        <a:t>人</a:t>
                      </a:r>
                      <a:endParaRPr lang="zh-TW" sz="1800" kern="100" dirty="0">
                        <a:solidFill>
                          <a:srgbClr val="000000"/>
                        </a:solidFill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marL="17780" marR="17780" marT="0" marB="0" anchor="ctr"/>
                </a:tc>
              </a:tr>
              <a:tr h="8404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800" kern="0"/>
                        <a:t>國中生師比</a:t>
                      </a:r>
                      <a:endParaRPr lang="zh-TW" sz="1800" kern="100">
                        <a:solidFill>
                          <a:srgbClr val="000000"/>
                        </a:solidFill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/>
                        <a:t>20.13</a:t>
                      </a:r>
                      <a:r>
                        <a:rPr lang="zh-TW" sz="1800" kern="0" dirty="0"/>
                        <a:t>人</a:t>
                      </a:r>
                      <a:endParaRPr lang="zh-TW" sz="1800" kern="100" dirty="0">
                        <a:solidFill>
                          <a:srgbClr val="000000"/>
                        </a:solidFill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/>
                        <a:t>14.91</a:t>
                      </a:r>
                      <a:r>
                        <a:rPr lang="zh-TW" sz="1800" kern="0" dirty="0"/>
                        <a:t>人</a:t>
                      </a:r>
                      <a:endParaRPr lang="zh-TW" sz="1800" kern="100" dirty="0">
                        <a:solidFill>
                          <a:srgbClr val="000000"/>
                        </a:solidFill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marL="17780" marR="177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 t="23077"/>
          <a:stretch>
            <a:fillRect/>
          </a:stretch>
        </p:blipFill>
        <p:spPr bwMode="auto">
          <a:xfrm>
            <a:off x="5715008" y="3429000"/>
            <a:ext cx="3304880" cy="32861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 t="24967"/>
          <a:stretch>
            <a:fillRect/>
          </a:stretch>
        </p:blipFill>
        <p:spPr bwMode="auto">
          <a:xfrm>
            <a:off x="142844" y="142852"/>
            <a:ext cx="3429024" cy="34339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531" name="文字方塊 4"/>
          <p:cNvSpPr txBox="1">
            <a:spLocks noChangeArrowheads="1"/>
          </p:cNvSpPr>
          <p:nvPr/>
        </p:nvSpPr>
        <p:spPr bwMode="auto">
          <a:xfrm>
            <a:off x="4357688" y="285750"/>
            <a:ext cx="4786312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800" b="1">
                <a:solidFill>
                  <a:srgbClr val="FF0000"/>
                </a:solidFill>
                <a:latin typeface="Calibri" pitchFamily="34" charset="0"/>
              </a:rPr>
              <a:t>師資學歷提升</a:t>
            </a:r>
            <a:endParaRPr kumimoji="0" lang="en-US" altLang="zh-TW" sz="2800" b="1">
              <a:solidFill>
                <a:srgbClr val="FF0000"/>
              </a:solidFill>
              <a:latin typeface="Calibri" pitchFamily="34" charset="0"/>
            </a:endParaRPr>
          </a:p>
          <a:p>
            <a:r>
              <a:rPr kumimoji="0" lang="zh-TW" altLang="en-US">
                <a:latin typeface="Calibri" pitchFamily="34" charset="0"/>
              </a:rPr>
              <a:t>國小教師具研究所學歷比率由</a:t>
            </a:r>
            <a:r>
              <a:rPr kumimoji="0" lang="en-US" altLang="zh-TW">
                <a:latin typeface="Calibri" pitchFamily="34" charset="0"/>
              </a:rPr>
              <a:t>83</a:t>
            </a:r>
            <a:r>
              <a:rPr kumimoji="0" lang="zh-TW" altLang="en-US">
                <a:latin typeface="Calibri" pitchFamily="34" charset="0"/>
              </a:rPr>
              <a:t>學年</a:t>
            </a:r>
            <a:r>
              <a:rPr kumimoji="0" lang="en-US" altLang="zh-TW">
                <a:latin typeface="Calibri" pitchFamily="34" charset="0"/>
              </a:rPr>
              <a:t>1.13%</a:t>
            </a:r>
            <a:r>
              <a:rPr kumimoji="0" lang="zh-TW" altLang="en-US">
                <a:latin typeface="Calibri" pitchFamily="34" charset="0"/>
              </a:rPr>
              <a:t>升至</a:t>
            </a:r>
            <a:r>
              <a:rPr kumimoji="0" lang="en-US" altLang="zh-TW">
                <a:latin typeface="Calibri" pitchFamily="34" charset="0"/>
              </a:rPr>
              <a:t>98</a:t>
            </a:r>
            <a:r>
              <a:rPr kumimoji="0" lang="zh-TW" altLang="en-US">
                <a:latin typeface="Calibri" pitchFamily="34" charset="0"/>
              </a:rPr>
              <a:t>學年 </a:t>
            </a:r>
            <a:r>
              <a:rPr kumimoji="0" lang="en-US" altLang="zh-TW">
                <a:latin typeface="Calibri" pitchFamily="34" charset="0"/>
              </a:rPr>
              <a:t>25.76%</a:t>
            </a:r>
            <a:r>
              <a:rPr kumimoji="0" lang="zh-TW" altLang="en-US">
                <a:latin typeface="Calibri" pitchFamily="34" charset="0"/>
              </a:rPr>
              <a:t>，國中由</a:t>
            </a:r>
            <a:r>
              <a:rPr kumimoji="0" lang="en-US" altLang="zh-TW">
                <a:latin typeface="Calibri" pitchFamily="34" charset="0"/>
              </a:rPr>
              <a:t>4.12%</a:t>
            </a:r>
            <a:r>
              <a:rPr kumimoji="0" lang="zh-TW" altLang="en-US">
                <a:latin typeface="Calibri" pitchFamily="34" charset="0"/>
              </a:rPr>
              <a:t>升至</a:t>
            </a:r>
            <a:r>
              <a:rPr kumimoji="0" lang="en-US" altLang="zh-TW">
                <a:latin typeface="Calibri" pitchFamily="34" charset="0"/>
              </a:rPr>
              <a:t>26.09%</a:t>
            </a:r>
            <a:r>
              <a:rPr kumimoji="0" lang="zh-TW" altLang="en-US">
                <a:latin typeface="Calibri" pitchFamily="34" charset="0"/>
              </a:rPr>
              <a:t>。</a:t>
            </a:r>
          </a:p>
          <a:p>
            <a:r>
              <a:rPr kumimoji="0" lang="zh-TW" altLang="en-US">
                <a:latin typeface="Calibri" pitchFamily="34" charset="0"/>
              </a:rPr>
              <a:t>高中由</a:t>
            </a:r>
            <a:r>
              <a:rPr kumimoji="0" lang="en-US" altLang="zh-TW">
                <a:latin typeface="Calibri" pitchFamily="34" charset="0"/>
              </a:rPr>
              <a:t>83</a:t>
            </a:r>
            <a:r>
              <a:rPr kumimoji="0" lang="zh-TW" altLang="en-US">
                <a:latin typeface="Calibri" pitchFamily="34" charset="0"/>
              </a:rPr>
              <a:t>學年 </a:t>
            </a:r>
            <a:r>
              <a:rPr kumimoji="0" lang="en-US" altLang="zh-TW">
                <a:latin typeface="Calibri" pitchFamily="34" charset="0"/>
              </a:rPr>
              <a:t>12.0%</a:t>
            </a:r>
            <a:r>
              <a:rPr kumimoji="0" lang="zh-TW" altLang="en-US">
                <a:latin typeface="Calibri" pitchFamily="34" charset="0"/>
              </a:rPr>
              <a:t>增為</a:t>
            </a:r>
            <a:r>
              <a:rPr kumimoji="0" lang="en-US" altLang="zh-TW">
                <a:latin typeface="Calibri" pitchFamily="34" charset="0"/>
              </a:rPr>
              <a:t>98</a:t>
            </a:r>
            <a:r>
              <a:rPr kumimoji="0" lang="zh-TW" altLang="en-US">
                <a:latin typeface="Calibri" pitchFamily="34" charset="0"/>
              </a:rPr>
              <a:t>學年之</a:t>
            </a:r>
            <a:r>
              <a:rPr kumimoji="0" lang="en-US" altLang="zh-TW">
                <a:latin typeface="Calibri" pitchFamily="34" charset="0"/>
              </a:rPr>
              <a:t>40.7%</a:t>
            </a:r>
            <a:r>
              <a:rPr kumimoji="0" lang="zh-TW" altLang="en-US">
                <a:latin typeface="Calibri" pitchFamily="34" charset="0"/>
              </a:rPr>
              <a:t>，高職由</a:t>
            </a:r>
            <a:r>
              <a:rPr kumimoji="0" lang="en-US" altLang="zh-TW">
                <a:latin typeface="Calibri" pitchFamily="34" charset="0"/>
              </a:rPr>
              <a:t>6.4%</a:t>
            </a:r>
            <a:r>
              <a:rPr kumimoji="0" lang="zh-TW" altLang="en-US">
                <a:latin typeface="Calibri" pitchFamily="34" charset="0"/>
              </a:rPr>
              <a:t>增至</a:t>
            </a:r>
            <a:r>
              <a:rPr kumimoji="0" lang="en-US" altLang="zh-TW">
                <a:latin typeface="Calibri" pitchFamily="34" charset="0"/>
              </a:rPr>
              <a:t>41.0%</a:t>
            </a:r>
            <a:r>
              <a:rPr kumimoji="0" lang="zh-TW" altLang="en-US">
                <a:latin typeface="Calibri" pitchFamily="34" charset="0"/>
              </a:rPr>
              <a:t>。</a:t>
            </a:r>
            <a:endParaRPr kumimoji="0" lang="en-US" altLang="zh-TW">
              <a:latin typeface="Calibri" pitchFamily="34" charset="0"/>
            </a:endParaRPr>
          </a:p>
          <a:p>
            <a:r>
              <a:rPr kumimoji="0" lang="zh-TW" altLang="en-US" sz="2800" b="1">
                <a:solidFill>
                  <a:srgbClr val="FF0000"/>
                </a:solidFill>
                <a:latin typeface="Calibri" pitchFamily="34" charset="0"/>
              </a:rPr>
              <a:t>中輟學生逐降</a:t>
            </a:r>
            <a:endParaRPr kumimoji="0" lang="en-US" altLang="zh-TW" sz="2800" b="1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/>
          <a:srcRect t="20755"/>
          <a:stretch>
            <a:fillRect/>
          </a:stretch>
        </p:blipFill>
        <p:spPr bwMode="auto">
          <a:xfrm>
            <a:off x="2285984" y="3500438"/>
            <a:ext cx="3357586" cy="32147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533" name="矩形 5"/>
          <p:cNvSpPr>
            <a:spLocks noChangeArrowheads="1"/>
          </p:cNvSpPr>
          <p:nvPr/>
        </p:nvSpPr>
        <p:spPr bwMode="auto">
          <a:xfrm>
            <a:off x="4357688" y="2286000"/>
            <a:ext cx="45005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>
                <a:latin typeface="Calibri" pitchFamily="34" charset="0"/>
              </a:rPr>
              <a:t>中小學中輟學生逐年降低，實際輟學人數由</a:t>
            </a:r>
            <a:r>
              <a:rPr kumimoji="0" lang="en-US" altLang="zh-TW">
                <a:latin typeface="Calibri" pitchFamily="34" charset="0"/>
              </a:rPr>
              <a:t>92</a:t>
            </a:r>
            <a:r>
              <a:rPr kumimoji="0" lang="zh-TW" altLang="en-US">
                <a:latin typeface="Calibri" pitchFamily="34" charset="0"/>
              </a:rPr>
              <a:t>學年</a:t>
            </a:r>
            <a:r>
              <a:rPr kumimoji="0" lang="en-US" altLang="zh-TW">
                <a:latin typeface="Calibri" pitchFamily="34" charset="0"/>
              </a:rPr>
              <a:t>2,948</a:t>
            </a:r>
            <a:r>
              <a:rPr kumimoji="0" lang="zh-TW" altLang="en-US">
                <a:latin typeface="Calibri" pitchFamily="34" charset="0"/>
              </a:rPr>
              <a:t>人降至</a:t>
            </a:r>
            <a:r>
              <a:rPr kumimoji="0" lang="en-US" altLang="zh-TW">
                <a:latin typeface="Calibri" pitchFamily="34" charset="0"/>
              </a:rPr>
              <a:t>97</a:t>
            </a:r>
            <a:r>
              <a:rPr kumimoji="0" lang="zh-TW" altLang="en-US">
                <a:latin typeface="Calibri" pitchFamily="34" charset="0"/>
              </a:rPr>
              <a:t>學年</a:t>
            </a:r>
            <a:r>
              <a:rPr kumimoji="0" lang="en-US" altLang="zh-TW">
                <a:latin typeface="Calibri" pitchFamily="34" charset="0"/>
              </a:rPr>
              <a:t>829</a:t>
            </a:r>
            <a:r>
              <a:rPr kumimoji="0" lang="zh-TW" altLang="en-US">
                <a:latin typeface="Calibri" pitchFamily="34" charset="0"/>
              </a:rPr>
              <a:t>人。</a:t>
            </a:r>
            <a:r>
              <a:rPr kumimoji="0" lang="en-US" altLang="zh-TW">
                <a:latin typeface="Calibri" pitchFamily="34" charset="0"/>
              </a:rPr>
              <a:t>92</a:t>
            </a:r>
            <a:r>
              <a:rPr kumimoji="0" lang="zh-TW" altLang="en-US">
                <a:latin typeface="Calibri" pitchFamily="34" charset="0"/>
              </a:rPr>
              <a:t>學年中輟率</a:t>
            </a:r>
            <a:r>
              <a:rPr kumimoji="0" lang="en-US" altLang="zh-TW">
                <a:latin typeface="Calibri" pitchFamily="34" charset="0"/>
              </a:rPr>
              <a:t>0.1</a:t>
            </a:r>
            <a:r>
              <a:rPr kumimoji="0" lang="zh-TW" altLang="en-US">
                <a:latin typeface="Calibri" pitchFamily="34" charset="0"/>
              </a:rPr>
              <a:t>％，近三年降至</a:t>
            </a:r>
            <a:r>
              <a:rPr kumimoji="0" lang="en-US" altLang="zh-TW">
                <a:latin typeface="Calibri" pitchFamily="34" charset="0"/>
              </a:rPr>
              <a:t>0.03</a:t>
            </a:r>
            <a:r>
              <a:rPr kumimoji="0" lang="zh-TW" altLang="en-US">
                <a:latin typeface="Calibri" pitchFamily="34" charset="0"/>
              </a:rPr>
              <a:t>％至</a:t>
            </a:r>
            <a:r>
              <a:rPr kumimoji="0" lang="en-US" altLang="zh-TW">
                <a:latin typeface="Calibri" pitchFamily="34" charset="0"/>
              </a:rPr>
              <a:t>0.05</a:t>
            </a:r>
            <a:r>
              <a:rPr kumimoji="0" lang="zh-TW" altLang="en-US">
                <a:latin typeface="Calibri" pitchFamily="34" charset="0"/>
              </a:rPr>
              <a:t>％間。</a:t>
            </a:r>
          </a:p>
        </p:txBody>
      </p:sp>
      <p:sp>
        <p:nvSpPr>
          <p:cNvPr id="7" name="投影片編號版面配置區 6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69D0F36-8C58-4109-A78D-F10C833B410A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2535" name="投影片編號版面配置區 7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/>
          <a:lstStyle/>
          <a:p>
            <a:fld id="{EC85DAA8-8443-42D2-A49E-B9196825B882}" type="slidenum">
              <a:rPr lang="zh-TW" altLang="en-US" smtClean="0"/>
              <a:pPr/>
              <a:t>7</a:t>
            </a:fld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52"/>
            <a:ext cx="5286412" cy="65884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554" name="矩形 2"/>
          <p:cNvSpPr>
            <a:spLocks noChangeArrowheads="1"/>
          </p:cNvSpPr>
          <p:nvPr/>
        </p:nvSpPr>
        <p:spPr bwMode="auto">
          <a:xfrm>
            <a:off x="5929313" y="1000125"/>
            <a:ext cx="3214687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800" b="1">
                <a:solidFill>
                  <a:srgbClr val="FF0000"/>
                </a:solidFill>
                <a:latin typeface="Calibri" pitchFamily="34" charset="0"/>
              </a:rPr>
              <a:t>國際競賽屢創佳績</a:t>
            </a:r>
            <a:endParaRPr kumimoji="0" lang="en-US" altLang="zh-TW" sz="2800" b="1">
              <a:solidFill>
                <a:srgbClr val="FF0000"/>
              </a:solidFill>
              <a:latin typeface="Calibri" pitchFamily="34" charset="0"/>
            </a:endParaRPr>
          </a:p>
          <a:p>
            <a:r>
              <a:rPr kumimoji="0" lang="zh-TW" altLang="en-US">
                <a:latin typeface="Calibri" pitchFamily="34" charset="0"/>
              </a:rPr>
              <a:t>國際評比及競賽表現均優：</a:t>
            </a:r>
            <a:endParaRPr kumimoji="0" lang="en-US" altLang="zh-TW">
              <a:latin typeface="Calibri" pitchFamily="34" charset="0"/>
            </a:endParaRPr>
          </a:p>
          <a:p>
            <a:r>
              <a:rPr kumimoji="0" lang="en-US" altLang="zh-TW">
                <a:latin typeface="Calibri" pitchFamily="34" charset="0"/>
              </a:rPr>
              <a:t>2006PISA</a:t>
            </a:r>
            <a:r>
              <a:rPr kumimoji="0" lang="zh-TW" altLang="en-US">
                <a:latin typeface="Calibri" pitchFamily="34" charset="0"/>
              </a:rPr>
              <a:t>數學成就排名第</a:t>
            </a:r>
            <a:r>
              <a:rPr kumimoji="0" lang="en-US" altLang="zh-TW">
                <a:latin typeface="Calibri" pitchFamily="34" charset="0"/>
              </a:rPr>
              <a:t>1</a:t>
            </a:r>
            <a:r>
              <a:rPr kumimoji="0" lang="zh-TW" altLang="en-US">
                <a:latin typeface="Calibri" pitchFamily="34" charset="0"/>
              </a:rPr>
              <a:t>；自然科學排名第</a:t>
            </a:r>
            <a:r>
              <a:rPr kumimoji="0" lang="en-US" altLang="zh-TW">
                <a:latin typeface="Calibri" pitchFamily="34" charset="0"/>
              </a:rPr>
              <a:t>4</a:t>
            </a:r>
            <a:r>
              <a:rPr kumimoji="0" lang="zh-TW" altLang="en-US">
                <a:latin typeface="Calibri" pitchFamily="34" charset="0"/>
              </a:rPr>
              <a:t>。</a:t>
            </a:r>
            <a:endParaRPr kumimoji="0" lang="en-US" altLang="zh-TW">
              <a:latin typeface="Calibri" pitchFamily="34" charset="0"/>
            </a:endParaRPr>
          </a:p>
          <a:p>
            <a:r>
              <a:rPr kumimoji="0" lang="en-US" altLang="zh-TW">
                <a:latin typeface="Calibri" pitchFamily="34" charset="0"/>
              </a:rPr>
              <a:t>TIMSS2007</a:t>
            </a:r>
            <a:r>
              <a:rPr kumimoji="0" lang="zh-TW" altLang="en-US">
                <a:latin typeface="Calibri" pitchFamily="34" charset="0"/>
              </a:rPr>
              <a:t>數學成就國二與小四名列全球第</a:t>
            </a:r>
            <a:r>
              <a:rPr kumimoji="0" lang="en-US" altLang="zh-TW">
                <a:latin typeface="Calibri" pitchFamily="34" charset="0"/>
              </a:rPr>
              <a:t>1 </a:t>
            </a:r>
            <a:r>
              <a:rPr kumimoji="0" lang="zh-TW" altLang="en-US">
                <a:latin typeface="Calibri" pitchFamily="34" charset="0"/>
              </a:rPr>
              <a:t>與第 </a:t>
            </a:r>
            <a:r>
              <a:rPr kumimoji="0" lang="en-US" altLang="zh-TW">
                <a:latin typeface="Calibri" pitchFamily="34" charset="0"/>
              </a:rPr>
              <a:t>3</a:t>
            </a:r>
            <a:r>
              <a:rPr kumimoji="0" lang="zh-TW" altLang="en-US">
                <a:latin typeface="Calibri" pitchFamily="34" charset="0"/>
              </a:rPr>
              <a:t>，科學表現均為第</a:t>
            </a:r>
            <a:r>
              <a:rPr kumimoji="0" lang="en-US" altLang="zh-TW">
                <a:latin typeface="Calibri" pitchFamily="34" charset="0"/>
              </a:rPr>
              <a:t>2</a:t>
            </a:r>
            <a:r>
              <a:rPr kumimoji="0" lang="zh-TW" altLang="en-US">
                <a:latin typeface="Calibri" pitchFamily="34" charset="0"/>
              </a:rPr>
              <a:t>名。</a:t>
            </a:r>
            <a:endParaRPr kumimoji="0" lang="en-US" altLang="zh-TW">
              <a:latin typeface="Calibri" pitchFamily="34" charset="0"/>
            </a:endParaRPr>
          </a:p>
          <a:p>
            <a:r>
              <a:rPr kumimoji="0" lang="en-US" altLang="zh-TW">
                <a:latin typeface="Calibri" pitchFamily="34" charset="0"/>
              </a:rPr>
              <a:t>2009</a:t>
            </a:r>
            <a:r>
              <a:rPr kumimoji="0" lang="zh-TW" altLang="en-US">
                <a:latin typeface="Calibri" pitchFamily="34" charset="0"/>
              </a:rPr>
              <a:t>數理科學競賽 </a:t>
            </a:r>
            <a:r>
              <a:rPr kumimoji="0" lang="en-US" altLang="zh-TW">
                <a:latin typeface="Calibri" pitchFamily="34" charset="0"/>
              </a:rPr>
              <a:t>(</a:t>
            </a:r>
            <a:r>
              <a:rPr kumimoji="0" lang="zh-TW" altLang="en-US">
                <a:latin typeface="Calibri" pitchFamily="34" charset="0"/>
              </a:rPr>
              <a:t>含國際國中科學 </a:t>
            </a:r>
            <a:r>
              <a:rPr kumimoji="0" lang="en-US" altLang="zh-TW">
                <a:latin typeface="Calibri" pitchFamily="34" charset="0"/>
              </a:rPr>
              <a:t>) </a:t>
            </a:r>
            <a:r>
              <a:rPr kumimoji="0" lang="zh-TW" altLang="en-US">
                <a:latin typeface="Calibri" pitchFamily="34" charset="0"/>
              </a:rPr>
              <a:t>總計榮獲</a:t>
            </a:r>
            <a:r>
              <a:rPr kumimoji="0" lang="en-US" altLang="zh-TW">
                <a:latin typeface="Calibri" pitchFamily="34" charset="0"/>
              </a:rPr>
              <a:t>20</a:t>
            </a:r>
            <a:r>
              <a:rPr kumimoji="0" lang="zh-TW" altLang="en-US">
                <a:latin typeface="Calibri" pitchFamily="34" charset="0"/>
              </a:rPr>
              <a:t>金</a:t>
            </a:r>
            <a:r>
              <a:rPr kumimoji="0" lang="en-US" altLang="zh-TW">
                <a:latin typeface="Calibri" pitchFamily="34" charset="0"/>
              </a:rPr>
              <a:t>13</a:t>
            </a:r>
            <a:r>
              <a:rPr kumimoji="0" lang="zh-TW" altLang="en-US">
                <a:latin typeface="Calibri" pitchFamily="34" charset="0"/>
              </a:rPr>
              <a:t>銀，首次得牌率 </a:t>
            </a:r>
            <a:r>
              <a:rPr kumimoji="0" lang="en-US" altLang="zh-TW">
                <a:latin typeface="Calibri" pitchFamily="34" charset="0"/>
              </a:rPr>
              <a:t>100 %</a:t>
            </a:r>
            <a:r>
              <a:rPr kumimoji="0" lang="zh-TW" altLang="en-US">
                <a:latin typeface="Calibri" pitchFamily="34" charset="0"/>
              </a:rPr>
              <a:t>，為歷年參賽獲得金牌數最多。</a:t>
            </a:r>
            <a:endParaRPr kumimoji="0" lang="en-US" altLang="zh-TW">
              <a:latin typeface="Calibri" pitchFamily="34" charset="0"/>
            </a:endParaRPr>
          </a:p>
          <a:p>
            <a:r>
              <a:rPr kumimoji="0" lang="en-US" altLang="zh-TW">
                <a:latin typeface="Calibri" pitchFamily="34" charset="0"/>
              </a:rPr>
              <a:t>2010 </a:t>
            </a:r>
            <a:r>
              <a:rPr kumimoji="0" lang="zh-TW" altLang="en-US">
                <a:latin typeface="Calibri" pitchFamily="34" charset="0"/>
              </a:rPr>
              <a:t>國際物理與</a:t>
            </a:r>
            <a:r>
              <a:rPr lang="zh-TW" altLang="en-US"/>
              <a:t>生物奧林匹</a:t>
            </a:r>
            <a:endParaRPr lang="en-US" altLang="zh-TW"/>
          </a:p>
          <a:p>
            <a:r>
              <a:rPr lang="zh-TW" altLang="en-US"/>
              <a:t>亞競賽分獲 </a:t>
            </a:r>
            <a:r>
              <a:rPr kumimoji="0" lang="en-US" altLang="zh-TW">
                <a:latin typeface="Calibri" pitchFamily="34" charset="0"/>
              </a:rPr>
              <a:t>5</a:t>
            </a:r>
            <a:r>
              <a:rPr kumimoji="0" lang="zh-TW" altLang="en-US">
                <a:latin typeface="Calibri" pitchFamily="34" charset="0"/>
              </a:rPr>
              <a:t>金及</a:t>
            </a:r>
            <a:r>
              <a:rPr kumimoji="0" lang="en-US" altLang="zh-TW">
                <a:latin typeface="Calibri" pitchFamily="34" charset="0"/>
              </a:rPr>
              <a:t>4</a:t>
            </a:r>
            <a:r>
              <a:rPr kumimoji="0" lang="zh-TW" altLang="en-US">
                <a:latin typeface="Calibri" pitchFamily="34" charset="0"/>
              </a:rPr>
              <a:t>金，排名</a:t>
            </a:r>
            <a:endParaRPr kumimoji="0" lang="en-US" altLang="zh-TW">
              <a:latin typeface="Calibri" pitchFamily="34" charset="0"/>
            </a:endParaRPr>
          </a:p>
          <a:p>
            <a:r>
              <a:rPr kumimoji="0" lang="zh-TW" altLang="en-US">
                <a:latin typeface="Calibri" pitchFamily="34" charset="0"/>
              </a:rPr>
              <a:t>均為第 </a:t>
            </a:r>
            <a:r>
              <a:rPr kumimoji="0" lang="en-US" altLang="zh-TW">
                <a:latin typeface="Calibri" pitchFamily="34" charset="0"/>
              </a:rPr>
              <a:t>3</a:t>
            </a:r>
            <a:r>
              <a:rPr kumimoji="0" lang="zh-TW" altLang="en-US">
                <a:latin typeface="Calibri" pitchFamily="34" charset="0"/>
              </a:rPr>
              <a:t>名；化學 </a:t>
            </a:r>
            <a:r>
              <a:rPr kumimoji="0" lang="en-US" altLang="zh-TW">
                <a:latin typeface="Calibri" pitchFamily="34" charset="0"/>
              </a:rPr>
              <a:t>2</a:t>
            </a:r>
            <a:r>
              <a:rPr kumimoji="0" lang="zh-TW" altLang="en-US">
                <a:latin typeface="Calibri" pitchFamily="34" charset="0"/>
              </a:rPr>
              <a:t>金 </a:t>
            </a:r>
            <a:r>
              <a:rPr kumimoji="0" lang="en-US" altLang="zh-TW">
                <a:latin typeface="Calibri" pitchFamily="34" charset="0"/>
              </a:rPr>
              <a:t>2</a:t>
            </a:r>
            <a:r>
              <a:rPr kumimoji="0" lang="zh-TW" altLang="en-US">
                <a:latin typeface="Calibri" pitchFamily="34" charset="0"/>
              </a:rPr>
              <a:t>銀；</a:t>
            </a:r>
            <a:endParaRPr kumimoji="0" lang="en-US" altLang="zh-TW">
              <a:latin typeface="Calibri" pitchFamily="34" charset="0"/>
            </a:endParaRPr>
          </a:p>
          <a:p>
            <a:r>
              <a:rPr kumimoji="0" lang="zh-TW" altLang="en-US">
                <a:latin typeface="Calibri" pitchFamily="34" charset="0"/>
              </a:rPr>
              <a:t>數學與資訊均為 </a:t>
            </a:r>
            <a:r>
              <a:rPr kumimoji="0" lang="en-US" altLang="zh-TW">
                <a:latin typeface="Calibri" pitchFamily="34" charset="0"/>
              </a:rPr>
              <a:t>1 </a:t>
            </a:r>
            <a:r>
              <a:rPr kumimoji="0" lang="zh-TW" altLang="en-US">
                <a:latin typeface="Calibri" pitchFamily="34" charset="0"/>
              </a:rPr>
              <a:t>金 </a:t>
            </a:r>
            <a:r>
              <a:rPr kumimoji="0" lang="en-US" altLang="zh-TW">
                <a:latin typeface="Calibri" pitchFamily="34" charset="0"/>
              </a:rPr>
              <a:t>3 </a:t>
            </a:r>
            <a:r>
              <a:rPr kumimoji="0" lang="zh-TW" altLang="en-US">
                <a:latin typeface="Calibri" pitchFamily="34" charset="0"/>
              </a:rPr>
              <a:t>銀。</a:t>
            </a:r>
            <a:endParaRPr kumimoji="0" lang="en-US" altLang="zh-TW">
              <a:latin typeface="Calibri" pitchFamily="34" charset="0"/>
            </a:endParaRPr>
          </a:p>
          <a:p>
            <a:r>
              <a:rPr kumimoji="0" lang="en-US" altLang="zh-TW">
                <a:latin typeface="Calibri" pitchFamily="34" charset="0"/>
              </a:rPr>
              <a:t>2010</a:t>
            </a:r>
            <a:r>
              <a:rPr kumimoji="0" lang="zh-TW" altLang="en-US">
                <a:latin typeface="Calibri" pitchFamily="34" charset="0"/>
              </a:rPr>
              <a:t>美國國際科技展覽</a:t>
            </a:r>
            <a:r>
              <a:rPr kumimoji="0" lang="en-US" altLang="zh-TW">
                <a:latin typeface="Calibri" pitchFamily="34" charset="0"/>
              </a:rPr>
              <a:t>(ISEF)</a:t>
            </a:r>
            <a:r>
              <a:rPr kumimoji="0" lang="zh-TW" altLang="en-US">
                <a:latin typeface="Calibri" pitchFamily="34" charset="0"/>
              </a:rPr>
              <a:t> 得獎</a:t>
            </a:r>
            <a:r>
              <a:rPr kumimoji="0" lang="en-US" altLang="zh-TW">
                <a:latin typeface="Calibri" pitchFamily="34" charset="0"/>
              </a:rPr>
              <a:t>9</a:t>
            </a:r>
            <a:r>
              <a:rPr kumimoji="0" lang="zh-TW" altLang="en-US">
                <a:latin typeface="Calibri" pitchFamily="34" charset="0"/>
              </a:rPr>
              <a:t>人，獲</a:t>
            </a:r>
            <a:r>
              <a:rPr kumimoji="0" lang="en-US" altLang="zh-TW">
                <a:latin typeface="Calibri" pitchFamily="34" charset="0"/>
              </a:rPr>
              <a:t>7</a:t>
            </a:r>
            <a:r>
              <a:rPr kumimoji="0" lang="zh-TW" altLang="en-US">
                <a:latin typeface="Calibri" pitchFamily="34" charset="0"/>
              </a:rPr>
              <a:t>項大會獎。</a:t>
            </a:r>
            <a:endParaRPr kumimoji="0" lang="en-US" altLang="zh-TW">
              <a:latin typeface="Calibri" pitchFamily="34" charset="0"/>
            </a:endParaRPr>
          </a:p>
          <a:p>
            <a:endParaRPr kumimoji="0" lang="en-US" altLang="zh-TW">
              <a:latin typeface="Calibri" pitchFamily="34" charset="0"/>
            </a:endParaRPr>
          </a:p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" name="投影片編號版面配置區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FE80E76-1484-4796-87E9-4BE89EC6980F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 t="27450"/>
          <a:stretch>
            <a:fillRect/>
          </a:stretch>
        </p:blipFill>
        <p:spPr bwMode="auto">
          <a:xfrm>
            <a:off x="152400" y="0"/>
            <a:ext cx="3623222" cy="34290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578" name="矩形 2"/>
          <p:cNvSpPr>
            <a:spLocks noChangeArrowheads="1"/>
          </p:cNvSpPr>
          <p:nvPr/>
        </p:nvSpPr>
        <p:spPr bwMode="auto">
          <a:xfrm>
            <a:off x="3929063" y="214313"/>
            <a:ext cx="521493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800" b="1">
                <a:solidFill>
                  <a:srgbClr val="FF0000"/>
                </a:solidFill>
                <a:latin typeface="Calibri" pitchFamily="34" charset="0"/>
              </a:rPr>
              <a:t>弱勢學生照顧</a:t>
            </a:r>
            <a:endParaRPr kumimoji="0" lang="en-US" altLang="zh-TW" sz="2800" b="1">
              <a:solidFill>
                <a:srgbClr val="FF0000"/>
              </a:solidFill>
              <a:latin typeface="Calibri" pitchFamily="34" charset="0"/>
            </a:endParaRPr>
          </a:p>
          <a:p>
            <a:r>
              <a:rPr kumimoji="0" lang="en-US" altLang="zh-TW">
                <a:latin typeface="Calibri" pitchFamily="34" charset="0"/>
              </a:rPr>
              <a:t>98</a:t>
            </a:r>
            <a:r>
              <a:rPr kumimoji="0" lang="zh-TW" altLang="en-US">
                <a:latin typeface="Calibri" pitchFamily="34" charset="0"/>
              </a:rPr>
              <a:t>年度對弱勢學生總獎補助經費 </a:t>
            </a:r>
            <a:r>
              <a:rPr kumimoji="0" lang="en-US" altLang="zh-TW">
                <a:latin typeface="Calibri" pitchFamily="34" charset="0"/>
              </a:rPr>
              <a:t>245.71</a:t>
            </a:r>
            <a:r>
              <a:rPr kumimoji="0" lang="zh-TW" altLang="en-US">
                <a:latin typeface="Calibri" pitchFamily="34" charset="0"/>
              </a:rPr>
              <a:t>億元，</a:t>
            </a:r>
            <a:r>
              <a:rPr kumimoji="0" lang="en-US" altLang="zh-TW">
                <a:latin typeface="Calibri" pitchFamily="34" charset="0"/>
              </a:rPr>
              <a:t>15</a:t>
            </a:r>
            <a:r>
              <a:rPr kumimoji="0" lang="zh-TW" altLang="en-US">
                <a:latin typeface="Calibri" pitchFamily="34" charset="0"/>
              </a:rPr>
              <a:t>年來大幅增加 </a:t>
            </a:r>
            <a:r>
              <a:rPr kumimoji="0" lang="en-US" altLang="zh-TW">
                <a:latin typeface="Calibri" pitchFamily="34" charset="0"/>
              </a:rPr>
              <a:t>235</a:t>
            </a:r>
            <a:r>
              <a:rPr kumimoji="0" lang="zh-TW" altLang="en-US">
                <a:latin typeface="Calibri" pitchFamily="34" charset="0"/>
              </a:rPr>
              <a:t>億元，增幅高達 </a:t>
            </a:r>
            <a:r>
              <a:rPr kumimoji="0" lang="en-US" altLang="zh-TW">
                <a:latin typeface="Calibri" pitchFamily="34" charset="0"/>
              </a:rPr>
              <a:t>21.9</a:t>
            </a:r>
            <a:r>
              <a:rPr kumimoji="0" lang="zh-TW" altLang="en-US">
                <a:latin typeface="Calibri" pitchFamily="34" charset="0"/>
              </a:rPr>
              <a:t>倍。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 t="22490"/>
          <a:stretch>
            <a:fillRect/>
          </a:stretch>
        </p:blipFill>
        <p:spPr bwMode="auto">
          <a:xfrm>
            <a:off x="0" y="3363852"/>
            <a:ext cx="3276600" cy="34941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 t="21187"/>
          <a:stretch>
            <a:fillRect/>
          </a:stretch>
        </p:blipFill>
        <p:spPr bwMode="auto">
          <a:xfrm>
            <a:off x="3276600" y="3414712"/>
            <a:ext cx="2895600" cy="3443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581" name="矩形 5"/>
          <p:cNvSpPr>
            <a:spLocks noChangeArrowheads="1"/>
          </p:cNvSpPr>
          <p:nvPr/>
        </p:nvSpPr>
        <p:spPr bwMode="auto">
          <a:xfrm>
            <a:off x="3962400" y="1219200"/>
            <a:ext cx="5181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>
                <a:latin typeface="Calibri" pitchFamily="34" charset="0"/>
              </a:rPr>
              <a:t>特教預算自 </a:t>
            </a:r>
            <a:r>
              <a:rPr kumimoji="0" lang="en-US" altLang="zh-TW">
                <a:latin typeface="Calibri" pitchFamily="34" charset="0"/>
              </a:rPr>
              <a:t>89 </a:t>
            </a:r>
            <a:r>
              <a:rPr kumimoji="0" lang="zh-TW" altLang="en-US">
                <a:latin typeface="Calibri" pitchFamily="34" charset="0"/>
              </a:rPr>
              <a:t>年度起比率均高於</a:t>
            </a:r>
            <a:r>
              <a:rPr kumimoji="0" lang="en-US" altLang="zh-TW">
                <a:latin typeface="Calibri" pitchFamily="34" charset="0"/>
              </a:rPr>
              <a:t>3%</a:t>
            </a:r>
            <a:r>
              <a:rPr kumimoji="0" lang="zh-TW" altLang="en-US">
                <a:latin typeface="Calibri" pitchFamily="34" charset="0"/>
              </a:rPr>
              <a:t>以上；</a:t>
            </a:r>
            <a:r>
              <a:rPr kumimoji="0" lang="en-US" altLang="zh-TW">
                <a:latin typeface="Calibri" pitchFamily="34" charset="0"/>
              </a:rPr>
              <a:t>98 </a:t>
            </a:r>
            <a:r>
              <a:rPr kumimoji="0" lang="zh-TW" altLang="en-US">
                <a:latin typeface="Calibri" pitchFamily="34" charset="0"/>
              </a:rPr>
              <a:t>年</a:t>
            </a:r>
            <a:endParaRPr kumimoji="0" lang="en-US" altLang="zh-TW">
              <a:latin typeface="Calibri" pitchFamily="34" charset="0"/>
            </a:endParaRPr>
          </a:p>
          <a:p>
            <a:r>
              <a:rPr kumimoji="0" lang="zh-TW" altLang="en-US">
                <a:latin typeface="Calibri" pitchFamily="34" charset="0"/>
              </a:rPr>
              <a:t>度為</a:t>
            </a:r>
            <a:r>
              <a:rPr kumimoji="0" lang="en-US" altLang="zh-TW">
                <a:latin typeface="Calibri" pitchFamily="34" charset="0"/>
              </a:rPr>
              <a:t>4.31%</a:t>
            </a:r>
            <a:r>
              <a:rPr kumimoji="0" lang="zh-TW" altLang="en-US">
                <a:latin typeface="Calibri" pitchFamily="34" charset="0"/>
              </a:rPr>
              <a:t>，</a:t>
            </a:r>
            <a:r>
              <a:rPr kumimoji="0" lang="en-US" altLang="zh-TW">
                <a:latin typeface="Calibri" pitchFamily="34" charset="0"/>
              </a:rPr>
              <a:t>99</a:t>
            </a:r>
            <a:r>
              <a:rPr kumimoji="0" lang="zh-TW" altLang="en-US">
                <a:latin typeface="Calibri" pitchFamily="34" charset="0"/>
              </a:rPr>
              <a:t>年度再提升為</a:t>
            </a:r>
            <a:r>
              <a:rPr kumimoji="0" lang="en-US" altLang="zh-TW">
                <a:latin typeface="Calibri" pitchFamily="34" charset="0"/>
              </a:rPr>
              <a:t>4.63%</a:t>
            </a:r>
            <a:r>
              <a:rPr kumimoji="0" lang="zh-TW" altLang="en-US">
                <a:latin typeface="Calibri" pitchFamily="34" charset="0"/>
              </a:rPr>
              <a:t>。</a:t>
            </a:r>
          </a:p>
        </p:txBody>
      </p:sp>
      <p:sp>
        <p:nvSpPr>
          <p:cNvPr id="24582" name="矩形 7"/>
          <p:cNvSpPr>
            <a:spLocks noChangeArrowheads="1"/>
          </p:cNvSpPr>
          <p:nvPr/>
        </p:nvSpPr>
        <p:spPr bwMode="auto">
          <a:xfrm>
            <a:off x="3962400" y="1828800"/>
            <a:ext cx="495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>
                <a:latin typeface="Calibri" pitchFamily="34" charset="0"/>
              </a:rPr>
              <a:t>大專原住民學生由 </a:t>
            </a:r>
            <a:r>
              <a:rPr kumimoji="0" lang="en-US" altLang="zh-TW">
                <a:latin typeface="Calibri" pitchFamily="34" charset="0"/>
              </a:rPr>
              <a:t>88 </a:t>
            </a:r>
            <a:r>
              <a:rPr kumimoji="0" lang="zh-TW" altLang="en-US">
                <a:latin typeface="Calibri" pitchFamily="34" charset="0"/>
              </a:rPr>
              <a:t>學年 </a:t>
            </a:r>
            <a:r>
              <a:rPr kumimoji="0" lang="en-US" altLang="zh-TW">
                <a:latin typeface="Calibri" pitchFamily="34" charset="0"/>
              </a:rPr>
              <a:t>6,780 </a:t>
            </a:r>
            <a:r>
              <a:rPr kumimoji="0" lang="zh-TW" altLang="en-US">
                <a:latin typeface="Calibri" pitchFamily="34" charset="0"/>
              </a:rPr>
              <a:t>人增為 </a:t>
            </a:r>
            <a:r>
              <a:rPr kumimoji="0" lang="en-US" altLang="zh-TW">
                <a:latin typeface="Calibri" pitchFamily="34" charset="0"/>
              </a:rPr>
              <a:t>98 </a:t>
            </a:r>
            <a:r>
              <a:rPr kumimoji="0" lang="zh-TW" altLang="en-US">
                <a:latin typeface="Calibri" pitchFamily="34" charset="0"/>
              </a:rPr>
              <a:t>學年</a:t>
            </a:r>
            <a:r>
              <a:rPr kumimoji="0" lang="en-US" altLang="zh-TW">
                <a:latin typeface="Calibri" pitchFamily="34" charset="0"/>
              </a:rPr>
              <a:t>19,299</a:t>
            </a:r>
            <a:r>
              <a:rPr kumimoji="0" lang="zh-TW" altLang="en-US">
                <a:latin typeface="Calibri" pitchFamily="34" charset="0"/>
              </a:rPr>
              <a:t>人，增幅</a:t>
            </a:r>
            <a:r>
              <a:rPr kumimoji="0" lang="en-US" altLang="zh-TW">
                <a:latin typeface="Calibri" pitchFamily="34" charset="0"/>
              </a:rPr>
              <a:t>1.8</a:t>
            </a:r>
            <a:r>
              <a:rPr kumimoji="0" lang="zh-TW" altLang="en-US">
                <a:latin typeface="Calibri" pitchFamily="34" charset="0"/>
              </a:rPr>
              <a:t>倍，研究生從</a:t>
            </a:r>
            <a:r>
              <a:rPr kumimoji="0" lang="en-US" altLang="zh-TW">
                <a:latin typeface="Calibri" pitchFamily="34" charset="0"/>
              </a:rPr>
              <a:t>36</a:t>
            </a:r>
            <a:r>
              <a:rPr kumimoji="0" lang="zh-TW" altLang="en-US">
                <a:latin typeface="Calibri" pitchFamily="34" charset="0"/>
              </a:rPr>
              <a:t>人增至 </a:t>
            </a:r>
            <a:r>
              <a:rPr kumimoji="0" lang="en-US" altLang="zh-TW">
                <a:latin typeface="Calibri" pitchFamily="34" charset="0"/>
              </a:rPr>
              <a:t>803</a:t>
            </a:r>
            <a:r>
              <a:rPr kumimoji="0" lang="zh-TW" altLang="en-US">
                <a:latin typeface="Calibri" pitchFamily="34" charset="0"/>
              </a:rPr>
              <a:t>人。</a:t>
            </a:r>
          </a:p>
        </p:txBody>
      </p:sp>
      <p:sp>
        <p:nvSpPr>
          <p:cNvPr id="9" name="投影片編號版面配置區 8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30655BD-1CA6-4CCF-819C-DDE9A7256492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4584" name="投影片編號版面配置區 9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/>
          <a:lstStyle/>
          <a:p>
            <a:fld id="{0B1EC791-8D8E-415B-B117-539524858F27}" type="slidenum">
              <a:rPr lang="zh-TW" altLang="en-US" smtClean="0"/>
              <a:pPr/>
              <a:t>9</a:t>
            </a:fld>
            <a:endParaRPr lang="en-US" altLang="zh-TW" smtClean="0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3352800"/>
            <a:ext cx="2895600" cy="3505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586" name="矩形 10"/>
          <p:cNvSpPr>
            <a:spLocks noChangeArrowheads="1"/>
          </p:cNvSpPr>
          <p:nvPr/>
        </p:nvSpPr>
        <p:spPr bwMode="auto">
          <a:xfrm>
            <a:off x="3962400" y="2438400"/>
            <a:ext cx="5029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/>
              <a:t>最低所得家庭受高教比率由</a:t>
            </a:r>
            <a:r>
              <a:rPr lang="en-US" altLang="zh-TW"/>
              <a:t>80</a:t>
            </a:r>
            <a:r>
              <a:rPr lang="zh-TW" altLang="en-US"/>
              <a:t>年 </a:t>
            </a:r>
            <a:r>
              <a:rPr lang="en-US" altLang="zh-TW"/>
              <a:t>23.0% </a:t>
            </a:r>
            <a:r>
              <a:rPr lang="zh-TW" altLang="en-US"/>
              <a:t>增至 </a:t>
            </a:r>
            <a:r>
              <a:rPr lang="en-US" altLang="zh-TW"/>
              <a:t>97</a:t>
            </a:r>
            <a:r>
              <a:rPr lang="zh-TW" altLang="en-US"/>
              <a:t>年 </a:t>
            </a:r>
            <a:r>
              <a:rPr lang="en-US" altLang="zh-TW"/>
              <a:t>65.7%</a:t>
            </a:r>
            <a:r>
              <a:rPr lang="zh-TW" altLang="en-US"/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01_1">
  <a:themeElements>
    <a:clrScheme name="ms01_1 3">
      <a:dk1>
        <a:srgbClr val="0000C0"/>
      </a:dk1>
      <a:lt1>
        <a:srgbClr val="FFFFFF"/>
      </a:lt1>
      <a:dk2>
        <a:srgbClr val="0066CC"/>
      </a:dk2>
      <a:lt2>
        <a:srgbClr val="9ADCF6"/>
      </a:lt2>
      <a:accent1>
        <a:srgbClr val="BE9932"/>
      </a:accent1>
      <a:accent2>
        <a:srgbClr val="2A99EC"/>
      </a:accent2>
      <a:accent3>
        <a:srgbClr val="AAB8E2"/>
      </a:accent3>
      <a:accent4>
        <a:srgbClr val="DADADA"/>
      </a:accent4>
      <a:accent5>
        <a:srgbClr val="DBCAAD"/>
      </a:accent5>
      <a:accent6>
        <a:srgbClr val="258AD6"/>
      </a:accent6>
      <a:hlink>
        <a:srgbClr val="70B040"/>
      </a:hlink>
      <a:folHlink>
        <a:srgbClr val="6B8ED3"/>
      </a:folHlink>
    </a:clrScheme>
    <a:fontScheme name="ms01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s01_1 1">
        <a:dk1>
          <a:srgbClr val="000066"/>
        </a:dk1>
        <a:lt1>
          <a:srgbClr val="FFFFFF"/>
        </a:lt1>
        <a:dk2>
          <a:srgbClr val="006699"/>
        </a:dk2>
        <a:lt2>
          <a:srgbClr val="EEE378"/>
        </a:lt2>
        <a:accent1>
          <a:srgbClr val="69C828"/>
        </a:accent1>
        <a:accent2>
          <a:srgbClr val="E68B30"/>
        </a:accent2>
        <a:accent3>
          <a:srgbClr val="AAB8CA"/>
        </a:accent3>
        <a:accent4>
          <a:srgbClr val="DADADA"/>
        </a:accent4>
        <a:accent5>
          <a:srgbClr val="B9E0AC"/>
        </a:accent5>
        <a:accent6>
          <a:srgbClr val="D07D2A"/>
        </a:accent6>
        <a:hlink>
          <a:srgbClr val="0FAAE1"/>
        </a:hlink>
        <a:folHlink>
          <a:srgbClr val="547F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01_1 2">
        <a:dk1>
          <a:srgbClr val="0F4334"/>
        </a:dk1>
        <a:lt1>
          <a:srgbClr val="FFFFFF"/>
        </a:lt1>
        <a:dk2>
          <a:srgbClr val="43BD4C"/>
        </a:dk2>
        <a:lt2>
          <a:srgbClr val="F0F7BD"/>
        </a:lt2>
        <a:accent1>
          <a:srgbClr val="B2B838"/>
        </a:accent1>
        <a:accent2>
          <a:srgbClr val="E68B30"/>
        </a:accent2>
        <a:accent3>
          <a:srgbClr val="B0DBB2"/>
        </a:accent3>
        <a:accent4>
          <a:srgbClr val="DADADA"/>
        </a:accent4>
        <a:accent5>
          <a:srgbClr val="D5D8AE"/>
        </a:accent5>
        <a:accent6>
          <a:srgbClr val="D07D2A"/>
        </a:accent6>
        <a:hlink>
          <a:srgbClr val="3FB180"/>
        </a:hlink>
        <a:folHlink>
          <a:srgbClr val="3BA7E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01_1 3">
        <a:dk1>
          <a:srgbClr val="0000C0"/>
        </a:dk1>
        <a:lt1>
          <a:srgbClr val="FFFFFF"/>
        </a:lt1>
        <a:dk2>
          <a:srgbClr val="0066CC"/>
        </a:dk2>
        <a:lt2>
          <a:srgbClr val="9ADCF6"/>
        </a:lt2>
        <a:accent1>
          <a:srgbClr val="BE9932"/>
        </a:accent1>
        <a:accent2>
          <a:srgbClr val="2A99EC"/>
        </a:accent2>
        <a:accent3>
          <a:srgbClr val="AAB8E2"/>
        </a:accent3>
        <a:accent4>
          <a:srgbClr val="DADADA"/>
        </a:accent4>
        <a:accent5>
          <a:srgbClr val="DBCAAD"/>
        </a:accent5>
        <a:accent6>
          <a:srgbClr val="258AD6"/>
        </a:accent6>
        <a:hlink>
          <a:srgbClr val="70B040"/>
        </a:hlink>
        <a:folHlink>
          <a:srgbClr val="6B8ED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1279</TotalTime>
  <Words>1610</Words>
  <Application>Microsoft Office PowerPoint</Application>
  <PresentationFormat>如螢幕大小 (4:3)</PresentationFormat>
  <Paragraphs>199</Paragraphs>
  <Slides>30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簡報設計範本</vt:lpstr>
      </vt:variant>
      <vt:variant>
        <vt:i4>13</vt:i4>
      </vt:variant>
      <vt:variant>
        <vt:lpstr>投影片標題</vt:lpstr>
      </vt:variant>
      <vt:variant>
        <vt:i4>30</vt:i4>
      </vt:variant>
    </vt:vector>
  </HeadingPairs>
  <TitlesOfParts>
    <vt:vector size="50" baseType="lpstr">
      <vt:lpstr>Arial</vt:lpstr>
      <vt:lpstr>新細明體</vt:lpstr>
      <vt:lpstr>Calibri</vt:lpstr>
      <vt:lpstr>Times New Roman</vt:lpstr>
      <vt:lpstr>DFKaiShu-SB-Estd-BF</vt:lpstr>
      <vt:lpstr>標楷體</vt:lpstr>
      <vt:lpstr>細明體</vt:lpstr>
      <vt:lpstr>ms01_1</vt:lpstr>
      <vt:lpstr>ms01_1</vt:lpstr>
      <vt:lpstr>ms01_1</vt:lpstr>
      <vt:lpstr>ms01_1</vt:lpstr>
      <vt:lpstr>ms01_1</vt:lpstr>
      <vt:lpstr>ms01_1</vt:lpstr>
      <vt:lpstr>ms01_1</vt:lpstr>
      <vt:lpstr>ms01_1</vt:lpstr>
      <vt:lpstr>ms01_1</vt:lpstr>
      <vt:lpstr>ms01_1</vt:lpstr>
      <vt:lpstr>ms01_1</vt:lpstr>
      <vt:lpstr>ms01_1</vt:lpstr>
      <vt:lpstr>ms01_1</vt:lpstr>
      <vt:lpstr>教育施政理念與政策發展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  <vt:lpstr>投影片 30</vt:lpstr>
    </vt:vector>
  </TitlesOfParts>
  <Manager/>
  <Company>Theme Gallery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教育施政理念與政策</dc:title>
  <dc:subject/>
  <dc:creator/>
  <cp:keywords/>
  <dc:description/>
  <cp:lastModifiedBy>moejsmpc</cp:lastModifiedBy>
  <cp:revision>178</cp:revision>
  <dcterms:created xsi:type="dcterms:W3CDTF">2004-07-10T03:06:56Z</dcterms:created>
  <dcterms:modified xsi:type="dcterms:W3CDTF">2011-07-01T02:06:33Z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TC011367941028</vt:lpwstr>
  </property>
</Properties>
</file>