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theme/themeOverride1.xml" ContentType="application/vnd.openxmlformats-officedocument.themeOverr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5" r:id="rId1"/>
  </p:sldMasterIdLst>
  <p:notesMasterIdLst>
    <p:notesMasterId r:id="rId25"/>
  </p:notesMasterIdLst>
  <p:handoutMasterIdLst>
    <p:handoutMasterId r:id="rId26"/>
  </p:handoutMasterIdLst>
  <p:sldIdLst>
    <p:sldId id="256" r:id="rId2"/>
    <p:sldId id="296" r:id="rId3"/>
    <p:sldId id="337" r:id="rId4"/>
    <p:sldId id="332" r:id="rId5"/>
    <p:sldId id="333" r:id="rId6"/>
    <p:sldId id="334" r:id="rId7"/>
    <p:sldId id="262" r:id="rId8"/>
    <p:sldId id="335" r:id="rId9"/>
    <p:sldId id="340" r:id="rId10"/>
    <p:sldId id="305" r:id="rId11"/>
    <p:sldId id="327" r:id="rId12"/>
    <p:sldId id="328" r:id="rId13"/>
    <p:sldId id="330" r:id="rId14"/>
    <p:sldId id="309" r:id="rId15"/>
    <p:sldId id="322" r:id="rId16"/>
    <p:sldId id="342" r:id="rId17"/>
    <p:sldId id="343" r:id="rId18"/>
    <p:sldId id="345" r:id="rId19"/>
    <p:sldId id="346" r:id="rId20"/>
    <p:sldId id="325" r:id="rId21"/>
    <p:sldId id="336" r:id="rId22"/>
    <p:sldId id="348" r:id="rId23"/>
    <p:sldId id="315" r:id="rId24"/>
  </p:sldIdLst>
  <p:sldSz cx="9144000" cy="6858000" type="screen4x3"/>
  <p:notesSz cx="6797675" cy="9926638"/>
  <p:defaultTextStyle>
    <a:defPPr>
      <a:defRPr lang="zh-TW"/>
    </a:defPPr>
    <a:lvl1pPr algn="l" rtl="0" eaLnBrk="0" fontAlgn="base" hangingPunct="0">
      <a:spcBef>
        <a:spcPct val="0"/>
      </a:spcBef>
      <a:spcAft>
        <a:spcPct val="0"/>
      </a:spcAft>
      <a:defRPr kumimoji="1" kern="1200">
        <a:solidFill>
          <a:schemeClr val="tx1"/>
        </a:solidFill>
        <a:latin typeface="Arial" charset="0"/>
        <a:ea typeface="新細明體" pitchFamily="18" charset="-120"/>
        <a:cs typeface="+mn-cs"/>
      </a:defRPr>
    </a:lvl1pPr>
    <a:lvl2pPr marL="457200" algn="l" rtl="0" eaLnBrk="0" fontAlgn="base" hangingPunct="0">
      <a:spcBef>
        <a:spcPct val="0"/>
      </a:spcBef>
      <a:spcAft>
        <a:spcPct val="0"/>
      </a:spcAft>
      <a:defRPr kumimoji="1" kern="1200">
        <a:solidFill>
          <a:schemeClr val="tx1"/>
        </a:solidFill>
        <a:latin typeface="Arial" charset="0"/>
        <a:ea typeface="新細明體" pitchFamily="18" charset="-120"/>
        <a:cs typeface="+mn-cs"/>
      </a:defRPr>
    </a:lvl2pPr>
    <a:lvl3pPr marL="914400" algn="l" rtl="0" eaLnBrk="0" fontAlgn="base" hangingPunct="0">
      <a:spcBef>
        <a:spcPct val="0"/>
      </a:spcBef>
      <a:spcAft>
        <a:spcPct val="0"/>
      </a:spcAft>
      <a:defRPr kumimoji="1" kern="1200">
        <a:solidFill>
          <a:schemeClr val="tx1"/>
        </a:solidFill>
        <a:latin typeface="Arial" charset="0"/>
        <a:ea typeface="新細明體" pitchFamily="18" charset="-120"/>
        <a:cs typeface="+mn-cs"/>
      </a:defRPr>
    </a:lvl3pPr>
    <a:lvl4pPr marL="1371600" algn="l" rtl="0" eaLnBrk="0" fontAlgn="base" hangingPunct="0">
      <a:spcBef>
        <a:spcPct val="0"/>
      </a:spcBef>
      <a:spcAft>
        <a:spcPct val="0"/>
      </a:spcAft>
      <a:defRPr kumimoji="1" kern="1200">
        <a:solidFill>
          <a:schemeClr val="tx1"/>
        </a:solidFill>
        <a:latin typeface="Arial" charset="0"/>
        <a:ea typeface="新細明體" pitchFamily="18" charset="-120"/>
        <a:cs typeface="+mn-cs"/>
      </a:defRPr>
    </a:lvl4pPr>
    <a:lvl5pPr marL="1828800" algn="l" rtl="0" eaLnBrk="0" fontAlgn="base" hangingPunct="0">
      <a:spcBef>
        <a:spcPct val="0"/>
      </a:spcBef>
      <a:spcAft>
        <a:spcPct val="0"/>
      </a:spcAft>
      <a:defRPr kumimoji="1" kern="1200">
        <a:solidFill>
          <a:schemeClr val="tx1"/>
        </a:solidFill>
        <a:latin typeface="Arial" charset="0"/>
        <a:ea typeface="新細明體" pitchFamily="18" charset="-120"/>
        <a:cs typeface="+mn-cs"/>
      </a:defRPr>
    </a:lvl5pPr>
    <a:lvl6pPr marL="2286000" algn="l" defTabSz="914400" rtl="0" eaLnBrk="1" latinLnBrk="0" hangingPunct="1">
      <a:defRPr kumimoji="1" kern="1200">
        <a:solidFill>
          <a:schemeClr val="tx1"/>
        </a:solidFill>
        <a:latin typeface="Arial" charset="0"/>
        <a:ea typeface="新細明體" pitchFamily="18" charset="-120"/>
        <a:cs typeface="+mn-cs"/>
      </a:defRPr>
    </a:lvl6pPr>
    <a:lvl7pPr marL="2743200" algn="l" defTabSz="914400" rtl="0" eaLnBrk="1" latinLnBrk="0" hangingPunct="1">
      <a:defRPr kumimoji="1" kern="1200">
        <a:solidFill>
          <a:schemeClr val="tx1"/>
        </a:solidFill>
        <a:latin typeface="Arial" charset="0"/>
        <a:ea typeface="新細明體" pitchFamily="18" charset="-120"/>
        <a:cs typeface="+mn-cs"/>
      </a:defRPr>
    </a:lvl7pPr>
    <a:lvl8pPr marL="3200400" algn="l" defTabSz="914400" rtl="0" eaLnBrk="1" latinLnBrk="0" hangingPunct="1">
      <a:defRPr kumimoji="1" kern="1200">
        <a:solidFill>
          <a:schemeClr val="tx1"/>
        </a:solidFill>
        <a:latin typeface="Arial" charset="0"/>
        <a:ea typeface="新細明體" pitchFamily="18" charset="-120"/>
        <a:cs typeface="+mn-cs"/>
      </a:defRPr>
    </a:lvl8pPr>
    <a:lvl9pPr marL="3657600" algn="l" defTabSz="914400" rtl="0" eaLnBrk="1" latinLnBrk="0" hangingPunct="1">
      <a:defRPr kumimoji="1" kern="1200">
        <a:solidFill>
          <a:schemeClr val="tx1"/>
        </a:solidFill>
        <a:latin typeface="Arial" charset="0"/>
        <a:ea typeface="新細明體" pitchFamily="18" charset="-12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0000"/>
    <a:srgbClr val="CC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9" autoAdjust="0"/>
    <p:restoredTop sz="81289" autoAdjust="0"/>
  </p:normalViewPr>
  <p:slideViewPr>
    <p:cSldViewPr>
      <p:cViewPr varScale="1">
        <p:scale>
          <a:sx n="67" d="100"/>
          <a:sy n="67" d="100"/>
        </p:scale>
        <p:origin x="-618"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81" d="100"/>
          <a:sy n="81" d="100"/>
        </p:scale>
        <p:origin x="3996" y="11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2226" name="Rectangle 2"/>
          <p:cNvSpPr>
            <a:spLocks noGrp="1" noChangeArrowheads="1"/>
          </p:cNvSpPr>
          <p:nvPr>
            <p:ph type="hdr" sz="quarter"/>
          </p:nvPr>
        </p:nvSpPr>
        <p:spPr bwMode="auto">
          <a:xfrm>
            <a:off x="0" y="0"/>
            <a:ext cx="2946400" cy="496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708" tIns="45854" rIns="91708" bIns="45854" numCol="1" anchor="t" anchorCtr="0" compatLnSpc="1">
            <a:prstTxWarp prst="textNoShape">
              <a:avLst/>
            </a:prstTxWarp>
          </a:bodyPr>
          <a:lstStyle>
            <a:lvl1pPr defTabSz="917821" eaLnBrk="1" hangingPunct="1">
              <a:defRPr sz="1200">
                <a:latin typeface="Arial" panose="020B0604020202020204" pitchFamily="34" charset="0"/>
              </a:defRPr>
            </a:lvl1pPr>
          </a:lstStyle>
          <a:p>
            <a:pPr>
              <a:defRPr/>
            </a:pPr>
            <a:endParaRPr lang="en-US" altLang="zh-TW"/>
          </a:p>
        </p:txBody>
      </p:sp>
      <p:sp>
        <p:nvSpPr>
          <p:cNvPr id="52227" name="Rectangle 3"/>
          <p:cNvSpPr>
            <a:spLocks noGrp="1" noChangeArrowheads="1"/>
          </p:cNvSpPr>
          <p:nvPr>
            <p:ph type="dt" sz="quarter" idx="1"/>
          </p:nvPr>
        </p:nvSpPr>
        <p:spPr bwMode="auto">
          <a:xfrm>
            <a:off x="3849688" y="0"/>
            <a:ext cx="2946400" cy="496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708" tIns="45854" rIns="91708" bIns="45854" numCol="1" anchor="t" anchorCtr="0" compatLnSpc="1">
            <a:prstTxWarp prst="textNoShape">
              <a:avLst/>
            </a:prstTxWarp>
          </a:bodyPr>
          <a:lstStyle>
            <a:lvl1pPr algn="r" defTabSz="917821" eaLnBrk="1" hangingPunct="1">
              <a:defRPr sz="1200">
                <a:latin typeface="Arial" panose="020B0604020202020204" pitchFamily="34" charset="0"/>
              </a:defRPr>
            </a:lvl1pPr>
          </a:lstStyle>
          <a:p>
            <a:pPr>
              <a:defRPr/>
            </a:pPr>
            <a:endParaRPr lang="en-US" altLang="zh-TW"/>
          </a:p>
        </p:txBody>
      </p:sp>
      <p:sp>
        <p:nvSpPr>
          <p:cNvPr id="52228" name="Rectangle 4"/>
          <p:cNvSpPr>
            <a:spLocks noGrp="1" noChangeArrowheads="1"/>
          </p:cNvSpPr>
          <p:nvPr>
            <p:ph type="ftr" sz="quarter" idx="2"/>
          </p:nvPr>
        </p:nvSpPr>
        <p:spPr bwMode="auto">
          <a:xfrm>
            <a:off x="0" y="9428163"/>
            <a:ext cx="2946400" cy="49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708" tIns="45854" rIns="91708" bIns="45854" numCol="1" anchor="b" anchorCtr="0" compatLnSpc="1">
            <a:prstTxWarp prst="textNoShape">
              <a:avLst/>
            </a:prstTxWarp>
          </a:bodyPr>
          <a:lstStyle>
            <a:lvl1pPr defTabSz="917821" eaLnBrk="1" hangingPunct="1">
              <a:defRPr sz="1200">
                <a:latin typeface="Arial" panose="020B0604020202020204" pitchFamily="34" charset="0"/>
              </a:defRPr>
            </a:lvl1pPr>
          </a:lstStyle>
          <a:p>
            <a:pPr>
              <a:defRPr/>
            </a:pPr>
            <a:endParaRPr lang="en-US" altLang="zh-TW"/>
          </a:p>
        </p:txBody>
      </p:sp>
      <p:sp>
        <p:nvSpPr>
          <p:cNvPr id="52229" name="Rectangle 5"/>
          <p:cNvSpPr>
            <a:spLocks noGrp="1" noChangeArrowheads="1"/>
          </p:cNvSpPr>
          <p:nvPr>
            <p:ph type="sldNum" sz="quarter" idx="3"/>
          </p:nvPr>
        </p:nvSpPr>
        <p:spPr bwMode="auto">
          <a:xfrm>
            <a:off x="3849688" y="9428163"/>
            <a:ext cx="2946400" cy="49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708" tIns="45854" rIns="91708" bIns="45854" numCol="1" anchor="b" anchorCtr="0" compatLnSpc="1">
            <a:prstTxWarp prst="textNoShape">
              <a:avLst/>
            </a:prstTxWarp>
          </a:bodyPr>
          <a:lstStyle>
            <a:lvl1pPr algn="r" defTabSz="917575" eaLnBrk="1" hangingPunct="1">
              <a:defRPr sz="1200"/>
            </a:lvl1pPr>
          </a:lstStyle>
          <a:p>
            <a:fld id="{044F7AC9-BD3C-4539-988A-30AAC724C7B3}" type="slidenum">
              <a:rPr lang="en-US" altLang="zh-TW"/>
              <a:pPr/>
              <a:t>‹#›</a:t>
            </a:fld>
            <a:endParaRPr lang="en-US" altLang="zh-TW"/>
          </a:p>
        </p:txBody>
      </p:sp>
    </p:spTree>
    <p:extLst>
      <p:ext uri="{BB962C8B-B14F-4D97-AF65-F5344CB8AC3E}">
        <p14:creationId xmlns:p14="http://schemas.microsoft.com/office/powerpoint/2010/main" val="3118248945"/>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bwMode="auto">
          <a:xfrm>
            <a:off x="0" y="0"/>
            <a:ext cx="2946400" cy="496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708" tIns="45854" rIns="91708" bIns="45854" numCol="1" anchor="t" anchorCtr="0" compatLnSpc="1">
            <a:prstTxWarp prst="textNoShape">
              <a:avLst/>
            </a:prstTxWarp>
          </a:bodyPr>
          <a:lstStyle>
            <a:lvl1pPr defTabSz="917821" eaLnBrk="1" hangingPunct="1">
              <a:defRPr sz="1200">
                <a:latin typeface="Arial" panose="020B0604020202020204" pitchFamily="34" charset="0"/>
              </a:defRPr>
            </a:lvl1pPr>
          </a:lstStyle>
          <a:p>
            <a:pPr>
              <a:defRPr/>
            </a:pPr>
            <a:endParaRPr lang="en-US" altLang="zh-TW"/>
          </a:p>
        </p:txBody>
      </p:sp>
      <p:sp>
        <p:nvSpPr>
          <p:cNvPr id="28675" name="Rectangle 3"/>
          <p:cNvSpPr>
            <a:spLocks noGrp="1" noChangeArrowheads="1"/>
          </p:cNvSpPr>
          <p:nvPr>
            <p:ph type="dt" idx="1"/>
          </p:nvPr>
        </p:nvSpPr>
        <p:spPr bwMode="auto">
          <a:xfrm>
            <a:off x="3849688" y="0"/>
            <a:ext cx="2946400" cy="496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708" tIns="45854" rIns="91708" bIns="45854" numCol="1" anchor="t" anchorCtr="0" compatLnSpc="1">
            <a:prstTxWarp prst="textNoShape">
              <a:avLst/>
            </a:prstTxWarp>
          </a:bodyPr>
          <a:lstStyle>
            <a:lvl1pPr algn="r" defTabSz="917821" eaLnBrk="1" hangingPunct="1">
              <a:defRPr sz="1200">
                <a:latin typeface="Arial" panose="020B0604020202020204" pitchFamily="34" charset="0"/>
              </a:defRPr>
            </a:lvl1pPr>
          </a:lstStyle>
          <a:p>
            <a:pPr>
              <a:defRPr/>
            </a:pPr>
            <a:endParaRPr lang="en-US" altLang="zh-TW"/>
          </a:p>
        </p:txBody>
      </p:sp>
      <p:sp>
        <p:nvSpPr>
          <p:cNvPr id="2052" name="Rectangle 4"/>
          <p:cNvSpPr>
            <a:spLocks noRot="1" noChangeArrowheads="1" noTextEdit="1"/>
          </p:cNvSpPr>
          <p:nvPr>
            <p:ph type="sldImg" idx="2"/>
          </p:nvPr>
        </p:nvSpPr>
        <p:spPr bwMode="auto">
          <a:xfrm>
            <a:off x="920750" y="746125"/>
            <a:ext cx="4957763" cy="3719513"/>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7" name="Rectangle 5"/>
          <p:cNvSpPr>
            <a:spLocks noGrp="1" noChangeArrowheads="1"/>
          </p:cNvSpPr>
          <p:nvPr>
            <p:ph type="body" sz="quarter" idx="3"/>
          </p:nvPr>
        </p:nvSpPr>
        <p:spPr bwMode="auto">
          <a:xfrm>
            <a:off x="679450" y="4714875"/>
            <a:ext cx="5438775" cy="4467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708" tIns="45854" rIns="91708" bIns="45854" numCol="1" anchor="t" anchorCtr="0" compatLnSpc="1">
            <a:prstTxWarp prst="textNoShape">
              <a:avLst/>
            </a:prstTxWarp>
          </a:bodyPr>
          <a:lstStyle/>
          <a:p>
            <a:pPr lvl="0"/>
            <a:r>
              <a:rPr lang="zh-TW" altLang="en-US" noProof="0" smtClean="0"/>
              <a:t>按一下以編輯母片</a:t>
            </a:r>
          </a:p>
          <a:p>
            <a:pPr lvl="1"/>
            <a:r>
              <a:rPr lang="zh-TW" altLang="en-US" noProof="0" smtClean="0"/>
              <a:t>第二層</a:t>
            </a:r>
          </a:p>
          <a:p>
            <a:pPr lvl="2"/>
            <a:r>
              <a:rPr lang="zh-TW" altLang="en-US" noProof="0" smtClean="0"/>
              <a:t>第三層</a:t>
            </a:r>
          </a:p>
          <a:p>
            <a:pPr lvl="3"/>
            <a:r>
              <a:rPr lang="zh-TW" altLang="en-US" noProof="0" smtClean="0"/>
              <a:t>第四層</a:t>
            </a:r>
          </a:p>
          <a:p>
            <a:pPr lvl="4"/>
            <a:r>
              <a:rPr lang="zh-TW" altLang="en-US" noProof="0" smtClean="0"/>
              <a:t>第五層</a:t>
            </a:r>
          </a:p>
        </p:txBody>
      </p:sp>
      <p:sp>
        <p:nvSpPr>
          <p:cNvPr id="28678" name="Rectangle 6"/>
          <p:cNvSpPr>
            <a:spLocks noGrp="1" noChangeArrowheads="1"/>
          </p:cNvSpPr>
          <p:nvPr>
            <p:ph type="ftr" sz="quarter" idx="4"/>
          </p:nvPr>
        </p:nvSpPr>
        <p:spPr bwMode="auto">
          <a:xfrm>
            <a:off x="0" y="9428163"/>
            <a:ext cx="2946400" cy="49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708" tIns="45854" rIns="91708" bIns="45854" numCol="1" anchor="b" anchorCtr="0" compatLnSpc="1">
            <a:prstTxWarp prst="textNoShape">
              <a:avLst/>
            </a:prstTxWarp>
          </a:bodyPr>
          <a:lstStyle>
            <a:lvl1pPr defTabSz="917821" eaLnBrk="1" hangingPunct="1">
              <a:defRPr sz="1200">
                <a:latin typeface="Arial" panose="020B0604020202020204" pitchFamily="34" charset="0"/>
              </a:defRPr>
            </a:lvl1pPr>
          </a:lstStyle>
          <a:p>
            <a:pPr>
              <a:defRPr/>
            </a:pPr>
            <a:endParaRPr lang="en-US" altLang="zh-TW"/>
          </a:p>
        </p:txBody>
      </p:sp>
      <p:sp>
        <p:nvSpPr>
          <p:cNvPr id="28679" name="Rectangle 7"/>
          <p:cNvSpPr>
            <a:spLocks noGrp="1" noChangeArrowheads="1"/>
          </p:cNvSpPr>
          <p:nvPr>
            <p:ph type="sldNum" sz="quarter" idx="5"/>
          </p:nvPr>
        </p:nvSpPr>
        <p:spPr bwMode="auto">
          <a:xfrm>
            <a:off x="3849688" y="9428163"/>
            <a:ext cx="2946400" cy="49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708" tIns="45854" rIns="91708" bIns="45854" numCol="1" anchor="b" anchorCtr="0" compatLnSpc="1">
            <a:prstTxWarp prst="textNoShape">
              <a:avLst/>
            </a:prstTxWarp>
          </a:bodyPr>
          <a:lstStyle>
            <a:lvl1pPr algn="r" defTabSz="917575" eaLnBrk="1" hangingPunct="1">
              <a:defRPr sz="1200"/>
            </a:lvl1pPr>
          </a:lstStyle>
          <a:p>
            <a:fld id="{6F1D6C5E-AC32-43A0-A847-50361ECED9C2}" type="slidenum">
              <a:rPr lang="en-US" altLang="zh-TW"/>
              <a:pPr/>
              <a:t>‹#›</a:t>
            </a:fld>
            <a:endParaRPr lang="en-US" altLang="zh-TW"/>
          </a:p>
        </p:txBody>
      </p:sp>
    </p:spTree>
    <p:extLst>
      <p:ext uri="{BB962C8B-B14F-4D97-AF65-F5344CB8AC3E}">
        <p14:creationId xmlns:p14="http://schemas.microsoft.com/office/powerpoint/2010/main" val="3103671976"/>
      </p:ext>
    </p:extLst>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kumimoji="1" sz="1200" kern="1200">
        <a:solidFill>
          <a:schemeClr val="tx1"/>
        </a:solidFill>
        <a:latin typeface="Arial" pitchFamily="34" charset="0"/>
        <a:ea typeface="新細明體" pitchFamily="18" charset="-120"/>
        <a:cs typeface="+mn-cs"/>
      </a:defRPr>
    </a:lvl1pPr>
    <a:lvl2pPr marL="457200" algn="l" rtl="0" eaLnBrk="0" fontAlgn="base" hangingPunct="0">
      <a:spcBef>
        <a:spcPct val="30000"/>
      </a:spcBef>
      <a:spcAft>
        <a:spcPct val="0"/>
      </a:spcAft>
      <a:defRPr kumimoji="1" sz="1200" kern="1200">
        <a:solidFill>
          <a:schemeClr val="tx1"/>
        </a:solidFill>
        <a:latin typeface="Arial" pitchFamily="34" charset="0"/>
        <a:ea typeface="新細明體" pitchFamily="18" charset="-120"/>
        <a:cs typeface="+mn-cs"/>
      </a:defRPr>
    </a:lvl2pPr>
    <a:lvl3pPr marL="914400" algn="l" rtl="0" eaLnBrk="0" fontAlgn="base" hangingPunct="0">
      <a:spcBef>
        <a:spcPct val="30000"/>
      </a:spcBef>
      <a:spcAft>
        <a:spcPct val="0"/>
      </a:spcAft>
      <a:defRPr kumimoji="1" sz="1200" kern="1200">
        <a:solidFill>
          <a:schemeClr val="tx1"/>
        </a:solidFill>
        <a:latin typeface="Arial" pitchFamily="34" charset="0"/>
        <a:ea typeface="新細明體" pitchFamily="18" charset="-120"/>
        <a:cs typeface="+mn-cs"/>
      </a:defRPr>
    </a:lvl3pPr>
    <a:lvl4pPr marL="1371600" algn="l" rtl="0" eaLnBrk="0" fontAlgn="base" hangingPunct="0">
      <a:spcBef>
        <a:spcPct val="30000"/>
      </a:spcBef>
      <a:spcAft>
        <a:spcPct val="0"/>
      </a:spcAft>
      <a:defRPr kumimoji="1" sz="1200" kern="1200">
        <a:solidFill>
          <a:schemeClr val="tx1"/>
        </a:solidFill>
        <a:latin typeface="Arial" pitchFamily="34" charset="0"/>
        <a:ea typeface="新細明體" pitchFamily="18" charset="-120"/>
        <a:cs typeface="+mn-cs"/>
      </a:defRPr>
    </a:lvl4pPr>
    <a:lvl5pPr marL="1828800" algn="l" rtl="0" eaLnBrk="0" fontAlgn="base" hangingPunct="0">
      <a:spcBef>
        <a:spcPct val="30000"/>
      </a:spcBef>
      <a:spcAft>
        <a:spcPct val="0"/>
      </a:spcAft>
      <a:defRPr kumimoji="1" sz="1200" kern="1200">
        <a:solidFill>
          <a:schemeClr val="tx1"/>
        </a:solidFill>
        <a:latin typeface="Arial" pitchFamily="34" charset="0"/>
        <a:ea typeface="新細明體" pitchFamily="18" charset="-12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投影片圖像版面配置區 1"/>
          <p:cNvSpPr>
            <a:spLocks noGrp="1" noRot="1" noChangeAspect="1" noTextEdit="1"/>
          </p:cNvSpPr>
          <p:nvPr>
            <p:ph type="sldImg"/>
          </p:nvPr>
        </p:nvSpPr>
        <p:spPr>
          <a:ln/>
        </p:spPr>
      </p:sp>
      <p:sp>
        <p:nvSpPr>
          <p:cNvPr id="5123" name="備忘稿版面配置區 2"/>
          <p:cNvSpPr>
            <a:spLocks noGrp="1"/>
          </p:cNvSpPr>
          <p:nvPr>
            <p:ph type="body" idx="1"/>
          </p:nvPr>
        </p:nvSpPr>
        <p:spPr>
          <a:noFill/>
        </p:spPr>
        <p:txBody>
          <a:bodyPr/>
          <a:lstStyle/>
          <a:p>
            <a:endParaRPr lang="zh-TW" altLang="en-US" smtClean="0">
              <a:latin typeface="Arial"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投影片圖像版面配置區 1"/>
          <p:cNvSpPr>
            <a:spLocks noGrp="1" noRot="1" noChangeAspect="1" noTextEdit="1"/>
          </p:cNvSpPr>
          <p:nvPr>
            <p:ph type="sldImg"/>
          </p:nvPr>
        </p:nvSpPr>
        <p:spPr>
          <a:ln/>
        </p:spPr>
      </p:sp>
      <p:sp>
        <p:nvSpPr>
          <p:cNvPr id="29699" name="備忘稿版面配置區 2"/>
          <p:cNvSpPr>
            <a:spLocks noGrp="1"/>
          </p:cNvSpPr>
          <p:nvPr>
            <p:ph type="body" idx="1"/>
          </p:nvPr>
        </p:nvSpPr>
        <p:spPr>
          <a:noFill/>
        </p:spPr>
        <p:txBody>
          <a:bodyPr/>
          <a:lstStyle/>
          <a:p>
            <a:endParaRPr lang="zh-TW" altLang="en-US" smtClean="0">
              <a:latin typeface="Arial"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投影片圖像版面配置區 1"/>
          <p:cNvSpPr>
            <a:spLocks noGrp="1" noRot="1" noChangeAspect="1" noTextEdit="1"/>
          </p:cNvSpPr>
          <p:nvPr>
            <p:ph type="sldImg"/>
          </p:nvPr>
        </p:nvSpPr>
        <p:spPr>
          <a:ln/>
        </p:spPr>
      </p:sp>
      <p:sp>
        <p:nvSpPr>
          <p:cNvPr id="31747" name="備忘稿版面配置區 2"/>
          <p:cNvSpPr>
            <a:spLocks noGrp="1"/>
          </p:cNvSpPr>
          <p:nvPr>
            <p:ph type="body" idx="1"/>
          </p:nvPr>
        </p:nvSpPr>
        <p:spPr>
          <a:noFill/>
        </p:spPr>
        <p:txBody>
          <a:bodyPr/>
          <a:lstStyle/>
          <a:p>
            <a:endParaRPr lang="zh-TW" altLang="en-US" smtClean="0">
              <a:latin typeface="Arial"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投影片圖像版面配置區 1"/>
          <p:cNvSpPr>
            <a:spLocks noGrp="1" noRot="1" noChangeAspect="1" noTextEdit="1"/>
          </p:cNvSpPr>
          <p:nvPr>
            <p:ph type="sldImg"/>
          </p:nvPr>
        </p:nvSpPr>
        <p:spPr>
          <a:ln/>
        </p:spPr>
      </p:sp>
      <p:sp>
        <p:nvSpPr>
          <p:cNvPr id="33795" name="備忘稿版面配置區 2"/>
          <p:cNvSpPr>
            <a:spLocks noGrp="1"/>
          </p:cNvSpPr>
          <p:nvPr>
            <p:ph type="body" idx="1"/>
          </p:nvPr>
        </p:nvSpPr>
        <p:spPr>
          <a:noFill/>
        </p:spPr>
        <p:txBody>
          <a:bodyPr/>
          <a:lstStyle/>
          <a:p>
            <a:endParaRPr lang="zh-TW" altLang="en-US" smtClean="0">
              <a:latin typeface="Arial"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投影片圖像版面配置區 1"/>
          <p:cNvSpPr>
            <a:spLocks noGrp="1" noRot="1" noChangeAspect="1" noTextEdit="1"/>
          </p:cNvSpPr>
          <p:nvPr>
            <p:ph type="sldImg"/>
          </p:nvPr>
        </p:nvSpPr>
        <p:spPr>
          <a:ln/>
        </p:spPr>
      </p:sp>
      <p:sp>
        <p:nvSpPr>
          <p:cNvPr id="35843" name="備忘稿版面配置區 2"/>
          <p:cNvSpPr>
            <a:spLocks noGrp="1"/>
          </p:cNvSpPr>
          <p:nvPr>
            <p:ph type="body" idx="1"/>
          </p:nvPr>
        </p:nvSpPr>
        <p:spPr>
          <a:noFill/>
        </p:spPr>
        <p:txBody>
          <a:bodyPr/>
          <a:lstStyle/>
          <a:p>
            <a:endParaRPr lang="zh-TW" altLang="en-US" smtClean="0">
              <a:latin typeface="Arial"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投影片圖像版面配置區 1"/>
          <p:cNvSpPr>
            <a:spLocks noGrp="1" noRot="1" noChangeAspect="1" noTextEdit="1"/>
          </p:cNvSpPr>
          <p:nvPr>
            <p:ph type="sldImg"/>
          </p:nvPr>
        </p:nvSpPr>
        <p:spPr>
          <a:ln/>
        </p:spPr>
      </p:sp>
      <p:sp>
        <p:nvSpPr>
          <p:cNvPr id="7171" name="備忘稿版面配置區 2"/>
          <p:cNvSpPr>
            <a:spLocks noGrp="1"/>
          </p:cNvSpPr>
          <p:nvPr>
            <p:ph type="body" idx="1"/>
          </p:nvPr>
        </p:nvSpPr>
        <p:spPr>
          <a:noFill/>
        </p:spPr>
        <p:txBody>
          <a:bodyPr/>
          <a:lstStyle/>
          <a:p>
            <a:endParaRPr lang="zh-TW" altLang="en-US" smtClean="0">
              <a:latin typeface="Arial"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投影片圖像版面配置區 1"/>
          <p:cNvSpPr>
            <a:spLocks noGrp="1" noRot="1" noChangeAspect="1" noTextEdit="1"/>
          </p:cNvSpPr>
          <p:nvPr>
            <p:ph type="sldImg"/>
          </p:nvPr>
        </p:nvSpPr>
        <p:spPr>
          <a:ln/>
        </p:spPr>
      </p:sp>
      <p:sp>
        <p:nvSpPr>
          <p:cNvPr id="9219" name="備忘稿版面配置區 2"/>
          <p:cNvSpPr>
            <a:spLocks noGrp="1"/>
          </p:cNvSpPr>
          <p:nvPr>
            <p:ph type="body" idx="1"/>
          </p:nvPr>
        </p:nvSpPr>
        <p:spPr>
          <a:noFill/>
        </p:spPr>
        <p:txBody>
          <a:bodyPr/>
          <a:lstStyle/>
          <a:p>
            <a:endParaRPr lang="zh-TW" altLang="en-US" smtClean="0">
              <a:latin typeface="Arial"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投影片圖像版面配置區 1"/>
          <p:cNvSpPr>
            <a:spLocks noGrp="1" noRot="1" noChangeAspect="1" noTextEdit="1"/>
          </p:cNvSpPr>
          <p:nvPr>
            <p:ph type="sldImg"/>
          </p:nvPr>
        </p:nvSpPr>
        <p:spPr>
          <a:ln/>
        </p:spPr>
      </p:sp>
      <p:sp>
        <p:nvSpPr>
          <p:cNvPr id="11267" name="備忘稿版面配置區 2"/>
          <p:cNvSpPr>
            <a:spLocks noGrp="1"/>
          </p:cNvSpPr>
          <p:nvPr>
            <p:ph type="body" idx="1"/>
          </p:nvPr>
        </p:nvSpPr>
        <p:spPr>
          <a:noFill/>
        </p:spPr>
        <p:txBody>
          <a:bodyPr/>
          <a:lstStyle/>
          <a:p>
            <a:endParaRPr lang="zh-TW" altLang="en-US" smtClean="0">
              <a:latin typeface="Arial"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Rot="1" noChangeArrowheads="1" noTextEdit="1"/>
          </p:cNvSpPr>
          <p:nvPr>
            <p:ph type="sldImg"/>
          </p:nvPr>
        </p:nvSpPr>
        <p:spPr>
          <a:ln/>
        </p:spPr>
      </p:sp>
      <p:sp>
        <p:nvSpPr>
          <p:cNvPr id="15363" name="Rectangle 3"/>
          <p:cNvSpPr>
            <a:spLocks noGrp="1" noChangeArrowheads="1"/>
          </p:cNvSpPr>
          <p:nvPr>
            <p:ph type="body" idx="1"/>
          </p:nvPr>
        </p:nvSpPr>
        <p:spPr>
          <a:noFill/>
        </p:spPr>
        <p:txBody>
          <a:bodyPr/>
          <a:lstStyle/>
          <a:p>
            <a:pPr eaLnBrk="1" hangingPunct="1"/>
            <a:endParaRPr lang="zh-TW" altLang="en-US" sz="1400" smtClean="0">
              <a:latin typeface="Arial" charset="0"/>
              <a:ea typeface="標楷體" pitchFamily="65" charset="-12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Rot="1" noChangeArrowheads="1" noTextEdit="1"/>
          </p:cNvSpPr>
          <p:nvPr>
            <p:ph type="sldImg"/>
          </p:nvPr>
        </p:nvSpPr>
        <p:spPr>
          <a:ln/>
        </p:spPr>
      </p:sp>
      <p:sp>
        <p:nvSpPr>
          <p:cNvPr id="17411" name="Rectangle 3"/>
          <p:cNvSpPr>
            <a:spLocks noGrp="1" noChangeArrowheads="1"/>
          </p:cNvSpPr>
          <p:nvPr>
            <p:ph type="body" idx="1"/>
          </p:nvPr>
        </p:nvSpPr>
        <p:spPr>
          <a:noFill/>
        </p:spPr>
        <p:txBody>
          <a:bodyPr/>
          <a:lstStyle/>
          <a:p>
            <a:pPr eaLnBrk="1" hangingPunct="1"/>
            <a:endParaRPr lang="zh-TW" altLang="en-US" sz="1400" smtClean="0">
              <a:latin typeface="Arial" charset="0"/>
              <a:ea typeface="標楷體" pitchFamily="65" charset="-12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Rot="1" noChangeArrowheads="1" noTextEdit="1"/>
          </p:cNvSpPr>
          <p:nvPr>
            <p:ph type="sldImg"/>
          </p:nvPr>
        </p:nvSpPr>
        <p:spPr>
          <a:ln/>
        </p:spPr>
      </p:sp>
      <p:sp>
        <p:nvSpPr>
          <p:cNvPr id="19459" name="Rectangle 3"/>
          <p:cNvSpPr>
            <a:spLocks noGrp="1" noChangeArrowheads="1"/>
          </p:cNvSpPr>
          <p:nvPr>
            <p:ph type="body" idx="1"/>
          </p:nvPr>
        </p:nvSpPr>
        <p:spPr>
          <a:noFill/>
        </p:spPr>
        <p:txBody>
          <a:bodyPr/>
          <a:lstStyle/>
          <a:p>
            <a:pPr eaLnBrk="1" hangingPunct="1"/>
            <a:endParaRPr lang="zh-TW" altLang="en-US" sz="1400" smtClean="0">
              <a:latin typeface="Arial" charset="0"/>
              <a:ea typeface="標楷體" pitchFamily="65" charset="-12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投影片圖像版面配置區 1"/>
          <p:cNvSpPr>
            <a:spLocks noGrp="1" noRot="1" noChangeAspect="1" noTextEdit="1"/>
          </p:cNvSpPr>
          <p:nvPr>
            <p:ph type="sldImg"/>
          </p:nvPr>
        </p:nvSpPr>
        <p:spPr>
          <a:ln/>
        </p:spPr>
      </p:sp>
      <p:sp>
        <p:nvSpPr>
          <p:cNvPr id="25603" name="備忘稿版面配置區 2"/>
          <p:cNvSpPr>
            <a:spLocks noGrp="1"/>
          </p:cNvSpPr>
          <p:nvPr>
            <p:ph type="body" idx="1"/>
          </p:nvPr>
        </p:nvSpPr>
        <p:spPr>
          <a:noFill/>
        </p:spPr>
        <p:txBody>
          <a:bodyPr/>
          <a:lstStyle/>
          <a:p>
            <a:endParaRPr lang="zh-TW" altLang="en-US" smtClean="0">
              <a:latin typeface="Arial"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投影片圖像版面配置區 1"/>
          <p:cNvSpPr>
            <a:spLocks noGrp="1" noRot="1" noChangeAspect="1" noTextEdit="1"/>
          </p:cNvSpPr>
          <p:nvPr>
            <p:ph type="sldImg"/>
          </p:nvPr>
        </p:nvSpPr>
        <p:spPr>
          <a:ln/>
        </p:spPr>
      </p:sp>
      <p:sp>
        <p:nvSpPr>
          <p:cNvPr id="27651" name="備忘稿版面配置區 2"/>
          <p:cNvSpPr>
            <a:spLocks noGrp="1"/>
          </p:cNvSpPr>
          <p:nvPr>
            <p:ph type="body" idx="1"/>
          </p:nvPr>
        </p:nvSpPr>
        <p:spPr>
          <a:noFill/>
        </p:spPr>
        <p:txBody>
          <a:bodyPr/>
          <a:lstStyle/>
          <a:p>
            <a:endParaRPr lang="zh-TW" altLang="en-US" smtClean="0">
              <a:latin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1143000" y="1122363"/>
            <a:ext cx="6858000" cy="2387600"/>
          </a:xfrm>
        </p:spPr>
        <p:txBody>
          <a:bodyPr anchor="b"/>
          <a:lstStyle>
            <a:lvl1pPr algn="ctr">
              <a:defRPr sz="4500"/>
            </a:lvl1pPr>
          </a:lstStyle>
          <a:p>
            <a:r>
              <a:rPr lang="zh-TW" altLang="en-US" smtClean="0"/>
              <a:t>按一下以編輯母片標題樣式</a:t>
            </a:r>
            <a:endParaRPr lang="zh-TW" altLang="en-US"/>
          </a:p>
        </p:txBody>
      </p:sp>
      <p:sp>
        <p:nvSpPr>
          <p:cNvPr id="3" name="副標題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zh-TW" altLang="en-US" smtClean="0"/>
              <a:t>按一下以編輯母片副標題樣式</a:t>
            </a:r>
            <a:endParaRPr lang="zh-TW" altLang="en-US"/>
          </a:p>
        </p:txBody>
      </p:sp>
      <p:sp>
        <p:nvSpPr>
          <p:cNvPr id="4" name="日期版面配置區 3"/>
          <p:cNvSpPr>
            <a:spLocks noGrp="1"/>
          </p:cNvSpPr>
          <p:nvPr>
            <p:ph type="dt" sz="half" idx="10"/>
          </p:nvPr>
        </p:nvSpPr>
        <p:spPr/>
        <p:txBody>
          <a:bodyPr/>
          <a:lstStyle>
            <a:lvl1pPr>
              <a:defRPr/>
            </a:lvl1pPr>
          </a:lstStyle>
          <a:p>
            <a:pPr>
              <a:defRPr/>
            </a:pPr>
            <a:endParaRPr lang="en-US" altLang="zh-TW"/>
          </a:p>
        </p:txBody>
      </p:sp>
      <p:sp>
        <p:nvSpPr>
          <p:cNvPr id="5" name="頁尾版面配置區 4"/>
          <p:cNvSpPr>
            <a:spLocks noGrp="1"/>
          </p:cNvSpPr>
          <p:nvPr>
            <p:ph type="ftr" sz="quarter" idx="11"/>
          </p:nvPr>
        </p:nvSpPr>
        <p:spPr/>
        <p:txBody>
          <a:bodyPr/>
          <a:lstStyle>
            <a:lvl1pPr>
              <a:defRPr/>
            </a:lvl1pPr>
          </a:lstStyle>
          <a:p>
            <a:pPr>
              <a:defRPr/>
            </a:pPr>
            <a:endParaRPr lang="en-US" altLang="zh-TW"/>
          </a:p>
        </p:txBody>
      </p:sp>
      <p:sp>
        <p:nvSpPr>
          <p:cNvPr id="6" name="投影片編號版面配置區 5"/>
          <p:cNvSpPr>
            <a:spLocks noGrp="1"/>
          </p:cNvSpPr>
          <p:nvPr>
            <p:ph type="sldNum" sz="quarter" idx="12"/>
          </p:nvPr>
        </p:nvSpPr>
        <p:spPr/>
        <p:txBody>
          <a:bodyPr/>
          <a:lstStyle>
            <a:lvl1pPr>
              <a:defRPr/>
            </a:lvl1pPr>
          </a:lstStyle>
          <a:p>
            <a:fld id="{8C2E57CC-75DD-4AFA-8389-79CA44EFB76E}" type="slidenum">
              <a:rPr lang="en-US" altLang="zh-TW"/>
              <a:pPr/>
              <a:t>‹#›</a:t>
            </a:fld>
            <a:endParaRPr lang="en-US" altLang="zh-TW"/>
          </a:p>
        </p:txBody>
      </p:sp>
    </p:spTree>
    <p:extLst>
      <p:ext uri="{BB962C8B-B14F-4D97-AF65-F5344CB8AC3E}">
        <p14:creationId xmlns:p14="http://schemas.microsoft.com/office/powerpoint/2010/main" val="21286107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lvl1pPr>
              <a:defRPr/>
            </a:lvl1pPr>
          </a:lstStyle>
          <a:p>
            <a:pPr>
              <a:defRPr/>
            </a:pPr>
            <a:endParaRPr lang="en-US" altLang="zh-TW"/>
          </a:p>
        </p:txBody>
      </p:sp>
      <p:sp>
        <p:nvSpPr>
          <p:cNvPr id="5" name="頁尾版面配置區 4"/>
          <p:cNvSpPr>
            <a:spLocks noGrp="1"/>
          </p:cNvSpPr>
          <p:nvPr>
            <p:ph type="ftr" sz="quarter" idx="11"/>
          </p:nvPr>
        </p:nvSpPr>
        <p:spPr/>
        <p:txBody>
          <a:bodyPr/>
          <a:lstStyle>
            <a:lvl1pPr>
              <a:defRPr/>
            </a:lvl1pPr>
          </a:lstStyle>
          <a:p>
            <a:pPr>
              <a:defRPr/>
            </a:pPr>
            <a:endParaRPr lang="en-US" altLang="zh-TW"/>
          </a:p>
        </p:txBody>
      </p:sp>
      <p:sp>
        <p:nvSpPr>
          <p:cNvPr id="6" name="投影片編號版面配置區 5"/>
          <p:cNvSpPr>
            <a:spLocks noGrp="1"/>
          </p:cNvSpPr>
          <p:nvPr>
            <p:ph type="sldNum" sz="quarter" idx="12"/>
          </p:nvPr>
        </p:nvSpPr>
        <p:spPr/>
        <p:txBody>
          <a:bodyPr/>
          <a:lstStyle>
            <a:lvl1pPr>
              <a:defRPr/>
            </a:lvl1pPr>
          </a:lstStyle>
          <a:p>
            <a:fld id="{84D0712E-0205-421A-A2D3-6A5FA3F8A5D3}" type="slidenum">
              <a:rPr lang="en-US" altLang="zh-TW"/>
              <a:pPr/>
              <a:t>‹#›</a:t>
            </a:fld>
            <a:endParaRPr lang="en-US" altLang="zh-TW"/>
          </a:p>
        </p:txBody>
      </p:sp>
    </p:spTree>
    <p:extLst>
      <p:ext uri="{BB962C8B-B14F-4D97-AF65-F5344CB8AC3E}">
        <p14:creationId xmlns:p14="http://schemas.microsoft.com/office/powerpoint/2010/main" val="38765928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543675" y="365125"/>
            <a:ext cx="1971675" cy="5811838"/>
          </a:xfrm>
        </p:spPr>
        <p:txBody>
          <a:bodyPr vert="eaVert"/>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a:xfrm>
            <a:off x="628650" y="365125"/>
            <a:ext cx="5800725" cy="5811838"/>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lvl1pPr>
              <a:defRPr/>
            </a:lvl1pPr>
          </a:lstStyle>
          <a:p>
            <a:pPr>
              <a:defRPr/>
            </a:pPr>
            <a:endParaRPr lang="en-US" altLang="zh-TW"/>
          </a:p>
        </p:txBody>
      </p:sp>
      <p:sp>
        <p:nvSpPr>
          <p:cNvPr id="5" name="頁尾版面配置區 4"/>
          <p:cNvSpPr>
            <a:spLocks noGrp="1"/>
          </p:cNvSpPr>
          <p:nvPr>
            <p:ph type="ftr" sz="quarter" idx="11"/>
          </p:nvPr>
        </p:nvSpPr>
        <p:spPr/>
        <p:txBody>
          <a:bodyPr/>
          <a:lstStyle>
            <a:lvl1pPr>
              <a:defRPr/>
            </a:lvl1pPr>
          </a:lstStyle>
          <a:p>
            <a:pPr>
              <a:defRPr/>
            </a:pPr>
            <a:endParaRPr lang="en-US" altLang="zh-TW"/>
          </a:p>
        </p:txBody>
      </p:sp>
      <p:sp>
        <p:nvSpPr>
          <p:cNvPr id="6" name="投影片編號版面配置區 5"/>
          <p:cNvSpPr>
            <a:spLocks noGrp="1"/>
          </p:cNvSpPr>
          <p:nvPr>
            <p:ph type="sldNum" sz="quarter" idx="12"/>
          </p:nvPr>
        </p:nvSpPr>
        <p:spPr/>
        <p:txBody>
          <a:bodyPr/>
          <a:lstStyle>
            <a:lvl1pPr>
              <a:defRPr/>
            </a:lvl1pPr>
          </a:lstStyle>
          <a:p>
            <a:fld id="{9C725C45-60B1-4901-A41C-552AA6B8D6CB}" type="slidenum">
              <a:rPr lang="en-US" altLang="zh-TW"/>
              <a:pPr/>
              <a:t>‹#›</a:t>
            </a:fld>
            <a:endParaRPr lang="en-US" altLang="zh-TW"/>
          </a:p>
        </p:txBody>
      </p:sp>
    </p:spTree>
    <p:extLst>
      <p:ext uri="{BB962C8B-B14F-4D97-AF65-F5344CB8AC3E}">
        <p14:creationId xmlns:p14="http://schemas.microsoft.com/office/powerpoint/2010/main" val="14052969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idx="1"/>
          </p:nvPr>
        </p:nvSpPr>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lvl1pPr>
              <a:defRPr/>
            </a:lvl1pPr>
          </a:lstStyle>
          <a:p>
            <a:pPr>
              <a:defRPr/>
            </a:pPr>
            <a:endParaRPr lang="en-US" altLang="zh-TW"/>
          </a:p>
        </p:txBody>
      </p:sp>
      <p:sp>
        <p:nvSpPr>
          <p:cNvPr id="5" name="頁尾版面配置區 4"/>
          <p:cNvSpPr>
            <a:spLocks noGrp="1"/>
          </p:cNvSpPr>
          <p:nvPr>
            <p:ph type="ftr" sz="quarter" idx="11"/>
          </p:nvPr>
        </p:nvSpPr>
        <p:spPr/>
        <p:txBody>
          <a:bodyPr/>
          <a:lstStyle>
            <a:lvl1pPr>
              <a:defRPr/>
            </a:lvl1pPr>
          </a:lstStyle>
          <a:p>
            <a:pPr>
              <a:defRPr/>
            </a:pPr>
            <a:endParaRPr lang="en-US" altLang="zh-TW"/>
          </a:p>
        </p:txBody>
      </p:sp>
      <p:sp>
        <p:nvSpPr>
          <p:cNvPr id="6" name="投影片編號版面配置區 5"/>
          <p:cNvSpPr>
            <a:spLocks noGrp="1"/>
          </p:cNvSpPr>
          <p:nvPr>
            <p:ph type="sldNum" sz="quarter" idx="12"/>
          </p:nvPr>
        </p:nvSpPr>
        <p:spPr/>
        <p:txBody>
          <a:bodyPr/>
          <a:lstStyle>
            <a:lvl1pPr>
              <a:defRPr/>
            </a:lvl1pPr>
          </a:lstStyle>
          <a:p>
            <a:fld id="{B8FD73E1-BC07-44F7-9506-3574924C294A}" type="slidenum">
              <a:rPr lang="en-US" altLang="zh-TW"/>
              <a:pPr/>
              <a:t>‹#›</a:t>
            </a:fld>
            <a:endParaRPr lang="en-US" altLang="zh-TW"/>
          </a:p>
        </p:txBody>
      </p:sp>
    </p:spTree>
    <p:extLst>
      <p:ext uri="{BB962C8B-B14F-4D97-AF65-F5344CB8AC3E}">
        <p14:creationId xmlns:p14="http://schemas.microsoft.com/office/powerpoint/2010/main" val="4849815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標題 1"/>
          <p:cNvSpPr>
            <a:spLocks noGrp="1"/>
          </p:cNvSpPr>
          <p:nvPr>
            <p:ph type="title"/>
          </p:nvPr>
        </p:nvSpPr>
        <p:spPr>
          <a:xfrm>
            <a:off x="623888" y="1709739"/>
            <a:ext cx="7886700" cy="2852737"/>
          </a:xfrm>
        </p:spPr>
        <p:txBody>
          <a:bodyPr anchor="b"/>
          <a:lstStyle>
            <a:lvl1pPr>
              <a:defRPr sz="4500"/>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zh-TW" altLang="en-US" smtClean="0"/>
              <a:t>按一下以編輯母片文字樣式</a:t>
            </a:r>
          </a:p>
        </p:txBody>
      </p:sp>
      <p:sp>
        <p:nvSpPr>
          <p:cNvPr id="4" name="日期版面配置區 3"/>
          <p:cNvSpPr>
            <a:spLocks noGrp="1"/>
          </p:cNvSpPr>
          <p:nvPr>
            <p:ph type="dt" sz="half" idx="10"/>
          </p:nvPr>
        </p:nvSpPr>
        <p:spPr/>
        <p:txBody>
          <a:bodyPr/>
          <a:lstStyle>
            <a:lvl1pPr>
              <a:defRPr/>
            </a:lvl1pPr>
          </a:lstStyle>
          <a:p>
            <a:pPr>
              <a:defRPr/>
            </a:pPr>
            <a:endParaRPr lang="en-US" altLang="zh-TW"/>
          </a:p>
        </p:txBody>
      </p:sp>
      <p:sp>
        <p:nvSpPr>
          <p:cNvPr id="5" name="頁尾版面配置區 4"/>
          <p:cNvSpPr>
            <a:spLocks noGrp="1"/>
          </p:cNvSpPr>
          <p:nvPr>
            <p:ph type="ftr" sz="quarter" idx="11"/>
          </p:nvPr>
        </p:nvSpPr>
        <p:spPr/>
        <p:txBody>
          <a:bodyPr/>
          <a:lstStyle>
            <a:lvl1pPr>
              <a:defRPr/>
            </a:lvl1pPr>
          </a:lstStyle>
          <a:p>
            <a:pPr>
              <a:defRPr/>
            </a:pPr>
            <a:endParaRPr lang="en-US" altLang="zh-TW"/>
          </a:p>
        </p:txBody>
      </p:sp>
      <p:sp>
        <p:nvSpPr>
          <p:cNvPr id="6" name="投影片編號版面配置區 5"/>
          <p:cNvSpPr>
            <a:spLocks noGrp="1"/>
          </p:cNvSpPr>
          <p:nvPr>
            <p:ph type="sldNum" sz="quarter" idx="12"/>
          </p:nvPr>
        </p:nvSpPr>
        <p:spPr/>
        <p:txBody>
          <a:bodyPr/>
          <a:lstStyle>
            <a:lvl1pPr>
              <a:defRPr/>
            </a:lvl1pPr>
          </a:lstStyle>
          <a:p>
            <a:fld id="{A9629EE5-C40D-4BA3-A194-D5395CC13556}" type="slidenum">
              <a:rPr lang="en-US" altLang="zh-TW"/>
              <a:pPr/>
              <a:t>‹#›</a:t>
            </a:fld>
            <a:endParaRPr lang="en-US" altLang="zh-TW"/>
          </a:p>
        </p:txBody>
      </p:sp>
    </p:spTree>
    <p:extLst>
      <p:ext uri="{BB962C8B-B14F-4D97-AF65-F5344CB8AC3E}">
        <p14:creationId xmlns:p14="http://schemas.microsoft.com/office/powerpoint/2010/main" val="2234103298"/>
      </p:ext>
    </p:extLst>
  </p:cSld>
  <p:clrMapOvr>
    <a:masterClrMapping/>
  </p:clrMapOvr>
  <p:hf hd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sz="half" idx="1"/>
          </p:nvPr>
        </p:nvSpPr>
        <p:spPr>
          <a:xfrm>
            <a:off x="628650" y="1825625"/>
            <a:ext cx="3886200" cy="4351338"/>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內容版面配置區 3"/>
          <p:cNvSpPr>
            <a:spLocks noGrp="1"/>
          </p:cNvSpPr>
          <p:nvPr>
            <p:ph sz="half" idx="2"/>
          </p:nvPr>
        </p:nvSpPr>
        <p:spPr>
          <a:xfrm>
            <a:off x="4629150" y="1825625"/>
            <a:ext cx="3886200" cy="4351338"/>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日期版面配置區 3"/>
          <p:cNvSpPr>
            <a:spLocks noGrp="1"/>
          </p:cNvSpPr>
          <p:nvPr>
            <p:ph type="dt" sz="half" idx="10"/>
          </p:nvPr>
        </p:nvSpPr>
        <p:spPr/>
        <p:txBody>
          <a:bodyPr/>
          <a:lstStyle>
            <a:lvl1pPr>
              <a:defRPr/>
            </a:lvl1pPr>
          </a:lstStyle>
          <a:p>
            <a:pPr>
              <a:defRPr/>
            </a:pPr>
            <a:endParaRPr lang="en-US" altLang="zh-TW"/>
          </a:p>
        </p:txBody>
      </p:sp>
      <p:sp>
        <p:nvSpPr>
          <p:cNvPr id="6" name="頁尾版面配置區 4"/>
          <p:cNvSpPr>
            <a:spLocks noGrp="1"/>
          </p:cNvSpPr>
          <p:nvPr>
            <p:ph type="ftr" sz="quarter" idx="11"/>
          </p:nvPr>
        </p:nvSpPr>
        <p:spPr/>
        <p:txBody>
          <a:bodyPr/>
          <a:lstStyle>
            <a:lvl1pPr>
              <a:defRPr/>
            </a:lvl1pPr>
          </a:lstStyle>
          <a:p>
            <a:pPr>
              <a:defRPr/>
            </a:pPr>
            <a:endParaRPr lang="en-US" altLang="zh-TW"/>
          </a:p>
        </p:txBody>
      </p:sp>
      <p:sp>
        <p:nvSpPr>
          <p:cNvPr id="7" name="投影片編號版面配置區 5"/>
          <p:cNvSpPr>
            <a:spLocks noGrp="1"/>
          </p:cNvSpPr>
          <p:nvPr>
            <p:ph type="sldNum" sz="quarter" idx="12"/>
          </p:nvPr>
        </p:nvSpPr>
        <p:spPr/>
        <p:txBody>
          <a:bodyPr/>
          <a:lstStyle>
            <a:lvl1pPr>
              <a:defRPr/>
            </a:lvl1pPr>
          </a:lstStyle>
          <a:p>
            <a:fld id="{38D24131-7C8A-4967-AA34-6F7A97D3296B}" type="slidenum">
              <a:rPr lang="en-US" altLang="zh-TW"/>
              <a:pPr/>
              <a:t>‹#›</a:t>
            </a:fld>
            <a:endParaRPr lang="en-US" altLang="zh-TW"/>
          </a:p>
        </p:txBody>
      </p:sp>
    </p:spTree>
    <p:extLst>
      <p:ext uri="{BB962C8B-B14F-4D97-AF65-F5344CB8AC3E}">
        <p14:creationId xmlns:p14="http://schemas.microsoft.com/office/powerpoint/2010/main" val="37810810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a:xfrm>
            <a:off x="629841" y="365126"/>
            <a:ext cx="7886700" cy="1325563"/>
          </a:xfrm>
        </p:spPr>
        <p:txBody>
          <a:body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TW" altLang="en-US" smtClean="0"/>
              <a:t>按一下以編輯母片文字樣式</a:t>
            </a:r>
          </a:p>
        </p:txBody>
      </p:sp>
      <p:sp>
        <p:nvSpPr>
          <p:cNvPr id="4" name="內容版面配置區 3"/>
          <p:cNvSpPr>
            <a:spLocks noGrp="1"/>
          </p:cNvSpPr>
          <p:nvPr>
            <p:ph sz="half" idx="2"/>
          </p:nvPr>
        </p:nvSpPr>
        <p:spPr>
          <a:xfrm>
            <a:off x="629842" y="2505075"/>
            <a:ext cx="3868340" cy="3684588"/>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文字版面配置區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TW" altLang="en-US" smtClean="0"/>
              <a:t>按一下以編輯母片文字樣式</a:t>
            </a:r>
          </a:p>
        </p:txBody>
      </p:sp>
      <p:sp>
        <p:nvSpPr>
          <p:cNvPr id="6" name="內容版面配置區 5"/>
          <p:cNvSpPr>
            <a:spLocks noGrp="1"/>
          </p:cNvSpPr>
          <p:nvPr>
            <p:ph sz="quarter" idx="4"/>
          </p:nvPr>
        </p:nvSpPr>
        <p:spPr>
          <a:xfrm>
            <a:off x="4629150" y="2505075"/>
            <a:ext cx="3887391" cy="3684588"/>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7" name="日期版面配置區 3"/>
          <p:cNvSpPr>
            <a:spLocks noGrp="1"/>
          </p:cNvSpPr>
          <p:nvPr>
            <p:ph type="dt" sz="half" idx="10"/>
          </p:nvPr>
        </p:nvSpPr>
        <p:spPr/>
        <p:txBody>
          <a:bodyPr/>
          <a:lstStyle>
            <a:lvl1pPr>
              <a:defRPr/>
            </a:lvl1pPr>
          </a:lstStyle>
          <a:p>
            <a:pPr>
              <a:defRPr/>
            </a:pPr>
            <a:endParaRPr lang="en-US" altLang="zh-TW"/>
          </a:p>
        </p:txBody>
      </p:sp>
      <p:sp>
        <p:nvSpPr>
          <p:cNvPr id="8" name="頁尾版面配置區 4"/>
          <p:cNvSpPr>
            <a:spLocks noGrp="1"/>
          </p:cNvSpPr>
          <p:nvPr>
            <p:ph type="ftr" sz="quarter" idx="11"/>
          </p:nvPr>
        </p:nvSpPr>
        <p:spPr/>
        <p:txBody>
          <a:bodyPr/>
          <a:lstStyle>
            <a:lvl1pPr>
              <a:defRPr/>
            </a:lvl1pPr>
          </a:lstStyle>
          <a:p>
            <a:pPr>
              <a:defRPr/>
            </a:pPr>
            <a:endParaRPr lang="en-US" altLang="zh-TW"/>
          </a:p>
        </p:txBody>
      </p:sp>
      <p:sp>
        <p:nvSpPr>
          <p:cNvPr id="9" name="投影片編號版面配置區 5"/>
          <p:cNvSpPr>
            <a:spLocks noGrp="1"/>
          </p:cNvSpPr>
          <p:nvPr>
            <p:ph type="sldNum" sz="quarter" idx="12"/>
          </p:nvPr>
        </p:nvSpPr>
        <p:spPr/>
        <p:txBody>
          <a:bodyPr/>
          <a:lstStyle>
            <a:lvl1pPr>
              <a:defRPr/>
            </a:lvl1pPr>
          </a:lstStyle>
          <a:p>
            <a:fld id="{DD0D5DF3-2965-4FFB-A2B2-C10DC52E2436}" type="slidenum">
              <a:rPr lang="en-US" altLang="zh-TW"/>
              <a:pPr/>
              <a:t>‹#›</a:t>
            </a:fld>
            <a:endParaRPr lang="en-US" altLang="zh-TW"/>
          </a:p>
        </p:txBody>
      </p:sp>
    </p:spTree>
    <p:extLst>
      <p:ext uri="{BB962C8B-B14F-4D97-AF65-F5344CB8AC3E}">
        <p14:creationId xmlns:p14="http://schemas.microsoft.com/office/powerpoint/2010/main" val="6022185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日期版面配置區 3"/>
          <p:cNvSpPr>
            <a:spLocks noGrp="1"/>
          </p:cNvSpPr>
          <p:nvPr>
            <p:ph type="dt" sz="half" idx="10"/>
          </p:nvPr>
        </p:nvSpPr>
        <p:spPr/>
        <p:txBody>
          <a:bodyPr/>
          <a:lstStyle>
            <a:lvl1pPr>
              <a:defRPr/>
            </a:lvl1pPr>
          </a:lstStyle>
          <a:p>
            <a:pPr>
              <a:defRPr/>
            </a:pPr>
            <a:endParaRPr lang="en-US" altLang="zh-TW"/>
          </a:p>
        </p:txBody>
      </p:sp>
      <p:sp>
        <p:nvSpPr>
          <p:cNvPr id="4" name="頁尾版面配置區 4"/>
          <p:cNvSpPr>
            <a:spLocks noGrp="1"/>
          </p:cNvSpPr>
          <p:nvPr>
            <p:ph type="ftr" sz="quarter" idx="11"/>
          </p:nvPr>
        </p:nvSpPr>
        <p:spPr/>
        <p:txBody>
          <a:bodyPr/>
          <a:lstStyle>
            <a:lvl1pPr>
              <a:defRPr/>
            </a:lvl1pPr>
          </a:lstStyle>
          <a:p>
            <a:pPr>
              <a:defRPr/>
            </a:pPr>
            <a:endParaRPr lang="en-US" altLang="zh-TW"/>
          </a:p>
        </p:txBody>
      </p:sp>
      <p:sp>
        <p:nvSpPr>
          <p:cNvPr id="5" name="投影片編號版面配置區 5"/>
          <p:cNvSpPr>
            <a:spLocks noGrp="1"/>
          </p:cNvSpPr>
          <p:nvPr>
            <p:ph type="sldNum" sz="quarter" idx="12"/>
          </p:nvPr>
        </p:nvSpPr>
        <p:spPr/>
        <p:txBody>
          <a:bodyPr/>
          <a:lstStyle>
            <a:lvl1pPr>
              <a:defRPr/>
            </a:lvl1pPr>
          </a:lstStyle>
          <a:p>
            <a:fld id="{C60C5D6C-18B5-426C-A27F-7E0751CB2B9F}" type="slidenum">
              <a:rPr lang="en-US" altLang="zh-TW"/>
              <a:pPr/>
              <a:t>‹#›</a:t>
            </a:fld>
            <a:endParaRPr lang="en-US" altLang="zh-TW"/>
          </a:p>
        </p:txBody>
      </p:sp>
    </p:spTree>
    <p:extLst>
      <p:ext uri="{BB962C8B-B14F-4D97-AF65-F5344CB8AC3E}">
        <p14:creationId xmlns:p14="http://schemas.microsoft.com/office/powerpoint/2010/main" val="30240921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3"/>
          <p:cNvSpPr>
            <a:spLocks noGrp="1"/>
          </p:cNvSpPr>
          <p:nvPr>
            <p:ph type="dt" sz="half" idx="10"/>
          </p:nvPr>
        </p:nvSpPr>
        <p:spPr/>
        <p:txBody>
          <a:bodyPr/>
          <a:lstStyle>
            <a:lvl1pPr>
              <a:defRPr/>
            </a:lvl1pPr>
          </a:lstStyle>
          <a:p>
            <a:pPr>
              <a:defRPr/>
            </a:pPr>
            <a:endParaRPr lang="en-US" altLang="zh-TW"/>
          </a:p>
        </p:txBody>
      </p:sp>
      <p:sp>
        <p:nvSpPr>
          <p:cNvPr id="3" name="頁尾版面配置區 4"/>
          <p:cNvSpPr>
            <a:spLocks noGrp="1"/>
          </p:cNvSpPr>
          <p:nvPr>
            <p:ph type="ftr" sz="quarter" idx="11"/>
          </p:nvPr>
        </p:nvSpPr>
        <p:spPr/>
        <p:txBody>
          <a:bodyPr/>
          <a:lstStyle>
            <a:lvl1pPr>
              <a:defRPr/>
            </a:lvl1pPr>
          </a:lstStyle>
          <a:p>
            <a:pPr>
              <a:defRPr/>
            </a:pPr>
            <a:endParaRPr lang="en-US" altLang="zh-TW"/>
          </a:p>
        </p:txBody>
      </p:sp>
      <p:sp>
        <p:nvSpPr>
          <p:cNvPr id="4" name="投影片編號版面配置區 5"/>
          <p:cNvSpPr>
            <a:spLocks noGrp="1"/>
          </p:cNvSpPr>
          <p:nvPr>
            <p:ph type="sldNum" sz="quarter" idx="12"/>
          </p:nvPr>
        </p:nvSpPr>
        <p:spPr/>
        <p:txBody>
          <a:bodyPr/>
          <a:lstStyle>
            <a:lvl1pPr>
              <a:defRPr/>
            </a:lvl1pPr>
          </a:lstStyle>
          <a:p>
            <a:fld id="{B57E30A6-1C5A-43AE-9774-20904FFA47D6}" type="slidenum">
              <a:rPr lang="en-US" altLang="zh-TW"/>
              <a:pPr/>
              <a:t>‹#›</a:t>
            </a:fld>
            <a:endParaRPr lang="en-US" altLang="zh-TW"/>
          </a:p>
        </p:txBody>
      </p:sp>
    </p:spTree>
    <p:extLst>
      <p:ext uri="{BB962C8B-B14F-4D97-AF65-F5344CB8AC3E}">
        <p14:creationId xmlns:p14="http://schemas.microsoft.com/office/powerpoint/2010/main" val="9105807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629841" y="457200"/>
            <a:ext cx="2949178" cy="1600200"/>
          </a:xfrm>
        </p:spPr>
        <p:txBody>
          <a:bodyPr anchor="b"/>
          <a:lstStyle>
            <a:lvl1pPr>
              <a:defRPr sz="2400"/>
            </a:lvl1pPr>
          </a:lstStyle>
          <a:p>
            <a:r>
              <a:rPr lang="zh-TW" altLang="en-US" smtClean="0"/>
              <a:t>按一下以編輯母片標題樣式</a:t>
            </a:r>
            <a:endParaRPr lang="zh-TW" altLang="en-US"/>
          </a:p>
        </p:txBody>
      </p:sp>
      <p:sp>
        <p:nvSpPr>
          <p:cNvPr id="3" name="內容版面配置區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文字版面配置區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TW" altLang="en-US" smtClean="0"/>
              <a:t>按一下以編輯母片文字樣式</a:t>
            </a:r>
          </a:p>
        </p:txBody>
      </p:sp>
      <p:sp>
        <p:nvSpPr>
          <p:cNvPr id="5" name="日期版面配置區 3"/>
          <p:cNvSpPr>
            <a:spLocks noGrp="1"/>
          </p:cNvSpPr>
          <p:nvPr>
            <p:ph type="dt" sz="half" idx="10"/>
          </p:nvPr>
        </p:nvSpPr>
        <p:spPr/>
        <p:txBody>
          <a:bodyPr/>
          <a:lstStyle>
            <a:lvl1pPr>
              <a:defRPr/>
            </a:lvl1pPr>
          </a:lstStyle>
          <a:p>
            <a:pPr>
              <a:defRPr/>
            </a:pPr>
            <a:endParaRPr lang="en-US" altLang="zh-TW"/>
          </a:p>
        </p:txBody>
      </p:sp>
      <p:sp>
        <p:nvSpPr>
          <p:cNvPr id="6" name="頁尾版面配置區 4"/>
          <p:cNvSpPr>
            <a:spLocks noGrp="1"/>
          </p:cNvSpPr>
          <p:nvPr>
            <p:ph type="ftr" sz="quarter" idx="11"/>
          </p:nvPr>
        </p:nvSpPr>
        <p:spPr/>
        <p:txBody>
          <a:bodyPr/>
          <a:lstStyle>
            <a:lvl1pPr>
              <a:defRPr/>
            </a:lvl1pPr>
          </a:lstStyle>
          <a:p>
            <a:pPr>
              <a:defRPr/>
            </a:pPr>
            <a:endParaRPr lang="en-US" altLang="zh-TW"/>
          </a:p>
        </p:txBody>
      </p:sp>
      <p:sp>
        <p:nvSpPr>
          <p:cNvPr id="7" name="投影片編號版面配置區 5"/>
          <p:cNvSpPr>
            <a:spLocks noGrp="1"/>
          </p:cNvSpPr>
          <p:nvPr>
            <p:ph type="sldNum" sz="quarter" idx="12"/>
          </p:nvPr>
        </p:nvSpPr>
        <p:spPr/>
        <p:txBody>
          <a:bodyPr/>
          <a:lstStyle>
            <a:lvl1pPr>
              <a:defRPr/>
            </a:lvl1pPr>
          </a:lstStyle>
          <a:p>
            <a:fld id="{99E69A17-7DB3-49AF-8043-1C050D2775D1}" type="slidenum">
              <a:rPr lang="en-US" altLang="zh-TW"/>
              <a:pPr/>
              <a:t>‹#›</a:t>
            </a:fld>
            <a:endParaRPr lang="en-US" altLang="zh-TW"/>
          </a:p>
        </p:txBody>
      </p:sp>
    </p:spTree>
    <p:extLst>
      <p:ext uri="{BB962C8B-B14F-4D97-AF65-F5344CB8AC3E}">
        <p14:creationId xmlns:p14="http://schemas.microsoft.com/office/powerpoint/2010/main" val="708046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629841" y="457200"/>
            <a:ext cx="2949178" cy="1600200"/>
          </a:xfrm>
        </p:spPr>
        <p:txBody>
          <a:bodyPr anchor="b"/>
          <a:lstStyle>
            <a:lvl1pPr>
              <a:defRPr sz="2400"/>
            </a:lvl1pPr>
          </a:lstStyle>
          <a:p>
            <a:r>
              <a:rPr lang="zh-TW" altLang="en-US" smtClean="0"/>
              <a:t>按一下以編輯母片標題樣式</a:t>
            </a:r>
            <a:endParaRPr lang="zh-TW" altLang="en-US"/>
          </a:p>
        </p:txBody>
      </p:sp>
      <p:sp>
        <p:nvSpPr>
          <p:cNvPr id="3" name="圖片版面配置區 2"/>
          <p:cNvSpPr>
            <a:spLocks noGrp="1"/>
          </p:cNvSpPr>
          <p:nvPr>
            <p:ph type="pic" idx="1"/>
          </p:nvPr>
        </p:nvSpPr>
        <p:spPr>
          <a:xfrm>
            <a:off x="3887391" y="987426"/>
            <a:ext cx="4629150" cy="4873625"/>
          </a:xfrm>
        </p:spPr>
        <p:txBody>
          <a:bodyPr rtlCol="0">
            <a:normAutofit/>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lvl="0"/>
            <a:endParaRPr lang="zh-TW" altLang="en-US" noProof="0" smtClean="0"/>
          </a:p>
        </p:txBody>
      </p:sp>
      <p:sp>
        <p:nvSpPr>
          <p:cNvPr id="4" name="文字版面配置區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TW" altLang="en-US" smtClean="0"/>
              <a:t>按一下以編輯母片文字樣式</a:t>
            </a:r>
          </a:p>
        </p:txBody>
      </p:sp>
      <p:sp>
        <p:nvSpPr>
          <p:cNvPr id="5" name="日期版面配置區 3"/>
          <p:cNvSpPr>
            <a:spLocks noGrp="1"/>
          </p:cNvSpPr>
          <p:nvPr>
            <p:ph type="dt" sz="half" idx="10"/>
          </p:nvPr>
        </p:nvSpPr>
        <p:spPr/>
        <p:txBody>
          <a:bodyPr/>
          <a:lstStyle>
            <a:lvl1pPr>
              <a:defRPr/>
            </a:lvl1pPr>
          </a:lstStyle>
          <a:p>
            <a:pPr>
              <a:defRPr/>
            </a:pPr>
            <a:endParaRPr lang="en-US" altLang="zh-TW"/>
          </a:p>
        </p:txBody>
      </p:sp>
      <p:sp>
        <p:nvSpPr>
          <p:cNvPr id="6" name="頁尾版面配置區 4"/>
          <p:cNvSpPr>
            <a:spLocks noGrp="1"/>
          </p:cNvSpPr>
          <p:nvPr>
            <p:ph type="ftr" sz="quarter" idx="11"/>
          </p:nvPr>
        </p:nvSpPr>
        <p:spPr/>
        <p:txBody>
          <a:bodyPr/>
          <a:lstStyle>
            <a:lvl1pPr>
              <a:defRPr/>
            </a:lvl1pPr>
          </a:lstStyle>
          <a:p>
            <a:pPr>
              <a:defRPr/>
            </a:pPr>
            <a:endParaRPr lang="en-US" altLang="zh-TW"/>
          </a:p>
        </p:txBody>
      </p:sp>
      <p:sp>
        <p:nvSpPr>
          <p:cNvPr id="7" name="投影片編號版面配置區 5"/>
          <p:cNvSpPr>
            <a:spLocks noGrp="1"/>
          </p:cNvSpPr>
          <p:nvPr>
            <p:ph type="sldNum" sz="quarter" idx="12"/>
          </p:nvPr>
        </p:nvSpPr>
        <p:spPr/>
        <p:txBody>
          <a:bodyPr/>
          <a:lstStyle>
            <a:lvl1pPr>
              <a:defRPr/>
            </a:lvl1pPr>
          </a:lstStyle>
          <a:p>
            <a:fld id="{4CF41004-659C-4549-A9B1-DFB08CD30DAD}" type="slidenum">
              <a:rPr lang="en-US" altLang="zh-TW"/>
              <a:pPr/>
              <a:t>‹#›</a:t>
            </a:fld>
            <a:endParaRPr lang="en-US" altLang="zh-TW"/>
          </a:p>
        </p:txBody>
      </p:sp>
    </p:spTree>
    <p:extLst>
      <p:ext uri="{BB962C8B-B14F-4D97-AF65-F5344CB8AC3E}">
        <p14:creationId xmlns:p14="http://schemas.microsoft.com/office/powerpoint/2010/main" val="5516325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標題版面配置區 1"/>
          <p:cNvSpPr>
            <a:spLocks noGrp="1"/>
          </p:cNvSpPr>
          <p:nvPr>
            <p:ph type="title"/>
          </p:nvPr>
        </p:nvSpPr>
        <p:spPr bwMode="auto">
          <a:xfrm>
            <a:off x="628650" y="365125"/>
            <a:ext cx="78867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zh-TW" altLang="en-US" smtClean="0"/>
              <a:t>按一下以編輯母片標題樣式</a:t>
            </a:r>
          </a:p>
        </p:txBody>
      </p:sp>
      <p:sp>
        <p:nvSpPr>
          <p:cNvPr id="1027" name="文字版面配置區 2"/>
          <p:cNvSpPr>
            <a:spLocks noGrp="1"/>
          </p:cNvSpPr>
          <p:nvPr>
            <p:ph type="body" idx="1"/>
          </p:nvPr>
        </p:nvSpPr>
        <p:spPr bwMode="auto">
          <a:xfrm>
            <a:off x="628650" y="1825625"/>
            <a:ext cx="78867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p>
        </p:txBody>
      </p:sp>
      <p:sp>
        <p:nvSpPr>
          <p:cNvPr id="4" name="日期版面配置區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900">
                <a:solidFill>
                  <a:schemeClr val="tx1">
                    <a:tint val="75000"/>
                  </a:schemeClr>
                </a:solidFill>
                <a:latin typeface="Arial" panose="020B0604020202020204" pitchFamily="34" charset="0"/>
              </a:defRPr>
            </a:lvl1pPr>
          </a:lstStyle>
          <a:p>
            <a:pPr>
              <a:defRPr/>
            </a:pPr>
            <a:endParaRPr lang="en-US" altLang="zh-TW"/>
          </a:p>
        </p:txBody>
      </p:sp>
      <p:sp>
        <p:nvSpPr>
          <p:cNvPr id="5" name="頁尾版面配置區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900">
                <a:solidFill>
                  <a:schemeClr val="tx1">
                    <a:tint val="75000"/>
                  </a:schemeClr>
                </a:solidFill>
                <a:latin typeface="Arial" panose="020B0604020202020204" pitchFamily="34" charset="0"/>
              </a:defRPr>
            </a:lvl1pPr>
          </a:lstStyle>
          <a:p>
            <a:pPr>
              <a:defRPr/>
            </a:pPr>
            <a:endParaRPr lang="en-US" altLang="zh-TW"/>
          </a:p>
        </p:txBody>
      </p:sp>
      <p:sp>
        <p:nvSpPr>
          <p:cNvPr id="6" name="投影片編號版面配置區 5"/>
          <p:cNvSpPr>
            <a:spLocks noGrp="1"/>
          </p:cNvSpPr>
          <p:nvPr>
            <p:ph type="sldNum" sz="quarter" idx="4"/>
          </p:nvPr>
        </p:nvSpPr>
        <p:spPr>
          <a:xfrm>
            <a:off x="6457950" y="6356350"/>
            <a:ext cx="2057400" cy="365125"/>
          </a:xfrm>
          <a:prstGeom prst="rect">
            <a:avLst/>
          </a:prstGeom>
        </p:spPr>
        <p:txBody>
          <a:bodyPr vert="horz" wrap="square" lIns="91440" tIns="45720" rIns="91440" bIns="45720" numCol="1" anchor="ctr" anchorCtr="0" compatLnSpc="1">
            <a:prstTxWarp prst="textNoShape">
              <a:avLst/>
            </a:prstTxWarp>
          </a:bodyPr>
          <a:lstStyle>
            <a:lvl1pPr algn="r">
              <a:defRPr sz="900">
                <a:solidFill>
                  <a:srgbClr val="898989"/>
                </a:solidFill>
              </a:defRPr>
            </a:lvl1pPr>
          </a:lstStyle>
          <a:p>
            <a:fld id="{71DF14E1-AD6F-42D6-8AD3-71CDB4B67411}" type="slidenum">
              <a:rPr lang="en-US" altLang="zh-TW"/>
              <a:pPr/>
              <a:t>‹#›</a:t>
            </a:fld>
            <a:endParaRPr lang="en-US" altLang="zh-TW"/>
          </a:p>
        </p:txBody>
      </p:sp>
    </p:spTree>
  </p:cSld>
  <p:clrMap bg1="lt1" tx1="dk1" bg2="lt2" tx2="dk2" accent1="accent1" accent2="accent2" accent3="accent3" accent4="accent4" accent5="accent5" accent6="accent6" hlink="hlink" folHlink="folHlink"/>
  <p:sldLayoutIdLst>
    <p:sldLayoutId id="2147483746" r:id="rId1"/>
    <p:sldLayoutId id="2147483747" r:id="rId2"/>
    <p:sldLayoutId id="2147483748" r:id="rId3"/>
    <p:sldLayoutId id="2147483749" r:id="rId4"/>
    <p:sldLayoutId id="2147483750" r:id="rId5"/>
    <p:sldLayoutId id="2147483751" r:id="rId6"/>
    <p:sldLayoutId id="2147483752" r:id="rId7"/>
    <p:sldLayoutId id="2147483753" r:id="rId8"/>
    <p:sldLayoutId id="2147483754" r:id="rId9"/>
    <p:sldLayoutId id="2147483755" r:id="rId10"/>
    <p:sldLayoutId id="2147483756" r:id="rId11"/>
  </p:sldLayoutIdLst>
  <p:hf hdr="0" dt="0"/>
  <p:txStyles>
    <p:titleStyle>
      <a:lvl1pPr algn="l" defTabSz="685800" rtl="0" eaLnBrk="0" fontAlgn="base" hangingPunct="0">
        <a:lnSpc>
          <a:spcPct val="90000"/>
        </a:lnSpc>
        <a:spcBef>
          <a:spcPct val="0"/>
        </a:spcBef>
        <a:spcAft>
          <a:spcPct val="0"/>
        </a:spcAft>
        <a:defRPr sz="3300" kern="1200">
          <a:solidFill>
            <a:schemeClr val="tx1"/>
          </a:solidFill>
          <a:latin typeface="+mj-lt"/>
          <a:ea typeface="+mj-ea"/>
          <a:cs typeface="+mj-cs"/>
        </a:defRPr>
      </a:lvl1pPr>
      <a:lvl2pPr algn="l" defTabSz="685800" rtl="0" eaLnBrk="0" fontAlgn="base" hangingPunct="0">
        <a:lnSpc>
          <a:spcPct val="90000"/>
        </a:lnSpc>
        <a:spcBef>
          <a:spcPct val="0"/>
        </a:spcBef>
        <a:spcAft>
          <a:spcPct val="0"/>
        </a:spcAft>
        <a:defRPr sz="3300">
          <a:solidFill>
            <a:schemeClr val="tx1"/>
          </a:solidFill>
          <a:latin typeface="Calibri Light" pitchFamily="34" charset="0"/>
          <a:ea typeface="新細明體" pitchFamily="18" charset="-120"/>
        </a:defRPr>
      </a:lvl2pPr>
      <a:lvl3pPr algn="l" defTabSz="685800" rtl="0" eaLnBrk="0" fontAlgn="base" hangingPunct="0">
        <a:lnSpc>
          <a:spcPct val="90000"/>
        </a:lnSpc>
        <a:spcBef>
          <a:spcPct val="0"/>
        </a:spcBef>
        <a:spcAft>
          <a:spcPct val="0"/>
        </a:spcAft>
        <a:defRPr sz="3300">
          <a:solidFill>
            <a:schemeClr val="tx1"/>
          </a:solidFill>
          <a:latin typeface="Calibri Light" pitchFamily="34" charset="0"/>
          <a:ea typeface="新細明體" pitchFamily="18" charset="-120"/>
        </a:defRPr>
      </a:lvl3pPr>
      <a:lvl4pPr algn="l" defTabSz="685800" rtl="0" eaLnBrk="0" fontAlgn="base" hangingPunct="0">
        <a:lnSpc>
          <a:spcPct val="90000"/>
        </a:lnSpc>
        <a:spcBef>
          <a:spcPct val="0"/>
        </a:spcBef>
        <a:spcAft>
          <a:spcPct val="0"/>
        </a:spcAft>
        <a:defRPr sz="3300">
          <a:solidFill>
            <a:schemeClr val="tx1"/>
          </a:solidFill>
          <a:latin typeface="Calibri Light" pitchFamily="34" charset="0"/>
          <a:ea typeface="新細明體" pitchFamily="18" charset="-120"/>
        </a:defRPr>
      </a:lvl4pPr>
      <a:lvl5pPr algn="l" defTabSz="685800" rtl="0" eaLnBrk="0" fontAlgn="base" hangingPunct="0">
        <a:lnSpc>
          <a:spcPct val="90000"/>
        </a:lnSpc>
        <a:spcBef>
          <a:spcPct val="0"/>
        </a:spcBef>
        <a:spcAft>
          <a:spcPct val="0"/>
        </a:spcAft>
        <a:defRPr sz="3300">
          <a:solidFill>
            <a:schemeClr val="tx1"/>
          </a:solidFill>
          <a:latin typeface="Calibri Light" pitchFamily="34" charset="0"/>
          <a:ea typeface="新細明體" pitchFamily="18" charset="-120"/>
        </a:defRPr>
      </a:lvl5pPr>
      <a:lvl6pPr marL="457200" algn="l" defTabSz="685800" rtl="0" fontAlgn="base">
        <a:lnSpc>
          <a:spcPct val="90000"/>
        </a:lnSpc>
        <a:spcBef>
          <a:spcPct val="0"/>
        </a:spcBef>
        <a:spcAft>
          <a:spcPct val="0"/>
        </a:spcAft>
        <a:defRPr sz="3300">
          <a:solidFill>
            <a:schemeClr val="tx1"/>
          </a:solidFill>
          <a:latin typeface="Calibri Light" pitchFamily="34" charset="0"/>
          <a:ea typeface="新細明體" pitchFamily="18" charset="-120"/>
        </a:defRPr>
      </a:lvl6pPr>
      <a:lvl7pPr marL="914400" algn="l" defTabSz="685800" rtl="0" fontAlgn="base">
        <a:lnSpc>
          <a:spcPct val="90000"/>
        </a:lnSpc>
        <a:spcBef>
          <a:spcPct val="0"/>
        </a:spcBef>
        <a:spcAft>
          <a:spcPct val="0"/>
        </a:spcAft>
        <a:defRPr sz="3300">
          <a:solidFill>
            <a:schemeClr val="tx1"/>
          </a:solidFill>
          <a:latin typeface="Calibri Light" pitchFamily="34" charset="0"/>
          <a:ea typeface="新細明體" pitchFamily="18" charset="-120"/>
        </a:defRPr>
      </a:lvl7pPr>
      <a:lvl8pPr marL="1371600" algn="l" defTabSz="685800" rtl="0" fontAlgn="base">
        <a:lnSpc>
          <a:spcPct val="90000"/>
        </a:lnSpc>
        <a:spcBef>
          <a:spcPct val="0"/>
        </a:spcBef>
        <a:spcAft>
          <a:spcPct val="0"/>
        </a:spcAft>
        <a:defRPr sz="3300">
          <a:solidFill>
            <a:schemeClr val="tx1"/>
          </a:solidFill>
          <a:latin typeface="Calibri Light" pitchFamily="34" charset="0"/>
          <a:ea typeface="新細明體" pitchFamily="18" charset="-120"/>
        </a:defRPr>
      </a:lvl8pPr>
      <a:lvl9pPr marL="1828800" algn="l" defTabSz="685800" rtl="0" fontAlgn="base">
        <a:lnSpc>
          <a:spcPct val="90000"/>
        </a:lnSpc>
        <a:spcBef>
          <a:spcPct val="0"/>
        </a:spcBef>
        <a:spcAft>
          <a:spcPct val="0"/>
        </a:spcAft>
        <a:defRPr sz="3300">
          <a:solidFill>
            <a:schemeClr val="tx1"/>
          </a:solidFill>
          <a:latin typeface="Calibri Light" pitchFamily="34" charset="0"/>
          <a:ea typeface="新細明體" pitchFamily="18" charset="-120"/>
        </a:defRPr>
      </a:lvl9pPr>
    </p:titleStyle>
    <p:bodyStyle>
      <a:lvl1pPr marL="171450" indent="-171450" algn="l" defTabSz="685800" rtl="0" eaLnBrk="0" fontAlgn="base" hangingPunct="0">
        <a:lnSpc>
          <a:spcPct val="90000"/>
        </a:lnSpc>
        <a:spcBef>
          <a:spcPts val="750"/>
        </a:spcBef>
        <a:spcAft>
          <a:spcPct val="0"/>
        </a:spcAft>
        <a:buFont typeface="Arial" charset="0"/>
        <a:buChar char="•"/>
        <a:defRPr sz="2100" kern="1200">
          <a:solidFill>
            <a:schemeClr val="tx1"/>
          </a:solidFill>
          <a:latin typeface="+mn-lt"/>
          <a:ea typeface="+mn-ea"/>
          <a:cs typeface="+mn-cs"/>
        </a:defRPr>
      </a:lvl1pPr>
      <a:lvl2pPr marL="514350" indent="-171450" algn="l" defTabSz="685800" rtl="0" eaLnBrk="0" fontAlgn="base" hangingPunct="0">
        <a:lnSpc>
          <a:spcPct val="90000"/>
        </a:lnSpc>
        <a:spcBef>
          <a:spcPts val="375"/>
        </a:spcBef>
        <a:spcAft>
          <a:spcPct val="0"/>
        </a:spcAft>
        <a:buFont typeface="Arial" charset="0"/>
        <a:buChar char="•"/>
        <a:defRPr kern="1200">
          <a:solidFill>
            <a:schemeClr val="tx1"/>
          </a:solidFill>
          <a:latin typeface="+mn-lt"/>
          <a:ea typeface="+mn-ea"/>
          <a:cs typeface="+mn-cs"/>
        </a:defRPr>
      </a:lvl2pPr>
      <a:lvl3pPr marL="857250" indent="-171450" algn="l" defTabSz="685800" rtl="0" eaLnBrk="0" fontAlgn="base" hangingPunct="0">
        <a:lnSpc>
          <a:spcPct val="90000"/>
        </a:lnSpc>
        <a:spcBef>
          <a:spcPts val="375"/>
        </a:spcBef>
        <a:spcAft>
          <a:spcPct val="0"/>
        </a:spcAft>
        <a:buFont typeface="Arial" charset="0"/>
        <a:buChar char="•"/>
        <a:defRPr sz="1500" kern="1200">
          <a:solidFill>
            <a:schemeClr val="tx1"/>
          </a:solidFill>
          <a:latin typeface="+mn-lt"/>
          <a:ea typeface="+mn-ea"/>
          <a:cs typeface="+mn-cs"/>
        </a:defRPr>
      </a:lvl3pPr>
      <a:lvl4pPr marL="1200150" indent="-171450" algn="l" defTabSz="685800" rtl="0" eaLnBrk="0" fontAlgn="base" hangingPunct="0">
        <a:lnSpc>
          <a:spcPct val="90000"/>
        </a:lnSpc>
        <a:spcBef>
          <a:spcPts val="375"/>
        </a:spcBef>
        <a:spcAft>
          <a:spcPct val="0"/>
        </a:spcAft>
        <a:buFont typeface="Arial" charset="0"/>
        <a:buChar char="•"/>
        <a:defRPr sz="1300" kern="1200">
          <a:solidFill>
            <a:schemeClr val="tx1"/>
          </a:solidFill>
          <a:latin typeface="+mn-lt"/>
          <a:ea typeface="+mn-ea"/>
          <a:cs typeface="+mn-cs"/>
        </a:defRPr>
      </a:lvl4pPr>
      <a:lvl5pPr marL="1543050" indent="-171450" algn="l" defTabSz="685800" rtl="0" eaLnBrk="0" fontAlgn="base" hangingPunct="0">
        <a:lnSpc>
          <a:spcPct val="90000"/>
        </a:lnSpc>
        <a:spcBef>
          <a:spcPts val="375"/>
        </a:spcBef>
        <a:spcAft>
          <a:spcPct val="0"/>
        </a:spcAft>
        <a:buFont typeface="Arial" charset="0"/>
        <a:buChar char="•"/>
        <a:defRPr sz="13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zh-TW"/>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4.xml"/><Relationship Id="rId1" Type="http://schemas.openxmlformats.org/officeDocument/2006/relationships/themeOverride" Target="../theme/themeOverride1.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pic>
        <p:nvPicPr>
          <p:cNvPr id="4098" name="Picture 4" descr="簡報底圖-首頁"/>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9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99" name="Rectangle 5"/>
          <p:cNvSpPr>
            <a:spLocks noGrp="1" noChangeArrowheads="1"/>
          </p:cNvSpPr>
          <p:nvPr>
            <p:ph type="ctrTitle"/>
          </p:nvPr>
        </p:nvSpPr>
        <p:spPr>
          <a:xfrm>
            <a:off x="179388" y="415925"/>
            <a:ext cx="8964612" cy="2076450"/>
          </a:xfrm>
          <a:noFill/>
        </p:spPr>
        <p:txBody>
          <a:bodyPr/>
          <a:lstStyle/>
          <a:p>
            <a:pPr eaLnBrk="1" hangingPunct="1">
              <a:lnSpc>
                <a:spcPct val="120000"/>
              </a:lnSpc>
            </a:pPr>
            <a:r>
              <a:rPr lang="zh-TW" altLang="en-US" sz="4000" dirty="0" smtClean="0">
                <a:latin typeface="Times New Roman" pitchFamily="18" charset="0"/>
                <a:ea typeface="標楷體" pitchFamily="65" charset="-120"/>
                <a:cs typeface="Times New Roman" pitchFamily="18" charset="0"/>
              </a:rPr>
              <a:t>第</a:t>
            </a:r>
            <a:r>
              <a:rPr lang="en-US" altLang="zh-TW" sz="4000" dirty="0" smtClean="0">
                <a:latin typeface="Times New Roman" pitchFamily="18" charset="0"/>
                <a:ea typeface="標楷體" pitchFamily="65" charset="-120"/>
                <a:cs typeface="Times New Roman" pitchFamily="18" charset="0"/>
              </a:rPr>
              <a:t>3</a:t>
            </a:r>
            <a:r>
              <a:rPr lang="zh-TW" altLang="en-US" sz="4000" dirty="0" smtClean="0">
                <a:latin typeface="Times New Roman" pitchFamily="18" charset="0"/>
                <a:ea typeface="標楷體" pitchFamily="65" charset="-120"/>
                <a:cs typeface="Times New Roman" pitchFamily="18" charset="0"/>
              </a:rPr>
              <a:t>期獎勵大學教學卓越計畫第</a:t>
            </a:r>
            <a:r>
              <a:rPr lang="en-US" altLang="zh-TW" sz="4000" dirty="0" smtClean="0">
                <a:latin typeface="Times New Roman" pitchFamily="18" charset="0"/>
                <a:ea typeface="標楷體" pitchFamily="65" charset="-120"/>
                <a:cs typeface="Times New Roman" pitchFamily="18" charset="0"/>
              </a:rPr>
              <a:t>2</a:t>
            </a:r>
            <a:r>
              <a:rPr lang="zh-TW" altLang="en-US" sz="4000" dirty="0" smtClean="0">
                <a:latin typeface="Times New Roman" pitchFamily="18" charset="0"/>
                <a:ea typeface="標楷體" pitchFamily="65" charset="-120"/>
                <a:cs typeface="Times New Roman" pitchFamily="18" charset="0"/>
              </a:rPr>
              <a:t>階段</a:t>
            </a:r>
            <a:r>
              <a:rPr lang="en-US" altLang="zh-TW" sz="4000" dirty="0" smtClean="0">
                <a:latin typeface="Times New Roman" pitchFamily="18" charset="0"/>
                <a:ea typeface="標楷體" pitchFamily="65" charset="-120"/>
                <a:cs typeface="Times New Roman" pitchFamily="18" charset="0"/>
              </a:rPr>
              <a:t>(104</a:t>
            </a:r>
            <a:r>
              <a:rPr lang="zh-TW" altLang="en-US" sz="4000" dirty="0" smtClean="0">
                <a:latin typeface="Times New Roman" pitchFamily="18" charset="0"/>
                <a:ea typeface="標楷體" pitchFamily="65" charset="-120"/>
                <a:cs typeface="Times New Roman" pitchFamily="18" charset="0"/>
              </a:rPr>
              <a:t>年至</a:t>
            </a:r>
            <a:r>
              <a:rPr lang="en-US" altLang="zh-TW" sz="4000" dirty="0" smtClean="0">
                <a:latin typeface="Times New Roman" pitchFamily="18" charset="0"/>
                <a:ea typeface="標楷體" pitchFamily="65" charset="-120"/>
                <a:cs typeface="Times New Roman" pitchFamily="18" charset="0"/>
              </a:rPr>
              <a:t>105</a:t>
            </a:r>
            <a:r>
              <a:rPr lang="zh-TW" altLang="en-US" sz="4000" dirty="0" smtClean="0">
                <a:latin typeface="Times New Roman" pitchFamily="18" charset="0"/>
                <a:ea typeface="標楷體" pitchFamily="65" charset="-120"/>
                <a:cs typeface="Times New Roman" pitchFamily="18" charset="0"/>
              </a:rPr>
              <a:t>年</a:t>
            </a:r>
            <a:r>
              <a:rPr lang="en-US" altLang="zh-TW" sz="4000" dirty="0" smtClean="0">
                <a:latin typeface="Times New Roman" pitchFamily="18" charset="0"/>
                <a:ea typeface="標楷體" pitchFamily="65" charset="-120"/>
                <a:cs typeface="Times New Roman" pitchFamily="18" charset="0"/>
              </a:rPr>
              <a:t>)</a:t>
            </a:r>
            <a:r>
              <a:rPr lang="zh-TW" altLang="en-US" sz="4000" dirty="0" smtClean="0">
                <a:latin typeface="Times New Roman" pitchFamily="18" charset="0"/>
                <a:ea typeface="標楷體" pitchFamily="65" charset="-120"/>
                <a:cs typeface="Times New Roman" pitchFamily="18" charset="0"/>
              </a:rPr>
              <a:t>申請說明會</a:t>
            </a:r>
          </a:p>
        </p:txBody>
      </p:sp>
      <p:sp>
        <p:nvSpPr>
          <p:cNvPr id="4100" name="Rectangle 6"/>
          <p:cNvSpPr>
            <a:spLocks noGrp="1" noChangeArrowheads="1"/>
          </p:cNvSpPr>
          <p:nvPr>
            <p:ph type="subTitle" idx="1"/>
          </p:nvPr>
        </p:nvSpPr>
        <p:spPr>
          <a:xfrm>
            <a:off x="1462088" y="4724400"/>
            <a:ext cx="6400800" cy="792163"/>
          </a:xfrm>
        </p:spPr>
        <p:txBody>
          <a:bodyPr rtlCol="0">
            <a:normAutofit fontScale="77500" lnSpcReduction="20000"/>
          </a:bodyPr>
          <a:lstStyle/>
          <a:p>
            <a:pPr eaLnBrk="1" fontAlgn="auto" hangingPunct="1">
              <a:spcAft>
                <a:spcPts val="0"/>
              </a:spcAft>
              <a:buFont typeface="Arial" panose="020B0604020202020204" pitchFamily="34" charset="0"/>
              <a:buNone/>
              <a:defRPr/>
            </a:pPr>
            <a:r>
              <a:rPr lang="zh-TW" altLang="en-US" sz="4000" b="1" dirty="0" smtClean="0">
                <a:latin typeface="Times New Roman" panose="02020603050405020304" pitchFamily="18" charset="0"/>
                <a:ea typeface="標楷體" panose="03000509000000000000" pitchFamily="65" charset="-120"/>
                <a:cs typeface="Times New Roman" panose="02020603050405020304" pitchFamily="18" charset="0"/>
              </a:rPr>
              <a:t>教育部高教司</a:t>
            </a:r>
            <a:endParaRPr lang="en-US" altLang="zh-TW" sz="4000" b="1" dirty="0" smtClean="0">
              <a:latin typeface="Times New Roman" panose="02020603050405020304" pitchFamily="18" charset="0"/>
              <a:ea typeface="標楷體" panose="03000509000000000000" pitchFamily="65" charset="-120"/>
              <a:cs typeface="Times New Roman" panose="02020603050405020304" pitchFamily="18" charset="0"/>
            </a:endParaRPr>
          </a:p>
          <a:p>
            <a:pPr eaLnBrk="1" fontAlgn="auto" hangingPunct="1">
              <a:spcAft>
                <a:spcPts val="0"/>
              </a:spcAft>
              <a:buFont typeface="Arial" panose="020B0604020202020204" pitchFamily="34" charset="0"/>
              <a:buNone/>
              <a:defRPr/>
            </a:pPr>
            <a:r>
              <a:rPr lang="en-US" altLang="zh-TW" sz="2800" b="1" dirty="0" smtClean="0">
                <a:latin typeface="Times New Roman" panose="02020603050405020304" pitchFamily="18" charset="0"/>
                <a:ea typeface="標楷體" panose="03000509000000000000" pitchFamily="65" charset="-120"/>
                <a:cs typeface="Times New Roman" panose="02020603050405020304" pitchFamily="18" charset="0"/>
              </a:rPr>
              <a:t>103</a:t>
            </a:r>
            <a:r>
              <a:rPr lang="zh-TW" altLang="en-US" sz="2800" b="1" dirty="0" smtClean="0">
                <a:latin typeface="Times New Roman" panose="02020603050405020304" pitchFamily="18" charset="0"/>
                <a:ea typeface="標楷體" panose="03000509000000000000" pitchFamily="65" charset="-120"/>
                <a:cs typeface="Times New Roman" panose="02020603050405020304" pitchFamily="18" charset="0"/>
              </a:rPr>
              <a:t>年</a:t>
            </a:r>
            <a:r>
              <a:rPr lang="en-US" altLang="zh-TW" sz="2800" b="1" dirty="0" smtClean="0">
                <a:latin typeface="Times New Roman" panose="02020603050405020304" pitchFamily="18" charset="0"/>
                <a:ea typeface="標楷體" panose="03000509000000000000" pitchFamily="65" charset="-120"/>
                <a:cs typeface="Times New Roman" panose="02020603050405020304" pitchFamily="18" charset="0"/>
              </a:rPr>
              <a:t>6</a:t>
            </a:r>
            <a:r>
              <a:rPr lang="zh-TW" altLang="en-US" sz="2800" b="1" dirty="0" smtClean="0">
                <a:latin typeface="Times New Roman" panose="02020603050405020304" pitchFamily="18" charset="0"/>
                <a:ea typeface="標楷體" panose="03000509000000000000" pitchFamily="65" charset="-120"/>
                <a:cs typeface="Times New Roman" panose="02020603050405020304" pitchFamily="18" charset="0"/>
              </a:rPr>
              <a:t>月</a:t>
            </a:r>
            <a:r>
              <a:rPr lang="en-US" altLang="zh-TW" sz="2800" b="1" dirty="0" smtClean="0">
                <a:latin typeface="Times New Roman" panose="02020603050405020304" pitchFamily="18" charset="0"/>
                <a:ea typeface="標楷體" panose="03000509000000000000" pitchFamily="65" charset="-120"/>
                <a:cs typeface="Times New Roman" panose="02020603050405020304" pitchFamily="18" charset="0"/>
              </a:rPr>
              <a:t>24</a:t>
            </a:r>
            <a:r>
              <a:rPr lang="zh-TW" altLang="en-US" sz="2800" b="1" dirty="0" smtClean="0">
                <a:latin typeface="Times New Roman" panose="02020603050405020304" pitchFamily="18" charset="0"/>
                <a:ea typeface="標楷體" panose="03000509000000000000" pitchFamily="65" charset="-120"/>
                <a:cs typeface="Times New Roman" panose="02020603050405020304" pitchFamily="18" charset="0"/>
              </a:rPr>
              <a:t>日</a:t>
            </a:r>
            <a:endParaRPr lang="en-US" altLang="zh-TW" sz="2800" b="1" dirty="0" smtClean="0">
              <a:latin typeface="Times New Roman" panose="02020603050405020304" pitchFamily="18" charset="0"/>
              <a:ea typeface="標楷體" panose="03000509000000000000" pitchFamily="65" charset="-120"/>
              <a:cs typeface="Times New Roman" panose="02020603050405020304" pitchFamily="18" charset="0"/>
            </a:endParaRPr>
          </a:p>
          <a:p>
            <a:pPr eaLnBrk="1" fontAlgn="auto" hangingPunct="1">
              <a:spcAft>
                <a:spcPts val="0"/>
              </a:spcAft>
              <a:buFont typeface="Arial" panose="020B0604020202020204" pitchFamily="34" charset="0"/>
              <a:buNone/>
              <a:defRPr/>
            </a:pPr>
            <a:endParaRPr lang="zh-TW" altLang="en-US" sz="4000" b="1" dirty="0" smtClean="0">
              <a:latin typeface="Times New Roman" panose="02020603050405020304" pitchFamily="18" charset="0"/>
              <a:ea typeface="標楷體" panose="03000509000000000000" pitchFamily="65" charset="-12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pic>
        <p:nvPicPr>
          <p:cNvPr id="20482" name="Picture 4" descr="簡報底圖-內頁"/>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588"/>
            <a:ext cx="9144000" cy="6859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483" name="Rectangle 5"/>
          <p:cNvSpPr>
            <a:spLocks noGrp="1" noChangeArrowheads="1"/>
          </p:cNvSpPr>
          <p:nvPr>
            <p:ph type="ctrTitle"/>
          </p:nvPr>
        </p:nvSpPr>
        <p:spPr>
          <a:xfrm>
            <a:off x="685800" y="1989138"/>
            <a:ext cx="7772400" cy="1863725"/>
          </a:xfrm>
          <a:noFill/>
        </p:spPr>
        <p:txBody>
          <a:bodyPr/>
          <a:lstStyle/>
          <a:p>
            <a:pPr eaLnBrk="1" hangingPunct="1"/>
            <a:r>
              <a:rPr lang="zh-TW" altLang="en-US" sz="5600" smtClean="0">
                <a:latin typeface="標楷體" pitchFamily="65" charset="-120"/>
                <a:ea typeface="標楷體" pitchFamily="65" charset="-120"/>
              </a:rPr>
              <a:t>參、計畫申請作業</a:t>
            </a:r>
          </a:p>
        </p:txBody>
      </p:sp>
      <p:sp>
        <p:nvSpPr>
          <p:cNvPr id="20484" name="頁尾版面配置區 3"/>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kumimoji="1">
                <a:solidFill>
                  <a:schemeClr val="tx1"/>
                </a:solidFill>
                <a:latin typeface="Arial" charset="0"/>
                <a:ea typeface="新細明體" pitchFamily="18" charset="-120"/>
              </a:defRPr>
            </a:lvl1pPr>
            <a:lvl2pPr marL="742950" indent="-285750">
              <a:defRPr kumimoji="1">
                <a:solidFill>
                  <a:schemeClr val="tx1"/>
                </a:solidFill>
                <a:latin typeface="Arial" charset="0"/>
                <a:ea typeface="新細明體" pitchFamily="18" charset="-120"/>
              </a:defRPr>
            </a:lvl2pPr>
            <a:lvl3pPr marL="1143000" indent="-228600">
              <a:defRPr kumimoji="1">
                <a:solidFill>
                  <a:schemeClr val="tx1"/>
                </a:solidFill>
                <a:latin typeface="Arial" charset="0"/>
                <a:ea typeface="新細明體" pitchFamily="18" charset="-120"/>
              </a:defRPr>
            </a:lvl3pPr>
            <a:lvl4pPr marL="1600200" indent="-228600">
              <a:defRPr kumimoji="1">
                <a:solidFill>
                  <a:schemeClr val="tx1"/>
                </a:solidFill>
                <a:latin typeface="Arial" charset="0"/>
                <a:ea typeface="新細明體" pitchFamily="18" charset="-120"/>
              </a:defRPr>
            </a:lvl4pPr>
            <a:lvl5pPr marL="2057400" indent="-22860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r>
              <a:rPr lang="en-US" altLang="zh-TW" sz="1400" smtClean="0"/>
              <a:t>9</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pic>
        <p:nvPicPr>
          <p:cNvPr id="21506" name="Picture 4" descr="簡報底圖-內頁"/>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3213" y="-100013"/>
            <a:ext cx="9852026" cy="71532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507" name="頁尾版面配置區 3"/>
          <p:cNvSpPr>
            <a:spLocks noGrp="1"/>
          </p:cNvSpPr>
          <p:nvPr>
            <p:ph type="ftr" sz="quarter" idx="11"/>
          </p:nvPr>
        </p:nvSpPr>
        <p:spPr bwMode="auto">
          <a:xfrm>
            <a:off x="2947988" y="6384925"/>
            <a:ext cx="2895600" cy="4762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kumimoji="1">
                <a:solidFill>
                  <a:schemeClr val="tx1"/>
                </a:solidFill>
                <a:latin typeface="Arial" charset="0"/>
                <a:ea typeface="新細明體" pitchFamily="18" charset="-120"/>
              </a:defRPr>
            </a:lvl1pPr>
            <a:lvl2pPr marL="742950" indent="-285750">
              <a:defRPr kumimoji="1">
                <a:solidFill>
                  <a:schemeClr val="tx1"/>
                </a:solidFill>
                <a:latin typeface="Arial" charset="0"/>
                <a:ea typeface="新細明體" pitchFamily="18" charset="-120"/>
              </a:defRPr>
            </a:lvl2pPr>
            <a:lvl3pPr marL="1143000" indent="-228600">
              <a:defRPr kumimoji="1">
                <a:solidFill>
                  <a:schemeClr val="tx1"/>
                </a:solidFill>
                <a:latin typeface="Arial" charset="0"/>
                <a:ea typeface="新細明體" pitchFamily="18" charset="-120"/>
              </a:defRPr>
            </a:lvl3pPr>
            <a:lvl4pPr marL="1600200" indent="-228600">
              <a:defRPr kumimoji="1">
                <a:solidFill>
                  <a:schemeClr val="tx1"/>
                </a:solidFill>
                <a:latin typeface="Arial" charset="0"/>
                <a:ea typeface="新細明體" pitchFamily="18" charset="-120"/>
              </a:defRPr>
            </a:lvl4pPr>
            <a:lvl5pPr marL="2057400" indent="-22860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r>
              <a:rPr lang="en-US" altLang="zh-TW" sz="1400" smtClean="0"/>
              <a:t>10</a:t>
            </a:r>
          </a:p>
        </p:txBody>
      </p:sp>
      <p:sp>
        <p:nvSpPr>
          <p:cNvPr id="5" name="Rectangle 3"/>
          <p:cNvSpPr txBox="1">
            <a:spLocks noChangeArrowheads="1"/>
          </p:cNvSpPr>
          <p:nvPr/>
        </p:nvSpPr>
        <p:spPr bwMode="auto">
          <a:xfrm>
            <a:off x="358775" y="303213"/>
            <a:ext cx="8656638" cy="1081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pitchFamily="34" charset="0"/>
                <a:ea typeface="新細明體" pitchFamily="18" charset="-120"/>
              </a:defRPr>
            </a:lvl2pPr>
            <a:lvl3pPr algn="ctr" rtl="0" eaLnBrk="0" fontAlgn="base" hangingPunct="0">
              <a:spcBef>
                <a:spcPct val="0"/>
              </a:spcBef>
              <a:spcAft>
                <a:spcPct val="0"/>
              </a:spcAft>
              <a:defRPr kumimoji="1" sz="4400">
                <a:solidFill>
                  <a:schemeClr val="tx2"/>
                </a:solidFill>
                <a:latin typeface="Arial" pitchFamily="34" charset="0"/>
                <a:ea typeface="新細明體" pitchFamily="18" charset="-120"/>
              </a:defRPr>
            </a:lvl3pPr>
            <a:lvl4pPr algn="ctr" rtl="0" eaLnBrk="0" fontAlgn="base" hangingPunct="0">
              <a:spcBef>
                <a:spcPct val="0"/>
              </a:spcBef>
              <a:spcAft>
                <a:spcPct val="0"/>
              </a:spcAft>
              <a:defRPr kumimoji="1" sz="4400">
                <a:solidFill>
                  <a:schemeClr val="tx2"/>
                </a:solidFill>
                <a:latin typeface="Arial" pitchFamily="34" charset="0"/>
                <a:ea typeface="新細明體" pitchFamily="18" charset="-120"/>
              </a:defRPr>
            </a:lvl4pPr>
            <a:lvl5pPr algn="ctr" rtl="0" eaLnBrk="0" fontAlgn="base" hangingPunct="0">
              <a:spcBef>
                <a:spcPct val="0"/>
              </a:spcBef>
              <a:spcAft>
                <a:spcPct val="0"/>
              </a:spcAft>
              <a:defRPr kumimoji="1" sz="4400">
                <a:solidFill>
                  <a:schemeClr val="tx2"/>
                </a:solidFill>
                <a:latin typeface="Arial" pitchFamily="34" charset="0"/>
                <a:ea typeface="新細明體" pitchFamily="18" charset="-120"/>
              </a:defRPr>
            </a:lvl5pPr>
            <a:lvl6pPr marL="457200" algn="ctr" rtl="0" fontAlgn="base">
              <a:spcBef>
                <a:spcPct val="0"/>
              </a:spcBef>
              <a:spcAft>
                <a:spcPct val="0"/>
              </a:spcAft>
              <a:defRPr kumimoji="1" sz="4400">
                <a:solidFill>
                  <a:schemeClr val="tx2"/>
                </a:solidFill>
                <a:latin typeface="Arial" pitchFamily="34" charset="0"/>
                <a:ea typeface="新細明體" pitchFamily="18" charset="-120"/>
              </a:defRPr>
            </a:lvl6pPr>
            <a:lvl7pPr marL="914400" algn="ctr" rtl="0" fontAlgn="base">
              <a:spcBef>
                <a:spcPct val="0"/>
              </a:spcBef>
              <a:spcAft>
                <a:spcPct val="0"/>
              </a:spcAft>
              <a:defRPr kumimoji="1" sz="4400">
                <a:solidFill>
                  <a:schemeClr val="tx2"/>
                </a:solidFill>
                <a:latin typeface="Arial" pitchFamily="34" charset="0"/>
                <a:ea typeface="新細明體" pitchFamily="18" charset="-120"/>
              </a:defRPr>
            </a:lvl7pPr>
            <a:lvl8pPr marL="1371600" algn="ctr" rtl="0" fontAlgn="base">
              <a:spcBef>
                <a:spcPct val="0"/>
              </a:spcBef>
              <a:spcAft>
                <a:spcPct val="0"/>
              </a:spcAft>
              <a:defRPr kumimoji="1" sz="4400">
                <a:solidFill>
                  <a:schemeClr val="tx2"/>
                </a:solidFill>
                <a:latin typeface="Arial" pitchFamily="34" charset="0"/>
                <a:ea typeface="新細明體" pitchFamily="18" charset="-120"/>
              </a:defRPr>
            </a:lvl8pPr>
            <a:lvl9pPr marL="1828800" algn="ctr" rtl="0" fontAlgn="base">
              <a:spcBef>
                <a:spcPct val="0"/>
              </a:spcBef>
              <a:spcAft>
                <a:spcPct val="0"/>
              </a:spcAft>
              <a:defRPr kumimoji="1" sz="4400">
                <a:solidFill>
                  <a:schemeClr val="tx2"/>
                </a:solidFill>
                <a:latin typeface="Arial" pitchFamily="34" charset="0"/>
                <a:ea typeface="新細明體" pitchFamily="18" charset="-120"/>
              </a:defRPr>
            </a:lvl9pPr>
          </a:lstStyle>
          <a:p>
            <a:pPr eaLnBrk="1" hangingPunct="1">
              <a:defRPr/>
            </a:pPr>
            <a:r>
              <a:rPr lang="zh-TW" altLang="en-US" sz="4800" kern="0" dirty="0" smtClean="0">
                <a:latin typeface="Times New Roman" panose="02020603050405020304" pitchFamily="18" charset="0"/>
                <a:ea typeface="標楷體" panose="03000509000000000000" pitchFamily="65" charset="-120"/>
                <a:cs typeface="Times New Roman" panose="02020603050405020304" pitchFamily="18" charset="0"/>
              </a:rPr>
              <a:t>一、計畫申請流程規劃</a:t>
            </a:r>
            <a:endParaRPr lang="zh-TW" altLang="en-US" sz="4800" kern="0" dirty="0" smtClean="0">
              <a:solidFill>
                <a:srgbClr val="0000FF"/>
              </a:solidFill>
              <a:latin typeface="Times New Roman" panose="02020603050405020304" pitchFamily="18" charset="0"/>
              <a:ea typeface="標楷體" panose="03000509000000000000" pitchFamily="65" charset="-120"/>
              <a:cs typeface="Times New Roman" panose="02020603050405020304" pitchFamily="18" charset="0"/>
            </a:endParaRPr>
          </a:p>
        </p:txBody>
      </p:sp>
      <p:sp>
        <p:nvSpPr>
          <p:cNvPr id="7" name="AutoShape 5"/>
          <p:cNvSpPr>
            <a:spLocks noChangeArrowheads="1"/>
          </p:cNvSpPr>
          <p:nvPr/>
        </p:nvSpPr>
        <p:spPr bwMode="auto">
          <a:xfrm>
            <a:off x="392745" y="1784350"/>
            <a:ext cx="8301360" cy="576262"/>
          </a:xfrm>
          <a:prstGeom prst="homePlate">
            <a:avLst>
              <a:gd name="adj" fmla="val 80538"/>
            </a:avLst>
          </a:prstGeom>
          <a:gradFill rotWithShape="1">
            <a:gsLst>
              <a:gs pos="0">
                <a:srgbClr val="005CBF">
                  <a:alpha val="89999"/>
                </a:srgbClr>
              </a:gs>
              <a:gs pos="25000">
                <a:srgbClr val="0087E6">
                  <a:alpha val="92500"/>
                </a:srgbClr>
              </a:gs>
              <a:gs pos="75000">
                <a:srgbClr val="21D6E0">
                  <a:alpha val="97500"/>
                </a:srgbClr>
              </a:gs>
              <a:gs pos="100000">
                <a:srgbClr val="03D4A8"/>
              </a:gs>
            </a:gsLst>
            <a:lin ang="0" scaled="1"/>
          </a:gradFill>
          <a:ln w="9525">
            <a:solidFill>
              <a:srgbClr val="0000FF"/>
            </a:solidFill>
            <a:miter lim="800000"/>
            <a:headEnd/>
            <a:tailEnd/>
          </a:ln>
          <a:effectLst/>
        </p:spPr>
        <p:txBody>
          <a:bodyPr wrap="none" anchor="ctr"/>
          <a:lstStyle/>
          <a:p>
            <a:pPr algn="ctr" eaLnBrk="1" hangingPunct="1">
              <a:defRPr/>
            </a:pPr>
            <a:r>
              <a:rPr lang="zh-TW" altLang="en-US" sz="2400" b="1" dirty="0">
                <a:latin typeface="標楷體" panose="03000509000000000000" pitchFamily="65" charset="-120"/>
                <a:ea typeface="標楷體" panose="03000509000000000000" pitchFamily="65" charset="-120"/>
              </a:rPr>
              <a:t>預定期程</a:t>
            </a:r>
          </a:p>
        </p:txBody>
      </p:sp>
      <p:sp>
        <p:nvSpPr>
          <p:cNvPr id="8" name="AutoShape 33"/>
          <p:cNvSpPr>
            <a:spLocks noChangeArrowheads="1"/>
          </p:cNvSpPr>
          <p:nvPr/>
        </p:nvSpPr>
        <p:spPr bwMode="auto">
          <a:xfrm rot="290935">
            <a:off x="5638800" y="1289050"/>
            <a:ext cx="1795463" cy="1219200"/>
          </a:xfrm>
          <a:prstGeom prst="star16">
            <a:avLst>
              <a:gd name="adj" fmla="val 37500"/>
            </a:avLst>
          </a:prstGeom>
          <a:gradFill rotWithShape="1">
            <a:gsLst>
              <a:gs pos="0">
                <a:srgbClr val="FFFF00">
                  <a:alpha val="82999"/>
                </a:srgbClr>
              </a:gs>
              <a:gs pos="100000">
                <a:schemeClr val="bg1"/>
              </a:gs>
            </a:gsLst>
            <a:lin ang="5400000" scaled="1"/>
          </a:gradFill>
          <a:ln w="9525">
            <a:solidFill>
              <a:srgbClr val="FFFFFF"/>
            </a:solidFill>
            <a:miter lim="800000"/>
            <a:headEnd/>
            <a:tailEnd/>
          </a:ln>
        </p:spPr>
        <p:txBody>
          <a:bodyPr wrap="none" anchor="ctr"/>
          <a:lstStyle>
            <a:lvl1pPr>
              <a:defRPr kumimoji="1">
                <a:solidFill>
                  <a:schemeClr val="tx1"/>
                </a:solidFill>
                <a:latin typeface="Arial" charset="0"/>
                <a:ea typeface="新細明體" pitchFamily="18" charset="-120"/>
              </a:defRPr>
            </a:lvl1pPr>
            <a:lvl2pPr marL="742950" indent="-285750">
              <a:defRPr kumimoji="1">
                <a:solidFill>
                  <a:schemeClr val="tx1"/>
                </a:solidFill>
                <a:latin typeface="Arial" charset="0"/>
                <a:ea typeface="新細明體" pitchFamily="18" charset="-120"/>
              </a:defRPr>
            </a:lvl2pPr>
            <a:lvl3pPr marL="1143000" indent="-228600">
              <a:defRPr kumimoji="1">
                <a:solidFill>
                  <a:schemeClr val="tx1"/>
                </a:solidFill>
                <a:latin typeface="Arial" charset="0"/>
                <a:ea typeface="新細明體" pitchFamily="18" charset="-120"/>
              </a:defRPr>
            </a:lvl3pPr>
            <a:lvl4pPr marL="1600200" indent="-228600">
              <a:defRPr kumimoji="1">
                <a:solidFill>
                  <a:schemeClr val="tx1"/>
                </a:solidFill>
                <a:latin typeface="Arial" charset="0"/>
                <a:ea typeface="新細明體" pitchFamily="18" charset="-120"/>
              </a:defRPr>
            </a:lvl4pPr>
            <a:lvl5pPr marL="2057400" indent="-22860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pPr algn="ctr" eaLnBrk="1" hangingPunct="1">
              <a:lnSpc>
                <a:spcPct val="130000"/>
              </a:lnSpc>
            </a:pPr>
            <a:r>
              <a:rPr lang="en-US" altLang="zh-TW" sz="2400" b="1">
                <a:solidFill>
                  <a:srgbClr val="FF0000"/>
                </a:solidFill>
                <a:latin typeface="Times New Roman" pitchFamily="18" charset="0"/>
                <a:ea typeface="標楷體" pitchFamily="65" charset="-120"/>
                <a:cs typeface="Times New Roman" pitchFamily="18" charset="0"/>
              </a:rPr>
              <a:t>104</a:t>
            </a:r>
            <a:r>
              <a:rPr lang="zh-TW" altLang="en-US" sz="2400" b="1">
                <a:solidFill>
                  <a:srgbClr val="FF0000"/>
                </a:solidFill>
                <a:latin typeface="Times New Roman" pitchFamily="18" charset="0"/>
                <a:ea typeface="標楷體" pitchFamily="65" charset="-120"/>
                <a:cs typeface="Times New Roman" pitchFamily="18" charset="0"/>
              </a:rPr>
              <a:t>年至</a:t>
            </a:r>
            <a:r>
              <a:rPr lang="en-US" altLang="zh-TW" sz="2400" b="1">
                <a:solidFill>
                  <a:srgbClr val="FF0000"/>
                </a:solidFill>
                <a:latin typeface="Times New Roman" pitchFamily="18" charset="0"/>
                <a:ea typeface="標楷體" pitchFamily="65" charset="-120"/>
                <a:cs typeface="Times New Roman" pitchFamily="18" charset="0"/>
              </a:rPr>
              <a:t>105</a:t>
            </a:r>
            <a:r>
              <a:rPr lang="zh-TW" altLang="en-US" sz="2400" b="1">
                <a:solidFill>
                  <a:srgbClr val="FF0000"/>
                </a:solidFill>
                <a:latin typeface="Times New Roman" pitchFamily="18" charset="0"/>
                <a:ea typeface="標楷體" pitchFamily="65" charset="-120"/>
                <a:cs typeface="Times New Roman" pitchFamily="18" charset="0"/>
              </a:rPr>
              <a:t>年計畫相關申請事宜</a:t>
            </a:r>
          </a:p>
          <a:p>
            <a:pPr algn="ctr" eaLnBrk="1" hangingPunct="1">
              <a:lnSpc>
                <a:spcPct val="130000"/>
              </a:lnSpc>
            </a:pPr>
            <a:r>
              <a:rPr kumimoji="0" lang="zh-TW" altLang="en-US" sz="2400" b="1">
                <a:solidFill>
                  <a:srgbClr val="FF0000"/>
                </a:solidFill>
                <a:latin typeface="Times New Roman" pitchFamily="18" charset="0"/>
                <a:ea typeface="標楷體" pitchFamily="65" charset="-120"/>
                <a:cs typeface="Times New Roman" pitchFamily="18" charset="0"/>
              </a:rPr>
              <a:t>請以正式公文為準</a:t>
            </a:r>
          </a:p>
        </p:txBody>
      </p:sp>
      <p:sp>
        <p:nvSpPr>
          <p:cNvPr id="21513" name="Line 22"/>
          <p:cNvSpPr>
            <a:spLocks noChangeShapeType="1"/>
          </p:cNvSpPr>
          <p:nvPr/>
        </p:nvSpPr>
        <p:spPr bwMode="auto">
          <a:xfrm>
            <a:off x="569913" y="2360613"/>
            <a:ext cx="0" cy="198437"/>
          </a:xfrm>
          <a:prstGeom prst="line">
            <a:avLst/>
          </a:prstGeom>
          <a:noFill/>
          <a:ln w="19050">
            <a:solidFill>
              <a:srgbClr val="0000CC"/>
            </a:solidFill>
            <a:round/>
            <a:headEnd/>
            <a:tailEnd/>
          </a:ln>
          <a:extLst>
            <a:ext uri="{909E8E84-426E-40DD-AFC4-6F175D3DCCD1}">
              <a14:hiddenFill xmlns:a14="http://schemas.microsoft.com/office/drawing/2010/main">
                <a:noFill/>
              </a14:hiddenFill>
            </a:ext>
          </a:extLst>
        </p:spPr>
        <p:txBody>
          <a:bodyPr/>
          <a:lstStyle/>
          <a:p>
            <a:endParaRPr lang="zh-TW" altLang="en-US"/>
          </a:p>
        </p:txBody>
      </p:sp>
      <p:sp>
        <p:nvSpPr>
          <p:cNvPr id="21514" name="Text Box 6"/>
          <p:cNvSpPr txBox="1">
            <a:spLocks noChangeArrowheads="1"/>
          </p:cNvSpPr>
          <p:nvPr/>
        </p:nvSpPr>
        <p:spPr bwMode="auto">
          <a:xfrm>
            <a:off x="-66675" y="2665413"/>
            <a:ext cx="14097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Arial" charset="0"/>
                <a:ea typeface="新細明體" pitchFamily="18" charset="-120"/>
              </a:defRPr>
            </a:lvl1pPr>
            <a:lvl2pPr marL="742950" indent="-285750">
              <a:defRPr kumimoji="1">
                <a:solidFill>
                  <a:schemeClr val="tx1"/>
                </a:solidFill>
                <a:latin typeface="Arial" charset="0"/>
                <a:ea typeface="新細明體" pitchFamily="18" charset="-120"/>
              </a:defRPr>
            </a:lvl2pPr>
            <a:lvl3pPr marL="1143000" indent="-228600">
              <a:defRPr kumimoji="1">
                <a:solidFill>
                  <a:schemeClr val="tx1"/>
                </a:solidFill>
                <a:latin typeface="Arial" charset="0"/>
                <a:ea typeface="新細明體" pitchFamily="18" charset="-120"/>
              </a:defRPr>
            </a:lvl3pPr>
            <a:lvl4pPr marL="1600200" indent="-228600">
              <a:defRPr kumimoji="1">
                <a:solidFill>
                  <a:schemeClr val="tx1"/>
                </a:solidFill>
                <a:latin typeface="Arial" charset="0"/>
                <a:ea typeface="新細明體" pitchFamily="18" charset="-120"/>
              </a:defRPr>
            </a:lvl4pPr>
            <a:lvl5pPr marL="2057400" indent="-22860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pPr eaLnBrk="1" hangingPunct="1">
              <a:spcBef>
                <a:spcPct val="50000"/>
              </a:spcBef>
            </a:pPr>
            <a:r>
              <a:rPr kumimoji="0" lang="en-US" altLang="zh-TW" sz="1400" b="1">
                <a:solidFill>
                  <a:srgbClr val="000000"/>
                </a:solidFill>
                <a:latin typeface="Times New Roman" pitchFamily="18" charset="0"/>
                <a:ea typeface="標楷體" pitchFamily="65" charset="-120"/>
                <a:cs typeface="Times New Roman" pitchFamily="18" charset="0"/>
              </a:rPr>
              <a:t>103</a:t>
            </a:r>
            <a:r>
              <a:rPr kumimoji="0" lang="zh-TW" altLang="en-US" sz="1400" b="1">
                <a:solidFill>
                  <a:srgbClr val="000000"/>
                </a:solidFill>
                <a:latin typeface="Times New Roman" pitchFamily="18" charset="0"/>
                <a:ea typeface="標楷體" pitchFamily="65" charset="-120"/>
                <a:cs typeface="Times New Roman" pitchFamily="18" charset="0"/>
              </a:rPr>
              <a:t>年</a:t>
            </a:r>
            <a:r>
              <a:rPr kumimoji="0" lang="en-US" altLang="zh-TW" sz="1400" b="1">
                <a:solidFill>
                  <a:srgbClr val="000000"/>
                </a:solidFill>
                <a:latin typeface="Times New Roman" pitchFamily="18" charset="0"/>
                <a:ea typeface="標楷體" pitchFamily="65" charset="-120"/>
                <a:cs typeface="Times New Roman" pitchFamily="18" charset="0"/>
              </a:rPr>
              <a:t>6</a:t>
            </a:r>
            <a:r>
              <a:rPr kumimoji="0" lang="zh-TW" altLang="en-US" sz="1400" b="1">
                <a:solidFill>
                  <a:srgbClr val="000000"/>
                </a:solidFill>
                <a:latin typeface="Times New Roman" pitchFamily="18" charset="0"/>
                <a:ea typeface="標楷體" pitchFamily="65" charset="-120"/>
                <a:cs typeface="Times New Roman" pitchFamily="18" charset="0"/>
              </a:rPr>
              <a:t>月</a:t>
            </a:r>
            <a:r>
              <a:rPr kumimoji="0" lang="en-US" altLang="zh-TW" sz="1400" b="1">
                <a:solidFill>
                  <a:srgbClr val="000000"/>
                </a:solidFill>
                <a:latin typeface="Times New Roman" pitchFamily="18" charset="0"/>
                <a:ea typeface="標楷體" pitchFamily="65" charset="-120"/>
                <a:cs typeface="Times New Roman" pitchFamily="18" charset="0"/>
              </a:rPr>
              <a:t>24</a:t>
            </a:r>
            <a:r>
              <a:rPr kumimoji="0" lang="zh-TW" altLang="en-US" sz="1400" b="1">
                <a:solidFill>
                  <a:srgbClr val="000000"/>
                </a:solidFill>
                <a:latin typeface="Times New Roman" pitchFamily="18" charset="0"/>
                <a:ea typeface="標楷體" pitchFamily="65" charset="-120"/>
                <a:cs typeface="Times New Roman" pitchFamily="18" charset="0"/>
              </a:rPr>
              <a:t>日</a:t>
            </a:r>
          </a:p>
        </p:txBody>
      </p:sp>
      <p:sp>
        <p:nvSpPr>
          <p:cNvPr id="21515" name="Text Box 7"/>
          <p:cNvSpPr txBox="1">
            <a:spLocks noChangeArrowheads="1"/>
          </p:cNvSpPr>
          <p:nvPr/>
        </p:nvSpPr>
        <p:spPr bwMode="auto">
          <a:xfrm>
            <a:off x="117475" y="2971800"/>
            <a:ext cx="504825" cy="2227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Arial" charset="0"/>
                <a:ea typeface="新細明體" pitchFamily="18" charset="-120"/>
              </a:defRPr>
            </a:lvl1pPr>
            <a:lvl2pPr marL="742950" indent="-285750">
              <a:defRPr kumimoji="1">
                <a:solidFill>
                  <a:schemeClr val="tx1"/>
                </a:solidFill>
                <a:latin typeface="Arial" charset="0"/>
                <a:ea typeface="新細明體" pitchFamily="18" charset="-120"/>
              </a:defRPr>
            </a:lvl2pPr>
            <a:lvl3pPr marL="1143000" indent="-228600">
              <a:defRPr kumimoji="1">
                <a:solidFill>
                  <a:schemeClr val="tx1"/>
                </a:solidFill>
                <a:latin typeface="Arial" charset="0"/>
                <a:ea typeface="新細明體" pitchFamily="18" charset="-120"/>
              </a:defRPr>
            </a:lvl3pPr>
            <a:lvl4pPr marL="1600200" indent="-228600">
              <a:defRPr kumimoji="1">
                <a:solidFill>
                  <a:schemeClr val="tx1"/>
                </a:solidFill>
                <a:latin typeface="Arial" charset="0"/>
                <a:ea typeface="新細明體" pitchFamily="18" charset="-120"/>
              </a:defRPr>
            </a:lvl4pPr>
            <a:lvl5pPr marL="2057400" indent="-22860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pPr eaLnBrk="1" hangingPunct="1">
              <a:spcBef>
                <a:spcPct val="50000"/>
              </a:spcBef>
            </a:pPr>
            <a:r>
              <a:rPr kumimoji="0" lang="zh-TW" altLang="en-US" sz="2800" b="1">
                <a:solidFill>
                  <a:srgbClr val="000000"/>
                </a:solidFill>
                <a:latin typeface="標楷體" pitchFamily="65" charset="-120"/>
                <a:ea typeface="標楷體" pitchFamily="65" charset="-120"/>
              </a:rPr>
              <a:t>召開說明會</a:t>
            </a:r>
          </a:p>
        </p:txBody>
      </p:sp>
      <p:sp>
        <p:nvSpPr>
          <p:cNvPr id="21516" name="Text Box 30"/>
          <p:cNvSpPr txBox="1">
            <a:spLocks noChangeArrowheads="1"/>
          </p:cNvSpPr>
          <p:nvPr/>
        </p:nvSpPr>
        <p:spPr bwMode="auto">
          <a:xfrm>
            <a:off x="1082675" y="2663825"/>
            <a:ext cx="1617663"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Arial" charset="0"/>
                <a:ea typeface="新細明體" pitchFamily="18" charset="-120"/>
              </a:defRPr>
            </a:lvl1pPr>
            <a:lvl2pPr marL="742950" indent="-285750">
              <a:defRPr kumimoji="1">
                <a:solidFill>
                  <a:schemeClr val="tx1"/>
                </a:solidFill>
                <a:latin typeface="Arial" charset="0"/>
                <a:ea typeface="新細明體" pitchFamily="18" charset="-120"/>
              </a:defRPr>
            </a:lvl2pPr>
            <a:lvl3pPr marL="1143000" indent="-228600">
              <a:defRPr kumimoji="1">
                <a:solidFill>
                  <a:schemeClr val="tx1"/>
                </a:solidFill>
                <a:latin typeface="Arial" charset="0"/>
                <a:ea typeface="新細明體" pitchFamily="18" charset="-120"/>
              </a:defRPr>
            </a:lvl3pPr>
            <a:lvl4pPr marL="1600200" indent="-228600">
              <a:defRPr kumimoji="1">
                <a:solidFill>
                  <a:schemeClr val="tx1"/>
                </a:solidFill>
                <a:latin typeface="Arial" charset="0"/>
                <a:ea typeface="新細明體" pitchFamily="18" charset="-120"/>
              </a:defRPr>
            </a:lvl4pPr>
            <a:lvl5pPr marL="2057400" indent="-22860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pPr eaLnBrk="1" hangingPunct="1">
              <a:spcBef>
                <a:spcPct val="50000"/>
              </a:spcBef>
            </a:pPr>
            <a:r>
              <a:rPr kumimoji="0" lang="en-US" altLang="zh-TW" sz="1400" b="1">
                <a:solidFill>
                  <a:srgbClr val="FF0000"/>
                </a:solidFill>
                <a:latin typeface="Times New Roman" pitchFamily="18" charset="0"/>
                <a:ea typeface="標楷體" pitchFamily="65" charset="-120"/>
                <a:cs typeface="Times New Roman" pitchFamily="18" charset="0"/>
              </a:rPr>
              <a:t>103</a:t>
            </a:r>
            <a:r>
              <a:rPr kumimoji="0" lang="zh-TW" altLang="en-US" sz="1400" b="1">
                <a:solidFill>
                  <a:srgbClr val="FF0000"/>
                </a:solidFill>
                <a:latin typeface="Times New Roman" pitchFamily="18" charset="0"/>
                <a:ea typeface="標楷體" pitchFamily="65" charset="-120"/>
                <a:cs typeface="Times New Roman" pitchFamily="18" charset="0"/>
              </a:rPr>
              <a:t>年</a:t>
            </a:r>
            <a:r>
              <a:rPr kumimoji="0" lang="en-US" altLang="zh-TW" sz="1400" b="1">
                <a:solidFill>
                  <a:srgbClr val="FF0000"/>
                </a:solidFill>
                <a:latin typeface="Times New Roman" pitchFamily="18" charset="0"/>
                <a:ea typeface="標楷體" pitchFamily="65" charset="-120"/>
                <a:cs typeface="Times New Roman" pitchFamily="18" charset="0"/>
              </a:rPr>
              <a:t>8</a:t>
            </a:r>
            <a:r>
              <a:rPr kumimoji="0" lang="zh-TW" altLang="en-US" sz="1400" b="1">
                <a:solidFill>
                  <a:srgbClr val="FF0000"/>
                </a:solidFill>
                <a:latin typeface="Times New Roman" pitchFamily="18" charset="0"/>
                <a:ea typeface="標楷體" pitchFamily="65" charset="-120"/>
                <a:cs typeface="Times New Roman" pitchFamily="18" charset="0"/>
              </a:rPr>
              <a:t>月</a:t>
            </a:r>
            <a:r>
              <a:rPr kumimoji="0" lang="en-US" altLang="zh-TW" sz="1400" b="1">
                <a:solidFill>
                  <a:srgbClr val="FF0000"/>
                </a:solidFill>
                <a:latin typeface="Times New Roman" pitchFamily="18" charset="0"/>
                <a:ea typeface="標楷體" pitchFamily="65" charset="-120"/>
                <a:cs typeface="Times New Roman" pitchFamily="18" charset="0"/>
              </a:rPr>
              <a:t>15</a:t>
            </a:r>
            <a:r>
              <a:rPr kumimoji="0" lang="zh-TW" altLang="en-US" sz="1400" b="1">
                <a:solidFill>
                  <a:srgbClr val="FF0000"/>
                </a:solidFill>
                <a:latin typeface="Times New Roman" pitchFamily="18" charset="0"/>
                <a:ea typeface="標楷體" pitchFamily="65" charset="-120"/>
                <a:cs typeface="Times New Roman" pitchFamily="18" charset="0"/>
              </a:rPr>
              <a:t>日前</a:t>
            </a:r>
          </a:p>
        </p:txBody>
      </p:sp>
      <p:sp>
        <p:nvSpPr>
          <p:cNvPr id="21517" name="Text Box 31"/>
          <p:cNvSpPr txBox="1">
            <a:spLocks noChangeArrowheads="1"/>
          </p:cNvSpPr>
          <p:nvPr/>
        </p:nvSpPr>
        <p:spPr bwMode="auto">
          <a:xfrm>
            <a:off x="1444625" y="3086100"/>
            <a:ext cx="547688" cy="3648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Arial" charset="0"/>
                <a:ea typeface="新細明體" pitchFamily="18" charset="-120"/>
              </a:defRPr>
            </a:lvl1pPr>
            <a:lvl2pPr marL="742950" indent="-285750">
              <a:defRPr kumimoji="1">
                <a:solidFill>
                  <a:schemeClr val="tx1"/>
                </a:solidFill>
                <a:latin typeface="Arial" charset="0"/>
                <a:ea typeface="新細明體" pitchFamily="18" charset="-120"/>
              </a:defRPr>
            </a:lvl2pPr>
            <a:lvl3pPr marL="1143000" indent="-228600">
              <a:defRPr kumimoji="1">
                <a:solidFill>
                  <a:schemeClr val="tx1"/>
                </a:solidFill>
                <a:latin typeface="Arial" charset="0"/>
                <a:ea typeface="新細明體" pitchFamily="18" charset="-120"/>
              </a:defRPr>
            </a:lvl3pPr>
            <a:lvl4pPr marL="1600200" indent="-228600">
              <a:defRPr kumimoji="1">
                <a:solidFill>
                  <a:schemeClr val="tx1"/>
                </a:solidFill>
                <a:latin typeface="Arial" charset="0"/>
                <a:ea typeface="新細明體" pitchFamily="18" charset="-120"/>
              </a:defRPr>
            </a:lvl4pPr>
            <a:lvl5pPr marL="2057400" indent="-22860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pPr eaLnBrk="1" hangingPunct="1">
              <a:lnSpc>
                <a:spcPct val="75000"/>
              </a:lnSpc>
              <a:spcBef>
                <a:spcPct val="50000"/>
              </a:spcBef>
            </a:pPr>
            <a:r>
              <a:rPr kumimoji="0" lang="zh-TW" altLang="en-US" sz="2800" b="1">
                <a:solidFill>
                  <a:srgbClr val="FF0000"/>
                </a:solidFill>
                <a:latin typeface="標楷體" pitchFamily="65" charset="-120"/>
                <a:ea typeface="標楷體" pitchFamily="65" charset="-120"/>
              </a:rPr>
              <a:t>學校提報構想計畫書申請</a:t>
            </a:r>
          </a:p>
        </p:txBody>
      </p:sp>
      <p:sp>
        <p:nvSpPr>
          <p:cNvPr id="21518" name="Text Box 11"/>
          <p:cNvSpPr txBox="1">
            <a:spLocks noChangeArrowheads="1"/>
          </p:cNvSpPr>
          <p:nvPr/>
        </p:nvSpPr>
        <p:spPr bwMode="auto">
          <a:xfrm>
            <a:off x="2428875" y="2679700"/>
            <a:ext cx="14509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Arial" charset="0"/>
                <a:ea typeface="新細明體" pitchFamily="18" charset="-120"/>
              </a:defRPr>
            </a:lvl1pPr>
            <a:lvl2pPr marL="742950" indent="-285750">
              <a:defRPr kumimoji="1">
                <a:solidFill>
                  <a:schemeClr val="tx1"/>
                </a:solidFill>
                <a:latin typeface="Arial" charset="0"/>
                <a:ea typeface="新細明體" pitchFamily="18" charset="-120"/>
              </a:defRPr>
            </a:lvl2pPr>
            <a:lvl3pPr marL="1143000" indent="-228600">
              <a:defRPr kumimoji="1">
                <a:solidFill>
                  <a:schemeClr val="tx1"/>
                </a:solidFill>
                <a:latin typeface="Arial" charset="0"/>
                <a:ea typeface="新細明體" pitchFamily="18" charset="-120"/>
              </a:defRPr>
            </a:lvl3pPr>
            <a:lvl4pPr marL="1600200" indent="-228600">
              <a:defRPr kumimoji="1">
                <a:solidFill>
                  <a:schemeClr val="tx1"/>
                </a:solidFill>
                <a:latin typeface="Arial" charset="0"/>
                <a:ea typeface="新細明體" pitchFamily="18" charset="-120"/>
              </a:defRPr>
            </a:lvl4pPr>
            <a:lvl5pPr marL="2057400" indent="-22860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pPr eaLnBrk="1" hangingPunct="1">
              <a:spcBef>
                <a:spcPct val="50000"/>
              </a:spcBef>
            </a:pPr>
            <a:r>
              <a:rPr kumimoji="0" lang="en-US" altLang="zh-TW" sz="1400" b="1">
                <a:solidFill>
                  <a:srgbClr val="000000"/>
                </a:solidFill>
                <a:latin typeface="Times New Roman" pitchFamily="18" charset="0"/>
                <a:ea typeface="標楷體" pitchFamily="65" charset="-120"/>
                <a:cs typeface="Times New Roman" pitchFamily="18" charset="0"/>
              </a:rPr>
              <a:t>103</a:t>
            </a:r>
            <a:r>
              <a:rPr kumimoji="0" lang="zh-TW" altLang="en-US" sz="1400" b="1">
                <a:solidFill>
                  <a:srgbClr val="000000"/>
                </a:solidFill>
                <a:latin typeface="Times New Roman" pitchFamily="18" charset="0"/>
                <a:ea typeface="標楷體" pitchFamily="65" charset="-120"/>
                <a:cs typeface="Times New Roman" pitchFamily="18" charset="0"/>
              </a:rPr>
              <a:t>年</a:t>
            </a:r>
            <a:r>
              <a:rPr kumimoji="0" lang="en-US" altLang="zh-TW" sz="1400" b="1">
                <a:solidFill>
                  <a:srgbClr val="000000"/>
                </a:solidFill>
                <a:latin typeface="Times New Roman" pitchFamily="18" charset="0"/>
                <a:ea typeface="標楷體" pitchFamily="65" charset="-120"/>
                <a:cs typeface="Times New Roman" pitchFamily="18" charset="0"/>
              </a:rPr>
              <a:t>9</a:t>
            </a:r>
            <a:r>
              <a:rPr kumimoji="0" lang="zh-TW" altLang="en-US" sz="1400" b="1">
                <a:solidFill>
                  <a:srgbClr val="000000"/>
                </a:solidFill>
                <a:latin typeface="Times New Roman" pitchFamily="18" charset="0"/>
                <a:ea typeface="標楷體" pitchFamily="65" charset="-120"/>
                <a:cs typeface="Times New Roman" pitchFamily="18" charset="0"/>
              </a:rPr>
              <a:t>月底前</a:t>
            </a:r>
          </a:p>
        </p:txBody>
      </p:sp>
      <p:sp>
        <p:nvSpPr>
          <p:cNvPr id="21519" name="Text Box 12"/>
          <p:cNvSpPr txBox="1">
            <a:spLocks noChangeArrowheads="1"/>
          </p:cNvSpPr>
          <p:nvPr/>
        </p:nvSpPr>
        <p:spPr bwMode="auto">
          <a:xfrm>
            <a:off x="2749550" y="3090863"/>
            <a:ext cx="504825" cy="1457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Arial" charset="0"/>
                <a:ea typeface="新細明體" pitchFamily="18" charset="-120"/>
              </a:defRPr>
            </a:lvl1pPr>
            <a:lvl2pPr marL="742950" indent="-285750">
              <a:defRPr kumimoji="1">
                <a:solidFill>
                  <a:schemeClr val="tx1"/>
                </a:solidFill>
                <a:latin typeface="Arial" charset="0"/>
                <a:ea typeface="新細明體" pitchFamily="18" charset="-120"/>
              </a:defRPr>
            </a:lvl2pPr>
            <a:lvl3pPr marL="1143000" indent="-228600">
              <a:defRPr kumimoji="1">
                <a:solidFill>
                  <a:schemeClr val="tx1"/>
                </a:solidFill>
                <a:latin typeface="Arial" charset="0"/>
                <a:ea typeface="新細明體" pitchFamily="18" charset="-120"/>
              </a:defRPr>
            </a:lvl3pPr>
            <a:lvl4pPr marL="1600200" indent="-228600">
              <a:defRPr kumimoji="1">
                <a:solidFill>
                  <a:schemeClr val="tx1"/>
                </a:solidFill>
                <a:latin typeface="Arial" charset="0"/>
                <a:ea typeface="新細明體" pitchFamily="18" charset="-120"/>
              </a:defRPr>
            </a:lvl4pPr>
            <a:lvl5pPr marL="2057400" indent="-22860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pPr eaLnBrk="1" hangingPunct="1">
              <a:lnSpc>
                <a:spcPct val="80000"/>
              </a:lnSpc>
              <a:spcBef>
                <a:spcPct val="50000"/>
              </a:spcBef>
            </a:pPr>
            <a:r>
              <a:rPr kumimoji="0" lang="zh-TW" altLang="en-US" sz="2800" b="1">
                <a:solidFill>
                  <a:srgbClr val="000000"/>
                </a:solidFill>
                <a:latin typeface="標楷體" pitchFamily="65" charset="-120"/>
                <a:ea typeface="標楷體" pitchFamily="65" charset="-120"/>
              </a:rPr>
              <a:t>完成初審</a:t>
            </a:r>
          </a:p>
        </p:txBody>
      </p:sp>
      <p:sp>
        <p:nvSpPr>
          <p:cNvPr id="21520" name="Text Box 30"/>
          <p:cNvSpPr txBox="1">
            <a:spLocks noChangeArrowheads="1"/>
          </p:cNvSpPr>
          <p:nvPr/>
        </p:nvSpPr>
        <p:spPr bwMode="auto">
          <a:xfrm>
            <a:off x="3706813" y="2679700"/>
            <a:ext cx="15494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Arial" charset="0"/>
                <a:ea typeface="新細明體" pitchFamily="18" charset="-120"/>
              </a:defRPr>
            </a:lvl1pPr>
            <a:lvl2pPr marL="742950" indent="-285750">
              <a:defRPr kumimoji="1">
                <a:solidFill>
                  <a:schemeClr val="tx1"/>
                </a:solidFill>
                <a:latin typeface="Arial" charset="0"/>
                <a:ea typeface="新細明體" pitchFamily="18" charset="-120"/>
              </a:defRPr>
            </a:lvl2pPr>
            <a:lvl3pPr marL="1143000" indent="-228600">
              <a:defRPr kumimoji="1">
                <a:solidFill>
                  <a:schemeClr val="tx1"/>
                </a:solidFill>
                <a:latin typeface="Arial" charset="0"/>
                <a:ea typeface="新細明體" pitchFamily="18" charset="-120"/>
              </a:defRPr>
            </a:lvl3pPr>
            <a:lvl4pPr marL="1600200" indent="-228600">
              <a:defRPr kumimoji="1">
                <a:solidFill>
                  <a:schemeClr val="tx1"/>
                </a:solidFill>
                <a:latin typeface="Arial" charset="0"/>
                <a:ea typeface="新細明體" pitchFamily="18" charset="-120"/>
              </a:defRPr>
            </a:lvl4pPr>
            <a:lvl5pPr marL="2057400" indent="-22860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pPr eaLnBrk="1" hangingPunct="1">
              <a:spcBef>
                <a:spcPct val="50000"/>
              </a:spcBef>
            </a:pPr>
            <a:r>
              <a:rPr kumimoji="0" lang="en-US" altLang="zh-TW" sz="1400" b="1">
                <a:solidFill>
                  <a:srgbClr val="FF0000"/>
                </a:solidFill>
                <a:latin typeface="Times New Roman" pitchFamily="18" charset="0"/>
                <a:ea typeface="標楷體" pitchFamily="65" charset="-120"/>
                <a:cs typeface="Times New Roman" pitchFamily="18" charset="0"/>
              </a:rPr>
              <a:t>103</a:t>
            </a:r>
            <a:r>
              <a:rPr kumimoji="0" lang="zh-TW" altLang="en-US" sz="1400" b="1">
                <a:solidFill>
                  <a:srgbClr val="FF0000"/>
                </a:solidFill>
                <a:latin typeface="Times New Roman" pitchFamily="18" charset="0"/>
                <a:ea typeface="標楷體" pitchFamily="65" charset="-120"/>
                <a:cs typeface="Times New Roman" pitchFamily="18" charset="0"/>
              </a:rPr>
              <a:t>年</a:t>
            </a:r>
            <a:r>
              <a:rPr kumimoji="0" lang="en-US" altLang="zh-TW" sz="1400" b="1">
                <a:solidFill>
                  <a:srgbClr val="FF0000"/>
                </a:solidFill>
                <a:latin typeface="Times New Roman" pitchFamily="18" charset="0"/>
                <a:ea typeface="標楷體" pitchFamily="65" charset="-120"/>
                <a:cs typeface="Times New Roman" pitchFamily="18" charset="0"/>
              </a:rPr>
              <a:t>10</a:t>
            </a:r>
            <a:r>
              <a:rPr kumimoji="0" lang="zh-TW" altLang="en-US" sz="1400" b="1">
                <a:solidFill>
                  <a:srgbClr val="FF0000"/>
                </a:solidFill>
                <a:latin typeface="Times New Roman" pitchFamily="18" charset="0"/>
                <a:ea typeface="標楷體" pitchFamily="65" charset="-120"/>
                <a:cs typeface="Times New Roman" pitchFamily="18" charset="0"/>
              </a:rPr>
              <a:t>月底前</a:t>
            </a:r>
          </a:p>
        </p:txBody>
      </p:sp>
      <p:sp>
        <p:nvSpPr>
          <p:cNvPr id="21521" name="Text Box 31"/>
          <p:cNvSpPr txBox="1">
            <a:spLocks noChangeArrowheads="1"/>
          </p:cNvSpPr>
          <p:nvPr/>
        </p:nvSpPr>
        <p:spPr bwMode="auto">
          <a:xfrm>
            <a:off x="4140200" y="3086100"/>
            <a:ext cx="549275" cy="3540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Arial" charset="0"/>
                <a:ea typeface="新細明體" pitchFamily="18" charset="-120"/>
              </a:defRPr>
            </a:lvl1pPr>
            <a:lvl2pPr marL="742950" indent="-285750">
              <a:defRPr kumimoji="1">
                <a:solidFill>
                  <a:schemeClr val="tx1"/>
                </a:solidFill>
                <a:latin typeface="Arial" charset="0"/>
                <a:ea typeface="新細明體" pitchFamily="18" charset="-120"/>
              </a:defRPr>
            </a:lvl2pPr>
            <a:lvl3pPr marL="1143000" indent="-228600">
              <a:defRPr kumimoji="1">
                <a:solidFill>
                  <a:schemeClr val="tx1"/>
                </a:solidFill>
                <a:latin typeface="Arial" charset="0"/>
                <a:ea typeface="新細明體" pitchFamily="18" charset="-120"/>
              </a:defRPr>
            </a:lvl3pPr>
            <a:lvl4pPr marL="1600200" indent="-228600">
              <a:defRPr kumimoji="1">
                <a:solidFill>
                  <a:schemeClr val="tx1"/>
                </a:solidFill>
                <a:latin typeface="Arial" charset="0"/>
                <a:ea typeface="新細明體" pitchFamily="18" charset="-120"/>
              </a:defRPr>
            </a:lvl4pPr>
            <a:lvl5pPr marL="2057400" indent="-22860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pPr eaLnBrk="1" hangingPunct="1">
              <a:lnSpc>
                <a:spcPct val="75000"/>
              </a:lnSpc>
              <a:spcBef>
                <a:spcPct val="50000"/>
              </a:spcBef>
            </a:pPr>
            <a:r>
              <a:rPr kumimoji="0" lang="zh-TW" altLang="en-US" sz="2800" b="1">
                <a:solidFill>
                  <a:srgbClr val="FF0000"/>
                </a:solidFill>
                <a:latin typeface="標楷體" pitchFamily="65" charset="-120"/>
                <a:ea typeface="標楷體" pitchFamily="65" charset="-120"/>
              </a:rPr>
              <a:t>學校提報複審計畫書</a:t>
            </a:r>
            <a:endParaRPr kumimoji="0" lang="en-US" altLang="zh-TW" sz="2800" b="1">
              <a:solidFill>
                <a:srgbClr val="FF0000"/>
              </a:solidFill>
              <a:latin typeface="標楷體" pitchFamily="65" charset="-120"/>
              <a:ea typeface="標楷體" pitchFamily="65" charset="-120"/>
            </a:endParaRPr>
          </a:p>
          <a:p>
            <a:pPr eaLnBrk="1" hangingPunct="1">
              <a:lnSpc>
                <a:spcPct val="75000"/>
              </a:lnSpc>
              <a:spcBef>
                <a:spcPct val="50000"/>
              </a:spcBef>
            </a:pPr>
            <a:endParaRPr kumimoji="0" lang="zh-TW" altLang="en-US" sz="2800" b="1">
              <a:solidFill>
                <a:srgbClr val="000000"/>
              </a:solidFill>
              <a:latin typeface="標楷體" pitchFamily="65" charset="-120"/>
              <a:ea typeface="標楷體" pitchFamily="65" charset="-120"/>
            </a:endParaRPr>
          </a:p>
        </p:txBody>
      </p:sp>
      <p:sp>
        <p:nvSpPr>
          <p:cNvPr id="21522" name="Text Box 14"/>
          <p:cNvSpPr txBox="1">
            <a:spLocks noChangeArrowheads="1"/>
          </p:cNvSpPr>
          <p:nvPr/>
        </p:nvSpPr>
        <p:spPr bwMode="auto">
          <a:xfrm>
            <a:off x="5119688" y="2706688"/>
            <a:ext cx="1684337"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Arial" charset="0"/>
                <a:ea typeface="新細明體" pitchFamily="18" charset="-120"/>
              </a:defRPr>
            </a:lvl1pPr>
            <a:lvl2pPr marL="742950" indent="-285750">
              <a:defRPr kumimoji="1">
                <a:solidFill>
                  <a:schemeClr val="tx1"/>
                </a:solidFill>
                <a:latin typeface="Arial" charset="0"/>
                <a:ea typeface="新細明體" pitchFamily="18" charset="-120"/>
              </a:defRPr>
            </a:lvl2pPr>
            <a:lvl3pPr marL="1143000" indent="-228600">
              <a:defRPr kumimoji="1">
                <a:solidFill>
                  <a:schemeClr val="tx1"/>
                </a:solidFill>
                <a:latin typeface="Arial" charset="0"/>
                <a:ea typeface="新細明體" pitchFamily="18" charset="-120"/>
              </a:defRPr>
            </a:lvl3pPr>
            <a:lvl4pPr marL="1600200" indent="-228600">
              <a:defRPr kumimoji="1">
                <a:solidFill>
                  <a:schemeClr val="tx1"/>
                </a:solidFill>
                <a:latin typeface="Arial" charset="0"/>
                <a:ea typeface="新細明體" pitchFamily="18" charset="-120"/>
              </a:defRPr>
            </a:lvl4pPr>
            <a:lvl5pPr marL="2057400" indent="-22860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pPr eaLnBrk="1" hangingPunct="1">
              <a:spcBef>
                <a:spcPct val="50000"/>
              </a:spcBef>
            </a:pPr>
            <a:r>
              <a:rPr kumimoji="0" lang="en-US" altLang="zh-TW" sz="1400" b="1">
                <a:solidFill>
                  <a:srgbClr val="000000"/>
                </a:solidFill>
                <a:latin typeface="Times New Roman" pitchFamily="18" charset="0"/>
                <a:ea typeface="標楷體" pitchFamily="65" charset="-120"/>
                <a:cs typeface="Times New Roman" pitchFamily="18" charset="0"/>
              </a:rPr>
              <a:t>103</a:t>
            </a:r>
            <a:r>
              <a:rPr kumimoji="0" lang="zh-TW" altLang="en-US" sz="1400" b="1">
                <a:solidFill>
                  <a:srgbClr val="000000"/>
                </a:solidFill>
                <a:latin typeface="Times New Roman" pitchFamily="18" charset="0"/>
                <a:ea typeface="標楷體" pitchFamily="65" charset="-120"/>
                <a:cs typeface="Times New Roman" pitchFamily="18" charset="0"/>
              </a:rPr>
              <a:t>年</a:t>
            </a:r>
            <a:r>
              <a:rPr kumimoji="0" lang="en-US" altLang="zh-TW" sz="1400" b="1">
                <a:solidFill>
                  <a:srgbClr val="000000"/>
                </a:solidFill>
                <a:latin typeface="Times New Roman" pitchFamily="18" charset="0"/>
                <a:ea typeface="標楷體" pitchFamily="65" charset="-120"/>
                <a:cs typeface="Times New Roman" pitchFamily="18" charset="0"/>
              </a:rPr>
              <a:t>11</a:t>
            </a:r>
            <a:r>
              <a:rPr kumimoji="0" lang="zh-TW" altLang="en-US" sz="1400" b="1">
                <a:solidFill>
                  <a:srgbClr val="000000"/>
                </a:solidFill>
                <a:latin typeface="Times New Roman" pitchFamily="18" charset="0"/>
                <a:ea typeface="標楷體" pitchFamily="65" charset="-120"/>
                <a:cs typeface="Times New Roman" pitchFamily="18" charset="0"/>
              </a:rPr>
              <a:t>月底前</a:t>
            </a:r>
          </a:p>
        </p:txBody>
      </p:sp>
      <p:sp>
        <p:nvSpPr>
          <p:cNvPr id="21523" name="Text Box 15"/>
          <p:cNvSpPr txBox="1">
            <a:spLocks noChangeArrowheads="1"/>
          </p:cNvSpPr>
          <p:nvPr/>
        </p:nvSpPr>
        <p:spPr bwMode="auto">
          <a:xfrm>
            <a:off x="5483225" y="3114675"/>
            <a:ext cx="504825" cy="3194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Arial" charset="0"/>
                <a:ea typeface="新細明體" pitchFamily="18" charset="-120"/>
              </a:defRPr>
            </a:lvl1pPr>
            <a:lvl2pPr marL="742950" indent="-285750">
              <a:defRPr kumimoji="1">
                <a:solidFill>
                  <a:schemeClr val="tx1"/>
                </a:solidFill>
                <a:latin typeface="Arial" charset="0"/>
                <a:ea typeface="新細明體" pitchFamily="18" charset="-120"/>
              </a:defRPr>
            </a:lvl2pPr>
            <a:lvl3pPr marL="1143000" indent="-228600">
              <a:defRPr kumimoji="1">
                <a:solidFill>
                  <a:schemeClr val="tx1"/>
                </a:solidFill>
                <a:latin typeface="Arial" charset="0"/>
                <a:ea typeface="新細明體" pitchFamily="18" charset="-120"/>
              </a:defRPr>
            </a:lvl3pPr>
            <a:lvl4pPr marL="1600200" indent="-228600">
              <a:defRPr kumimoji="1">
                <a:solidFill>
                  <a:schemeClr val="tx1"/>
                </a:solidFill>
                <a:latin typeface="Arial" charset="0"/>
                <a:ea typeface="新細明體" pitchFamily="18" charset="-120"/>
              </a:defRPr>
            </a:lvl4pPr>
            <a:lvl5pPr marL="2057400" indent="-22860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pPr eaLnBrk="1" hangingPunct="1">
              <a:lnSpc>
                <a:spcPct val="80000"/>
              </a:lnSpc>
              <a:spcBef>
                <a:spcPct val="50000"/>
              </a:spcBef>
            </a:pPr>
            <a:r>
              <a:rPr kumimoji="0" lang="zh-TW" altLang="en-US" sz="2800" b="1">
                <a:solidFill>
                  <a:srgbClr val="000000"/>
                </a:solidFill>
                <a:latin typeface="標楷體" pitchFamily="65" charset="-120"/>
                <a:ea typeface="標楷體" pitchFamily="65" charset="-120"/>
              </a:rPr>
              <a:t>複審計畫書書面審查</a:t>
            </a:r>
          </a:p>
        </p:txBody>
      </p:sp>
      <p:sp>
        <p:nvSpPr>
          <p:cNvPr id="21524" name="Text Box 17"/>
          <p:cNvSpPr txBox="1">
            <a:spLocks noChangeArrowheads="1"/>
          </p:cNvSpPr>
          <p:nvPr/>
        </p:nvSpPr>
        <p:spPr bwMode="auto">
          <a:xfrm>
            <a:off x="6519863" y="2713038"/>
            <a:ext cx="15240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Arial" charset="0"/>
                <a:ea typeface="新細明體" pitchFamily="18" charset="-120"/>
              </a:defRPr>
            </a:lvl1pPr>
            <a:lvl2pPr marL="742950" indent="-285750">
              <a:defRPr kumimoji="1">
                <a:solidFill>
                  <a:schemeClr val="tx1"/>
                </a:solidFill>
                <a:latin typeface="Arial" charset="0"/>
                <a:ea typeface="新細明體" pitchFamily="18" charset="-120"/>
              </a:defRPr>
            </a:lvl2pPr>
            <a:lvl3pPr marL="1143000" indent="-228600">
              <a:defRPr kumimoji="1">
                <a:solidFill>
                  <a:schemeClr val="tx1"/>
                </a:solidFill>
                <a:latin typeface="Arial" charset="0"/>
                <a:ea typeface="新細明體" pitchFamily="18" charset="-120"/>
              </a:defRPr>
            </a:lvl3pPr>
            <a:lvl4pPr marL="1600200" indent="-228600">
              <a:defRPr kumimoji="1">
                <a:solidFill>
                  <a:schemeClr val="tx1"/>
                </a:solidFill>
                <a:latin typeface="Arial" charset="0"/>
                <a:ea typeface="新細明體" pitchFamily="18" charset="-120"/>
              </a:defRPr>
            </a:lvl4pPr>
            <a:lvl5pPr marL="2057400" indent="-22860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pPr eaLnBrk="1" hangingPunct="1">
              <a:spcBef>
                <a:spcPct val="50000"/>
              </a:spcBef>
            </a:pPr>
            <a:r>
              <a:rPr kumimoji="0" lang="en-US" altLang="zh-TW" sz="1400" b="1">
                <a:solidFill>
                  <a:srgbClr val="FF0000"/>
                </a:solidFill>
                <a:latin typeface="Times New Roman" pitchFamily="18" charset="0"/>
                <a:ea typeface="標楷體" pitchFamily="65" charset="-120"/>
                <a:cs typeface="Times New Roman" pitchFamily="18" charset="0"/>
              </a:rPr>
              <a:t>103</a:t>
            </a:r>
            <a:r>
              <a:rPr kumimoji="0" lang="zh-TW" altLang="en-US" sz="1400" b="1">
                <a:solidFill>
                  <a:srgbClr val="FF0000"/>
                </a:solidFill>
                <a:latin typeface="Times New Roman" pitchFamily="18" charset="0"/>
                <a:ea typeface="標楷體" pitchFamily="65" charset="-120"/>
                <a:cs typeface="Times New Roman" pitchFamily="18" charset="0"/>
              </a:rPr>
              <a:t>年</a:t>
            </a:r>
            <a:r>
              <a:rPr kumimoji="0" lang="en-US" altLang="zh-TW" sz="1400" b="1">
                <a:solidFill>
                  <a:srgbClr val="FF0000"/>
                </a:solidFill>
                <a:latin typeface="Times New Roman" pitchFamily="18" charset="0"/>
                <a:ea typeface="標楷體" pitchFamily="65" charset="-120"/>
                <a:cs typeface="Times New Roman" pitchFamily="18" charset="0"/>
              </a:rPr>
              <a:t>12</a:t>
            </a:r>
            <a:r>
              <a:rPr kumimoji="0" lang="zh-TW" altLang="en-US" sz="1400" b="1">
                <a:solidFill>
                  <a:srgbClr val="FF0000"/>
                </a:solidFill>
                <a:latin typeface="Times New Roman" pitchFamily="18" charset="0"/>
                <a:ea typeface="標楷體" pitchFamily="65" charset="-120"/>
                <a:cs typeface="Times New Roman" pitchFamily="18" charset="0"/>
              </a:rPr>
              <a:t>月底前</a:t>
            </a:r>
          </a:p>
        </p:txBody>
      </p:sp>
      <p:sp>
        <p:nvSpPr>
          <p:cNvPr id="21525" name="Text Box 18"/>
          <p:cNvSpPr txBox="1">
            <a:spLocks noChangeArrowheads="1"/>
          </p:cNvSpPr>
          <p:nvPr/>
        </p:nvSpPr>
        <p:spPr bwMode="auto">
          <a:xfrm>
            <a:off x="6904038" y="3114675"/>
            <a:ext cx="504825" cy="3884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Arial" charset="0"/>
                <a:ea typeface="新細明體" pitchFamily="18" charset="-120"/>
              </a:defRPr>
            </a:lvl1pPr>
            <a:lvl2pPr marL="742950" indent="-285750">
              <a:defRPr kumimoji="1">
                <a:solidFill>
                  <a:schemeClr val="tx1"/>
                </a:solidFill>
                <a:latin typeface="Arial" charset="0"/>
                <a:ea typeface="新細明體" pitchFamily="18" charset="-120"/>
              </a:defRPr>
            </a:lvl2pPr>
            <a:lvl3pPr marL="1143000" indent="-228600">
              <a:defRPr kumimoji="1">
                <a:solidFill>
                  <a:schemeClr val="tx1"/>
                </a:solidFill>
                <a:latin typeface="Arial" charset="0"/>
                <a:ea typeface="新細明體" pitchFamily="18" charset="-120"/>
              </a:defRPr>
            </a:lvl3pPr>
            <a:lvl4pPr marL="1600200" indent="-228600">
              <a:defRPr kumimoji="1">
                <a:solidFill>
                  <a:schemeClr val="tx1"/>
                </a:solidFill>
                <a:latin typeface="Arial" charset="0"/>
                <a:ea typeface="新細明體" pitchFamily="18" charset="-120"/>
              </a:defRPr>
            </a:lvl4pPr>
            <a:lvl5pPr marL="2057400" indent="-22860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pPr eaLnBrk="1" hangingPunct="1">
              <a:lnSpc>
                <a:spcPct val="80000"/>
              </a:lnSpc>
              <a:spcBef>
                <a:spcPct val="50000"/>
              </a:spcBef>
            </a:pPr>
            <a:r>
              <a:rPr kumimoji="0" lang="zh-TW" altLang="en-US" sz="2800" b="1">
                <a:solidFill>
                  <a:srgbClr val="FF0000"/>
                </a:solidFill>
                <a:latin typeface="標楷體" pitchFamily="65" charset="-120"/>
                <a:ea typeface="標楷體" pitchFamily="65" charset="-120"/>
              </a:rPr>
              <a:t>簡報會議及公告審議結果</a:t>
            </a:r>
          </a:p>
        </p:txBody>
      </p:sp>
      <p:sp>
        <p:nvSpPr>
          <p:cNvPr id="21526" name="Text Box 20"/>
          <p:cNvSpPr txBox="1">
            <a:spLocks noChangeArrowheads="1"/>
          </p:cNvSpPr>
          <p:nvPr/>
        </p:nvSpPr>
        <p:spPr bwMode="auto">
          <a:xfrm>
            <a:off x="7816850" y="2719388"/>
            <a:ext cx="1287463"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Arial" charset="0"/>
                <a:ea typeface="新細明體" pitchFamily="18" charset="-120"/>
              </a:defRPr>
            </a:lvl1pPr>
            <a:lvl2pPr marL="742950" indent="-285750">
              <a:defRPr kumimoji="1">
                <a:solidFill>
                  <a:schemeClr val="tx1"/>
                </a:solidFill>
                <a:latin typeface="Arial" charset="0"/>
                <a:ea typeface="新細明體" pitchFamily="18" charset="-120"/>
              </a:defRPr>
            </a:lvl2pPr>
            <a:lvl3pPr marL="1143000" indent="-228600">
              <a:defRPr kumimoji="1">
                <a:solidFill>
                  <a:schemeClr val="tx1"/>
                </a:solidFill>
                <a:latin typeface="Arial" charset="0"/>
                <a:ea typeface="新細明體" pitchFamily="18" charset="-120"/>
              </a:defRPr>
            </a:lvl3pPr>
            <a:lvl4pPr marL="1600200" indent="-228600">
              <a:defRPr kumimoji="1">
                <a:solidFill>
                  <a:schemeClr val="tx1"/>
                </a:solidFill>
                <a:latin typeface="Arial" charset="0"/>
                <a:ea typeface="新細明體" pitchFamily="18" charset="-120"/>
              </a:defRPr>
            </a:lvl4pPr>
            <a:lvl5pPr marL="2057400" indent="-22860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pPr eaLnBrk="1" hangingPunct="1">
              <a:spcBef>
                <a:spcPct val="50000"/>
              </a:spcBef>
            </a:pPr>
            <a:r>
              <a:rPr kumimoji="0" lang="en-US" altLang="zh-TW" sz="1400" b="1">
                <a:solidFill>
                  <a:srgbClr val="000000"/>
                </a:solidFill>
                <a:latin typeface="Times New Roman" pitchFamily="18" charset="0"/>
                <a:ea typeface="標楷體" pitchFamily="65" charset="-120"/>
                <a:cs typeface="Times New Roman" pitchFamily="18" charset="0"/>
              </a:rPr>
              <a:t>104</a:t>
            </a:r>
            <a:r>
              <a:rPr kumimoji="0" lang="zh-TW" altLang="en-US" sz="1400" b="1">
                <a:solidFill>
                  <a:srgbClr val="000000"/>
                </a:solidFill>
                <a:latin typeface="Times New Roman" pitchFamily="18" charset="0"/>
                <a:ea typeface="標楷體" pitchFamily="65" charset="-120"/>
                <a:cs typeface="Times New Roman" pitchFamily="18" charset="0"/>
              </a:rPr>
              <a:t>年</a:t>
            </a:r>
            <a:r>
              <a:rPr kumimoji="0" lang="en-US" altLang="zh-TW" sz="1400" b="1">
                <a:solidFill>
                  <a:srgbClr val="000000"/>
                </a:solidFill>
                <a:latin typeface="Times New Roman" pitchFamily="18" charset="0"/>
                <a:ea typeface="標楷體" pitchFamily="65" charset="-120"/>
                <a:cs typeface="Times New Roman" pitchFamily="18" charset="0"/>
              </a:rPr>
              <a:t>1</a:t>
            </a:r>
            <a:r>
              <a:rPr kumimoji="0" lang="zh-TW" altLang="en-US" sz="1400" b="1">
                <a:solidFill>
                  <a:srgbClr val="000000"/>
                </a:solidFill>
                <a:latin typeface="Times New Roman" pitchFamily="18" charset="0"/>
                <a:ea typeface="標楷體" pitchFamily="65" charset="-120"/>
                <a:cs typeface="Times New Roman" pitchFamily="18" charset="0"/>
              </a:rPr>
              <a:t>月起</a:t>
            </a:r>
          </a:p>
        </p:txBody>
      </p:sp>
      <p:sp>
        <p:nvSpPr>
          <p:cNvPr id="21527" name="Text Box 21"/>
          <p:cNvSpPr txBox="1">
            <a:spLocks noChangeArrowheads="1"/>
          </p:cNvSpPr>
          <p:nvPr/>
        </p:nvSpPr>
        <p:spPr bwMode="auto">
          <a:xfrm>
            <a:off x="7974013" y="3119438"/>
            <a:ext cx="504825" cy="3194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Arial" charset="0"/>
                <a:ea typeface="新細明體" pitchFamily="18" charset="-120"/>
              </a:defRPr>
            </a:lvl1pPr>
            <a:lvl2pPr marL="742950" indent="-285750">
              <a:defRPr kumimoji="1">
                <a:solidFill>
                  <a:schemeClr val="tx1"/>
                </a:solidFill>
                <a:latin typeface="Arial" charset="0"/>
                <a:ea typeface="新細明體" pitchFamily="18" charset="-120"/>
              </a:defRPr>
            </a:lvl2pPr>
            <a:lvl3pPr marL="1143000" indent="-228600">
              <a:defRPr kumimoji="1">
                <a:solidFill>
                  <a:schemeClr val="tx1"/>
                </a:solidFill>
                <a:latin typeface="Arial" charset="0"/>
                <a:ea typeface="新細明體" pitchFamily="18" charset="-120"/>
              </a:defRPr>
            </a:lvl3pPr>
            <a:lvl4pPr marL="1600200" indent="-228600">
              <a:defRPr kumimoji="1">
                <a:solidFill>
                  <a:schemeClr val="tx1"/>
                </a:solidFill>
                <a:latin typeface="Arial" charset="0"/>
                <a:ea typeface="新細明體" pitchFamily="18" charset="-120"/>
              </a:defRPr>
            </a:lvl4pPr>
            <a:lvl5pPr marL="2057400" indent="-22860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pPr eaLnBrk="1" hangingPunct="1">
              <a:lnSpc>
                <a:spcPct val="80000"/>
              </a:lnSpc>
              <a:spcBef>
                <a:spcPct val="50000"/>
              </a:spcBef>
            </a:pPr>
            <a:r>
              <a:rPr kumimoji="0" lang="zh-TW" altLang="en-US" sz="2800" b="1">
                <a:solidFill>
                  <a:srgbClr val="000000"/>
                </a:solidFill>
                <a:latin typeface="標楷體" pitchFamily="65" charset="-120"/>
                <a:ea typeface="標楷體" pitchFamily="65" charset="-120"/>
              </a:rPr>
              <a:t>獲補助各校開始執行</a:t>
            </a:r>
          </a:p>
        </p:txBody>
      </p:sp>
      <p:sp>
        <p:nvSpPr>
          <p:cNvPr id="21528" name="Line 22"/>
          <p:cNvSpPr>
            <a:spLocks noChangeShapeType="1"/>
          </p:cNvSpPr>
          <p:nvPr/>
        </p:nvSpPr>
        <p:spPr bwMode="auto">
          <a:xfrm>
            <a:off x="1835150" y="2360613"/>
            <a:ext cx="0" cy="198437"/>
          </a:xfrm>
          <a:prstGeom prst="line">
            <a:avLst/>
          </a:prstGeom>
          <a:noFill/>
          <a:ln w="19050">
            <a:solidFill>
              <a:srgbClr val="0000CC"/>
            </a:solidFill>
            <a:round/>
            <a:headEnd/>
            <a:tailEnd/>
          </a:ln>
          <a:extLst>
            <a:ext uri="{909E8E84-426E-40DD-AFC4-6F175D3DCCD1}">
              <a14:hiddenFill xmlns:a14="http://schemas.microsoft.com/office/drawing/2010/main">
                <a:noFill/>
              </a14:hiddenFill>
            </a:ext>
          </a:extLst>
        </p:spPr>
        <p:txBody>
          <a:bodyPr/>
          <a:lstStyle/>
          <a:p>
            <a:endParaRPr lang="zh-TW" altLang="en-US"/>
          </a:p>
        </p:txBody>
      </p:sp>
      <p:sp>
        <p:nvSpPr>
          <p:cNvPr id="21529" name="Line 22"/>
          <p:cNvSpPr>
            <a:spLocks noChangeShapeType="1"/>
          </p:cNvSpPr>
          <p:nvPr/>
        </p:nvSpPr>
        <p:spPr bwMode="auto">
          <a:xfrm>
            <a:off x="3016250" y="2360613"/>
            <a:ext cx="0" cy="198437"/>
          </a:xfrm>
          <a:prstGeom prst="line">
            <a:avLst/>
          </a:prstGeom>
          <a:noFill/>
          <a:ln w="19050">
            <a:solidFill>
              <a:srgbClr val="0000CC"/>
            </a:solidFill>
            <a:round/>
            <a:headEnd/>
            <a:tailEnd/>
          </a:ln>
          <a:extLst>
            <a:ext uri="{909E8E84-426E-40DD-AFC4-6F175D3DCCD1}">
              <a14:hiddenFill xmlns:a14="http://schemas.microsoft.com/office/drawing/2010/main">
                <a:noFill/>
              </a14:hiddenFill>
            </a:ext>
          </a:extLst>
        </p:spPr>
        <p:txBody>
          <a:bodyPr/>
          <a:lstStyle/>
          <a:p>
            <a:endParaRPr lang="zh-TW" altLang="en-US"/>
          </a:p>
        </p:txBody>
      </p:sp>
      <p:sp>
        <p:nvSpPr>
          <p:cNvPr id="21530" name="Line 22"/>
          <p:cNvSpPr>
            <a:spLocks noChangeShapeType="1"/>
          </p:cNvSpPr>
          <p:nvPr/>
        </p:nvSpPr>
        <p:spPr bwMode="auto">
          <a:xfrm>
            <a:off x="4356100" y="2360613"/>
            <a:ext cx="0" cy="198437"/>
          </a:xfrm>
          <a:prstGeom prst="line">
            <a:avLst/>
          </a:prstGeom>
          <a:noFill/>
          <a:ln w="19050">
            <a:solidFill>
              <a:srgbClr val="0000CC"/>
            </a:solidFill>
            <a:round/>
            <a:headEnd/>
            <a:tailEnd/>
          </a:ln>
          <a:extLst>
            <a:ext uri="{909E8E84-426E-40DD-AFC4-6F175D3DCCD1}">
              <a14:hiddenFill xmlns:a14="http://schemas.microsoft.com/office/drawing/2010/main">
                <a:noFill/>
              </a14:hiddenFill>
            </a:ext>
          </a:extLst>
        </p:spPr>
        <p:txBody>
          <a:bodyPr/>
          <a:lstStyle/>
          <a:p>
            <a:endParaRPr lang="zh-TW" altLang="en-US"/>
          </a:p>
        </p:txBody>
      </p:sp>
      <p:sp>
        <p:nvSpPr>
          <p:cNvPr id="21531" name="Line 22"/>
          <p:cNvSpPr>
            <a:spLocks noChangeShapeType="1"/>
          </p:cNvSpPr>
          <p:nvPr/>
        </p:nvSpPr>
        <p:spPr bwMode="auto">
          <a:xfrm>
            <a:off x="5735638" y="2360613"/>
            <a:ext cx="0" cy="198437"/>
          </a:xfrm>
          <a:prstGeom prst="line">
            <a:avLst/>
          </a:prstGeom>
          <a:noFill/>
          <a:ln w="19050">
            <a:solidFill>
              <a:srgbClr val="0000CC"/>
            </a:solidFill>
            <a:round/>
            <a:headEnd/>
            <a:tailEnd/>
          </a:ln>
          <a:extLst>
            <a:ext uri="{909E8E84-426E-40DD-AFC4-6F175D3DCCD1}">
              <a14:hiddenFill xmlns:a14="http://schemas.microsoft.com/office/drawing/2010/main">
                <a:noFill/>
              </a14:hiddenFill>
            </a:ext>
          </a:extLst>
        </p:spPr>
        <p:txBody>
          <a:bodyPr/>
          <a:lstStyle/>
          <a:p>
            <a:endParaRPr lang="zh-TW" altLang="en-US"/>
          </a:p>
        </p:txBody>
      </p:sp>
      <p:sp>
        <p:nvSpPr>
          <p:cNvPr id="21532" name="Line 22"/>
          <p:cNvSpPr>
            <a:spLocks noChangeShapeType="1"/>
          </p:cNvSpPr>
          <p:nvPr/>
        </p:nvSpPr>
        <p:spPr bwMode="auto">
          <a:xfrm>
            <a:off x="7164388" y="2382838"/>
            <a:ext cx="0" cy="198437"/>
          </a:xfrm>
          <a:prstGeom prst="line">
            <a:avLst/>
          </a:prstGeom>
          <a:noFill/>
          <a:ln w="19050">
            <a:solidFill>
              <a:srgbClr val="0000CC"/>
            </a:solidFill>
            <a:round/>
            <a:headEnd/>
            <a:tailEnd/>
          </a:ln>
          <a:extLst>
            <a:ext uri="{909E8E84-426E-40DD-AFC4-6F175D3DCCD1}">
              <a14:hiddenFill xmlns:a14="http://schemas.microsoft.com/office/drawing/2010/main">
                <a:noFill/>
              </a14:hiddenFill>
            </a:ext>
          </a:extLst>
        </p:spPr>
        <p:txBody>
          <a:bodyPr/>
          <a:lstStyle/>
          <a:p>
            <a:endParaRPr lang="zh-TW" altLang="en-US"/>
          </a:p>
        </p:txBody>
      </p:sp>
      <p:sp>
        <p:nvSpPr>
          <p:cNvPr id="21533" name="Line 22"/>
          <p:cNvSpPr>
            <a:spLocks noChangeShapeType="1"/>
          </p:cNvSpPr>
          <p:nvPr/>
        </p:nvSpPr>
        <p:spPr bwMode="auto">
          <a:xfrm>
            <a:off x="8124825" y="2360613"/>
            <a:ext cx="0" cy="198437"/>
          </a:xfrm>
          <a:prstGeom prst="line">
            <a:avLst/>
          </a:prstGeom>
          <a:noFill/>
          <a:ln w="19050">
            <a:solidFill>
              <a:srgbClr val="0000CC"/>
            </a:solidFill>
            <a:round/>
            <a:headEnd/>
            <a:tailEnd/>
          </a:ln>
          <a:extLst>
            <a:ext uri="{909E8E84-426E-40DD-AFC4-6F175D3DCCD1}">
              <a14:hiddenFill xmlns:a14="http://schemas.microsoft.com/office/drawing/2010/main">
                <a:noFill/>
              </a14:hiddenFill>
            </a:ext>
          </a:extLst>
        </p:spPr>
        <p:txBody>
          <a:bodyPr/>
          <a:lstStyle/>
          <a:p>
            <a:endParaRPr lang="zh-TW"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ppt_w</p:attrName>
                                        </p:attrNameLst>
                                      </p:cBhvr>
                                      <p:tavLst>
                                        <p:tav tm="0">
                                          <p:val>
                                            <p:fltVal val="0"/>
                                          </p:val>
                                        </p:tav>
                                        <p:tav tm="100000">
                                          <p:val>
                                            <p:strVal val="#ppt_w"/>
                                          </p:val>
                                        </p:tav>
                                      </p:tavLst>
                                    </p:anim>
                                    <p:anim calcmode="lin" valueType="num">
                                      <p:cBhvr>
                                        <p:cTn id="8" dur="500" fill="hold"/>
                                        <p:tgtEl>
                                          <p:spTgt spid="8"/>
                                        </p:tgtEl>
                                        <p:attrNameLst>
                                          <p:attrName>ppt_h</p:attrName>
                                        </p:attrNameLst>
                                      </p:cBhvr>
                                      <p:tavLst>
                                        <p:tav tm="0">
                                          <p:val>
                                            <p:fltVal val="0"/>
                                          </p:val>
                                        </p:tav>
                                        <p:tav tm="100000">
                                          <p:val>
                                            <p:strVal val="#ppt_h"/>
                                          </p:val>
                                        </p:tav>
                                      </p:tavLst>
                                    </p:anim>
                                    <p:animEffect transition="in" filter="fade">
                                      <p:cBhvr>
                                        <p:cTn id="9"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12.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pic>
        <p:nvPicPr>
          <p:cNvPr id="22530" name="Picture 4" descr="簡報底圖-內頁"/>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575" y="-1588"/>
            <a:ext cx="9144000" cy="6859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531" name="頁尾版面配置區 3"/>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kumimoji="1">
                <a:solidFill>
                  <a:schemeClr val="tx1"/>
                </a:solidFill>
                <a:latin typeface="Arial" charset="0"/>
                <a:ea typeface="新細明體" pitchFamily="18" charset="-120"/>
              </a:defRPr>
            </a:lvl1pPr>
            <a:lvl2pPr marL="742950" indent="-285750">
              <a:defRPr kumimoji="1">
                <a:solidFill>
                  <a:schemeClr val="tx1"/>
                </a:solidFill>
                <a:latin typeface="Arial" charset="0"/>
                <a:ea typeface="新細明體" pitchFamily="18" charset="-120"/>
              </a:defRPr>
            </a:lvl2pPr>
            <a:lvl3pPr marL="1143000" indent="-228600">
              <a:defRPr kumimoji="1">
                <a:solidFill>
                  <a:schemeClr val="tx1"/>
                </a:solidFill>
                <a:latin typeface="Arial" charset="0"/>
                <a:ea typeface="新細明體" pitchFamily="18" charset="-120"/>
              </a:defRPr>
            </a:lvl3pPr>
            <a:lvl4pPr marL="1600200" indent="-228600">
              <a:defRPr kumimoji="1">
                <a:solidFill>
                  <a:schemeClr val="tx1"/>
                </a:solidFill>
                <a:latin typeface="Arial" charset="0"/>
                <a:ea typeface="新細明體" pitchFamily="18" charset="-120"/>
              </a:defRPr>
            </a:lvl4pPr>
            <a:lvl5pPr marL="2057400" indent="-22860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r>
              <a:rPr lang="en-US" altLang="zh-TW" sz="1400" smtClean="0"/>
              <a:t>11</a:t>
            </a:r>
          </a:p>
        </p:txBody>
      </p:sp>
      <p:sp>
        <p:nvSpPr>
          <p:cNvPr id="5" name="Rectangle 3"/>
          <p:cNvSpPr txBox="1">
            <a:spLocks noChangeArrowheads="1"/>
          </p:cNvSpPr>
          <p:nvPr/>
        </p:nvSpPr>
        <p:spPr bwMode="auto">
          <a:xfrm>
            <a:off x="107950" y="333375"/>
            <a:ext cx="8943975" cy="1081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pitchFamily="34" charset="0"/>
                <a:ea typeface="新細明體" pitchFamily="18" charset="-120"/>
              </a:defRPr>
            </a:lvl2pPr>
            <a:lvl3pPr algn="ctr" rtl="0" eaLnBrk="0" fontAlgn="base" hangingPunct="0">
              <a:spcBef>
                <a:spcPct val="0"/>
              </a:spcBef>
              <a:spcAft>
                <a:spcPct val="0"/>
              </a:spcAft>
              <a:defRPr kumimoji="1" sz="4400">
                <a:solidFill>
                  <a:schemeClr val="tx2"/>
                </a:solidFill>
                <a:latin typeface="Arial" pitchFamily="34" charset="0"/>
                <a:ea typeface="新細明體" pitchFamily="18" charset="-120"/>
              </a:defRPr>
            </a:lvl3pPr>
            <a:lvl4pPr algn="ctr" rtl="0" eaLnBrk="0" fontAlgn="base" hangingPunct="0">
              <a:spcBef>
                <a:spcPct val="0"/>
              </a:spcBef>
              <a:spcAft>
                <a:spcPct val="0"/>
              </a:spcAft>
              <a:defRPr kumimoji="1" sz="4400">
                <a:solidFill>
                  <a:schemeClr val="tx2"/>
                </a:solidFill>
                <a:latin typeface="Arial" pitchFamily="34" charset="0"/>
                <a:ea typeface="新細明體" pitchFamily="18" charset="-120"/>
              </a:defRPr>
            </a:lvl4pPr>
            <a:lvl5pPr algn="ctr" rtl="0" eaLnBrk="0" fontAlgn="base" hangingPunct="0">
              <a:spcBef>
                <a:spcPct val="0"/>
              </a:spcBef>
              <a:spcAft>
                <a:spcPct val="0"/>
              </a:spcAft>
              <a:defRPr kumimoji="1" sz="4400">
                <a:solidFill>
                  <a:schemeClr val="tx2"/>
                </a:solidFill>
                <a:latin typeface="Arial" pitchFamily="34" charset="0"/>
                <a:ea typeface="新細明體" pitchFamily="18" charset="-120"/>
              </a:defRPr>
            </a:lvl5pPr>
            <a:lvl6pPr marL="457200" algn="ctr" rtl="0" fontAlgn="base">
              <a:spcBef>
                <a:spcPct val="0"/>
              </a:spcBef>
              <a:spcAft>
                <a:spcPct val="0"/>
              </a:spcAft>
              <a:defRPr kumimoji="1" sz="4400">
                <a:solidFill>
                  <a:schemeClr val="tx2"/>
                </a:solidFill>
                <a:latin typeface="Arial" pitchFamily="34" charset="0"/>
                <a:ea typeface="新細明體" pitchFamily="18" charset="-120"/>
              </a:defRPr>
            </a:lvl6pPr>
            <a:lvl7pPr marL="914400" algn="ctr" rtl="0" fontAlgn="base">
              <a:spcBef>
                <a:spcPct val="0"/>
              </a:spcBef>
              <a:spcAft>
                <a:spcPct val="0"/>
              </a:spcAft>
              <a:defRPr kumimoji="1" sz="4400">
                <a:solidFill>
                  <a:schemeClr val="tx2"/>
                </a:solidFill>
                <a:latin typeface="Arial" pitchFamily="34" charset="0"/>
                <a:ea typeface="新細明體" pitchFamily="18" charset="-120"/>
              </a:defRPr>
            </a:lvl7pPr>
            <a:lvl8pPr marL="1371600" algn="ctr" rtl="0" fontAlgn="base">
              <a:spcBef>
                <a:spcPct val="0"/>
              </a:spcBef>
              <a:spcAft>
                <a:spcPct val="0"/>
              </a:spcAft>
              <a:defRPr kumimoji="1" sz="4400">
                <a:solidFill>
                  <a:schemeClr val="tx2"/>
                </a:solidFill>
                <a:latin typeface="Arial" pitchFamily="34" charset="0"/>
                <a:ea typeface="新細明體" pitchFamily="18" charset="-120"/>
              </a:defRPr>
            </a:lvl8pPr>
            <a:lvl9pPr marL="1828800" algn="ctr" rtl="0" fontAlgn="base">
              <a:spcBef>
                <a:spcPct val="0"/>
              </a:spcBef>
              <a:spcAft>
                <a:spcPct val="0"/>
              </a:spcAft>
              <a:defRPr kumimoji="1" sz="4400">
                <a:solidFill>
                  <a:schemeClr val="tx2"/>
                </a:solidFill>
                <a:latin typeface="Arial" pitchFamily="34" charset="0"/>
                <a:ea typeface="新細明體" pitchFamily="18" charset="-120"/>
              </a:defRPr>
            </a:lvl9pPr>
          </a:lstStyle>
          <a:p>
            <a:pPr eaLnBrk="1" hangingPunct="1">
              <a:defRPr/>
            </a:pPr>
            <a:r>
              <a:rPr lang="zh-TW" altLang="en-US" sz="4800" kern="0" dirty="0">
                <a:latin typeface="Times New Roman" panose="02020603050405020304" pitchFamily="18" charset="0"/>
                <a:ea typeface="標楷體" panose="03000509000000000000" pitchFamily="65" charset="-120"/>
                <a:cs typeface="Times New Roman" panose="02020603050405020304" pitchFamily="18" charset="0"/>
              </a:rPr>
              <a:t>二</a:t>
            </a:r>
            <a:r>
              <a:rPr lang="zh-TW" altLang="en-US" sz="4800" kern="0" dirty="0" smtClean="0">
                <a:latin typeface="Times New Roman" panose="02020603050405020304" pitchFamily="18" charset="0"/>
                <a:ea typeface="標楷體" panose="03000509000000000000" pitchFamily="65" charset="-120"/>
                <a:cs typeface="Times New Roman" panose="02020603050405020304" pitchFamily="18" charset="0"/>
              </a:rPr>
              <a:t>、計畫申請注意事項</a:t>
            </a:r>
            <a:endParaRPr lang="zh-TW" altLang="en-US" sz="4800" kern="0" dirty="0" smtClean="0">
              <a:solidFill>
                <a:srgbClr val="0000FF"/>
              </a:solidFill>
              <a:latin typeface="Times New Roman" panose="02020603050405020304" pitchFamily="18" charset="0"/>
              <a:ea typeface="標楷體" panose="03000509000000000000" pitchFamily="65" charset="-120"/>
              <a:cs typeface="Times New Roman" panose="02020603050405020304" pitchFamily="18" charset="0"/>
            </a:endParaRPr>
          </a:p>
        </p:txBody>
      </p:sp>
      <p:sp>
        <p:nvSpPr>
          <p:cNvPr id="10" name="內容版面配置區 5"/>
          <p:cNvSpPr txBox="1">
            <a:spLocks/>
          </p:cNvSpPr>
          <p:nvPr/>
        </p:nvSpPr>
        <p:spPr bwMode="auto">
          <a:xfrm>
            <a:off x="430213" y="1414463"/>
            <a:ext cx="8174037" cy="4805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0" indent="0" algn="ctr" rtl="0" eaLnBrk="0" fontAlgn="base" hangingPunct="0">
              <a:spcBef>
                <a:spcPct val="20000"/>
              </a:spcBef>
              <a:spcAft>
                <a:spcPct val="0"/>
              </a:spcAft>
              <a:buNone/>
              <a:defRPr kumimoji="1" sz="3200">
                <a:solidFill>
                  <a:schemeClr val="tx1"/>
                </a:solidFill>
                <a:latin typeface="+mn-lt"/>
                <a:ea typeface="+mn-ea"/>
                <a:cs typeface="+mn-cs"/>
              </a:defRPr>
            </a:lvl1pPr>
            <a:lvl2pPr marL="457200" indent="0" algn="ctr" rtl="0" eaLnBrk="0" fontAlgn="base" hangingPunct="0">
              <a:spcBef>
                <a:spcPct val="20000"/>
              </a:spcBef>
              <a:spcAft>
                <a:spcPct val="0"/>
              </a:spcAft>
              <a:buNone/>
              <a:defRPr kumimoji="1" sz="2800">
                <a:solidFill>
                  <a:schemeClr val="tx1"/>
                </a:solidFill>
                <a:latin typeface="+mn-lt"/>
                <a:ea typeface="+mn-ea"/>
              </a:defRPr>
            </a:lvl2pPr>
            <a:lvl3pPr marL="914400" indent="0" algn="ctr" rtl="0" eaLnBrk="0" fontAlgn="base" hangingPunct="0">
              <a:spcBef>
                <a:spcPct val="20000"/>
              </a:spcBef>
              <a:spcAft>
                <a:spcPct val="0"/>
              </a:spcAft>
              <a:buNone/>
              <a:defRPr kumimoji="1" sz="2400">
                <a:solidFill>
                  <a:schemeClr val="tx1"/>
                </a:solidFill>
                <a:latin typeface="+mn-lt"/>
                <a:ea typeface="+mn-ea"/>
              </a:defRPr>
            </a:lvl3pPr>
            <a:lvl4pPr marL="1371600" indent="0" algn="ctr" rtl="0" eaLnBrk="0" fontAlgn="base" hangingPunct="0">
              <a:spcBef>
                <a:spcPct val="20000"/>
              </a:spcBef>
              <a:spcAft>
                <a:spcPct val="0"/>
              </a:spcAft>
              <a:buNone/>
              <a:defRPr kumimoji="1" sz="2000">
                <a:solidFill>
                  <a:schemeClr val="tx1"/>
                </a:solidFill>
                <a:latin typeface="+mn-lt"/>
                <a:ea typeface="+mn-ea"/>
              </a:defRPr>
            </a:lvl4pPr>
            <a:lvl5pPr marL="1828800" indent="0" algn="ctr" rtl="0" eaLnBrk="0" fontAlgn="base" hangingPunct="0">
              <a:spcBef>
                <a:spcPct val="20000"/>
              </a:spcBef>
              <a:spcAft>
                <a:spcPct val="0"/>
              </a:spcAft>
              <a:buNone/>
              <a:defRPr kumimoji="1" sz="2000">
                <a:solidFill>
                  <a:schemeClr val="tx1"/>
                </a:solidFill>
                <a:latin typeface="+mn-lt"/>
                <a:ea typeface="+mn-ea"/>
              </a:defRPr>
            </a:lvl5pPr>
            <a:lvl6pPr marL="2286000" indent="0" algn="ctr" rtl="0" fontAlgn="base">
              <a:spcBef>
                <a:spcPct val="20000"/>
              </a:spcBef>
              <a:spcAft>
                <a:spcPct val="0"/>
              </a:spcAft>
              <a:buNone/>
              <a:defRPr kumimoji="1" sz="2000">
                <a:solidFill>
                  <a:schemeClr val="tx1"/>
                </a:solidFill>
                <a:latin typeface="+mn-lt"/>
                <a:ea typeface="+mn-ea"/>
              </a:defRPr>
            </a:lvl6pPr>
            <a:lvl7pPr marL="2743200" indent="0" algn="ctr" rtl="0" fontAlgn="base">
              <a:spcBef>
                <a:spcPct val="20000"/>
              </a:spcBef>
              <a:spcAft>
                <a:spcPct val="0"/>
              </a:spcAft>
              <a:buNone/>
              <a:defRPr kumimoji="1" sz="2000">
                <a:solidFill>
                  <a:schemeClr val="tx1"/>
                </a:solidFill>
                <a:latin typeface="+mn-lt"/>
                <a:ea typeface="+mn-ea"/>
              </a:defRPr>
            </a:lvl7pPr>
            <a:lvl8pPr marL="3200400" indent="0" algn="ctr" rtl="0" fontAlgn="base">
              <a:spcBef>
                <a:spcPct val="20000"/>
              </a:spcBef>
              <a:spcAft>
                <a:spcPct val="0"/>
              </a:spcAft>
              <a:buNone/>
              <a:defRPr kumimoji="1" sz="2000">
                <a:solidFill>
                  <a:schemeClr val="tx1"/>
                </a:solidFill>
                <a:latin typeface="+mn-lt"/>
                <a:ea typeface="+mn-ea"/>
              </a:defRPr>
            </a:lvl8pPr>
            <a:lvl9pPr marL="3657600" indent="0" algn="ctr" rtl="0" fontAlgn="base">
              <a:spcBef>
                <a:spcPct val="20000"/>
              </a:spcBef>
              <a:spcAft>
                <a:spcPct val="0"/>
              </a:spcAft>
              <a:buNone/>
              <a:defRPr kumimoji="1" sz="2000">
                <a:solidFill>
                  <a:schemeClr val="tx1"/>
                </a:solidFill>
                <a:latin typeface="+mn-lt"/>
                <a:ea typeface="+mn-ea"/>
              </a:defRPr>
            </a:lvl9pPr>
          </a:lstStyle>
          <a:p>
            <a:pPr marL="715963" indent="-715963" algn="just">
              <a:spcBef>
                <a:spcPts val="3600"/>
              </a:spcBef>
              <a:defRPr/>
            </a:pPr>
            <a:r>
              <a:rPr lang="en-US" altLang="zh-TW" b="1" kern="0" dirty="0" smtClean="0">
                <a:solidFill>
                  <a:srgbClr val="FF0000"/>
                </a:solidFill>
                <a:latin typeface="Times New Roman" panose="02020603050405020304" pitchFamily="18" charset="0"/>
                <a:ea typeface="標楷體" panose="03000509000000000000" pitchFamily="65" charset="-120"/>
                <a:cs typeface="Times New Roman" panose="02020603050405020304" pitchFamily="18" charset="0"/>
              </a:rPr>
              <a:t>(</a:t>
            </a:r>
            <a:r>
              <a:rPr lang="zh-TW" altLang="en-US" b="1" kern="0" dirty="0" smtClean="0">
                <a:solidFill>
                  <a:srgbClr val="FF0000"/>
                </a:solidFill>
                <a:latin typeface="Times New Roman" panose="02020603050405020304" pitchFamily="18" charset="0"/>
                <a:ea typeface="標楷體" panose="03000509000000000000" pitchFamily="65" charset="-120"/>
                <a:cs typeface="Times New Roman" panose="02020603050405020304" pitchFamily="18" charset="0"/>
              </a:rPr>
              <a:t>一</a:t>
            </a:r>
            <a:r>
              <a:rPr lang="en-US" altLang="zh-TW" b="1" kern="0" dirty="0" smtClean="0">
                <a:solidFill>
                  <a:srgbClr val="FF0000"/>
                </a:solidFill>
                <a:latin typeface="Times New Roman" panose="02020603050405020304" pitchFamily="18" charset="0"/>
                <a:ea typeface="標楷體" panose="03000509000000000000" pitchFamily="65" charset="-120"/>
                <a:cs typeface="Times New Roman" panose="02020603050405020304" pitchFamily="18" charset="0"/>
              </a:rPr>
              <a:t>)</a:t>
            </a:r>
            <a:r>
              <a:rPr lang="zh-TW" altLang="en-US" b="1" kern="0" dirty="0" smtClean="0">
                <a:solidFill>
                  <a:srgbClr val="FF0000"/>
                </a:solidFill>
                <a:latin typeface="Times New Roman" panose="02020603050405020304" pitchFamily="18" charset="0"/>
                <a:ea typeface="標楷體" panose="03000509000000000000" pitchFamily="65" charset="-120"/>
                <a:cs typeface="Times New Roman" panose="02020603050405020304" pitchFamily="18" charset="0"/>
              </a:rPr>
              <a:t>構想計畫書以</a:t>
            </a:r>
            <a:r>
              <a:rPr lang="en-US" altLang="zh-TW" b="1" kern="0" dirty="0" smtClean="0">
                <a:solidFill>
                  <a:srgbClr val="FF0000"/>
                </a:solidFill>
                <a:latin typeface="Times New Roman" panose="02020603050405020304" pitchFamily="18" charset="0"/>
                <a:ea typeface="標楷體" panose="03000509000000000000" pitchFamily="65" charset="-120"/>
                <a:cs typeface="Times New Roman" panose="02020603050405020304" pitchFamily="18" charset="0"/>
              </a:rPr>
              <a:t>60</a:t>
            </a:r>
            <a:r>
              <a:rPr lang="zh-TW" altLang="en-US" b="1" kern="0" dirty="0" smtClean="0">
                <a:solidFill>
                  <a:srgbClr val="FF0000"/>
                </a:solidFill>
                <a:latin typeface="Times New Roman" panose="02020603050405020304" pitchFamily="18" charset="0"/>
                <a:ea typeface="標楷體" panose="03000509000000000000" pitchFamily="65" charset="-120"/>
                <a:cs typeface="Times New Roman" panose="02020603050405020304" pitchFamily="18" charset="0"/>
              </a:rPr>
              <a:t>頁為限，複審計畫書以       </a:t>
            </a:r>
            <a:r>
              <a:rPr lang="en-US" altLang="zh-TW" b="1" kern="0" dirty="0" smtClean="0">
                <a:solidFill>
                  <a:srgbClr val="FF0000"/>
                </a:solidFill>
                <a:latin typeface="Times New Roman" panose="02020603050405020304" pitchFamily="18" charset="0"/>
                <a:ea typeface="標楷體" panose="03000509000000000000" pitchFamily="65" charset="-120"/>
                <a:cs typeface="Times New Roman" panose="02020603050405020304" pitchFamily="18" charset="0"/>
              </a:rPr>
              <a:t>100</a:t>
            </a:r>
            <a:r>
              <a:rPr lang="zh-TW" altLang="en-US" b="1" kern="0" dirty="0" smtClean="0">
                <a:solidFill>
                  <a:srgbClr val="FF0000"/>
                </a:solidFill>
                <a:latin typeface="Times New Roman" panose="02020603050405020304" pitchFamily="18" charset="0"/>
                <a:ea typeface="標楷體" panose="03000509000000000000" pitchFamily="65" charset="-120"/>
                <a:cs typeface="Times New Roman" panose="02020603050405020304" pitchFamily="18" charset="0"/>
              </a:rPr>
              <a:t>頁為限，</a:t>
            </a:r>
            <a:r>
              <a:rPr lang="zh-TW" altLang="en-US" b="1" u="sng" kern="0" dirty="0" smtClean="0">
                <a:solidFill>
                  <a:srgbClr val="FF0000"/>
                </a:solidFill>
                <a:latin typeface="Times New Roman" panose="02020603050405020304" pitchFamily="18" charset="0"/>
                <a:ea typeface="標楷體" panose="03000509000000000000" pitchFamily="65" charset="-120"/>
                <a:cs typeface="Times New Roman" panose="02020603050405020304" pitchFamily="18" charset="0"/>
              </a:rPr>
              <a:t>如學校所送計畫書內容超過前述頁數，將不納入審查範圍</a:t>
            </a:r>
            <a:r>
              <a:rPr lang="zh-TW" altLang="en-US" b="1" kern="0" dirty="0" smtClean="0">
                <a:solidFill>
                  <a:srgbClr val="FF0000"/>
                </a:solidFill>
                <a:latin typeface="Times New Roman" panose="02020603050405020304" pitchFamily="18" charset="0"/>
                <a:ea typeface="標楷體" panose="03000509000000000000" pitchFamily="65" charset="-120"/>
                <a:cs typeface="Times New Roman" panose="02020603050405020304" pitchFamily="18" charset="0"/>
              </a:rPr>
              <a:t>。</a:t>
            </a:r>
            <a:endParaRPr lang="en-US" altLang="zh-TW" b="1" kern="0" dirty="0" smtClean="0">
              <a:solidFill>
                <a:srgbClr val="FF0000"/>
              </a:solidFill>
              <a:latin typeface="Times New Roman" panose="02020603050405020304" pitchFamily="18" charset="0"/>
              <a:ea typeface="標楷體" panose="03000509000000000000" pitchFamily="65" charset="-120"/>
              <a:cs typeface="Times New Roman" panose="02020603050405020304" pitchFamily="18" charset="0"/>
            </a:endParaRPr>
          </a:p>
          <a:p>
            <a:pPr marL="715963" indent="-715963" algn="just">
              <a:spcBef>
                <a:spcPts val="3600"/>
              </a:spcBef>
              <a:defRPr/>
            </a:pPr>
            <a:r>
              <a:rPr lang="en-US" altLang="zh-TW" kern="0" dirty="0" smtClean="0">
                <a:latin typeface="Times New Roman" panose="02020603050405020304" pitchFamily="18" charset="0"/>
                <a:ea typeface="標楷體" panose="03000509000000000000" pitchFamily="65" charset="-120"/>
                <a:cs typeface="Times New Roman" panose="02020603050405020304" pitchFamily="18" charset="0"/>
              </a:rPr>
              <a:t>(</a:t>
            </a:r>
            <a:r>
              <a:rPr lang="zh-TW" altLang="en-US" kern="0" dirty="0" smtClean="0">
                <a:latin typeface="Times New Roman" panose="02020603050405020304" pitchFamily="18" charset="0"/>
                <a:ea typeface="標楷體" panose="03000509000000000000" pitchFamily="65" charset="-120"/>
                <a:cs typeface="Times New Roman" panose="02020603050405020304" pitchFamily="18" charset="0"/>
              </a:rPr>
              <a:t>二</a:t>
            </a:r>
            <a:r>
              <a:rPr lang="en-US" altLang="zh-TW" kern="0" dirty="0" smtClean="0">
                <a:latin typeface="Times New Roman" panose="02020603050405020304" pitchFamily="18" charset="0"/>
                <a:ea typeface="標楷體" panose="03000509000000000000" pitchFamily="65" charset="-120"/>
                <a:cs typeface="Times New Roman" panose="02020603050405020304" pitchFamily="18" charset="0"/>
              </a:rPr>
              <a:t>)</a:t>
            </a:r>
            <a:r>
              <a:rPr lang="zh-TW" altLang="en-US" kern="0" dirty="0" smtClean="0">
                <a:latin typeface="Times New Roman" panose="02020603050405020304" pitchFamily="18" charset="0"/>
                <a:ea typeface="標楷體" panose="03000509000000000000" pitchFamily="65" charset="-120"/>
                <a:cs typeface="Times New Roman" panose="02020603050405020304" pitchFamily="18" charset="0"/>
              </a:rPr>
              <a:t>構想計畫</a:t>
            </a:r>
            <a:r>
              <a:rPr lang="zh-TW" altLang="en-US" kern="0" dirty="0">
                <a:latin typeface="Times New Roman" panose="02020603050405020304" pitchFamily="18" charset="0"/>
                <a:ea typeface="標楷體" panose="03000509000000000000" pitchFamily="65" charset="-120"/>
                <a:cs typeface="Times New Roman" panose="02020603050405020304" pitchFamily="18" charset="0"/>
              </a:rPr>
              <a:t>書</a:t>
            </a:r>
            <a:r>
              <a:rPr lang="zh-TW" altLang="en-US" kern="0" dirty="0" smtClean="0">
                <a:latin typeface="Times New Roman" panose="02020603050405020304" pitchFamily="18" charset="0"/>
                <a:ea typeface="標楷體" panose="03000509000000000000" pitchFamily="65" charset="-120"/>
                <a:cs typeface="Times New Roman" panose="02020603050405020304" pitchFamily="18" charset="0"/>
              </a:rPr>
              <a:t>及複審計畫書，均請勿提送       附件，如須相關附件說明，請置於學校       網頁，並於計畫書中敘明附件網址。</a:t>
            </a:r>
            <a:endParaRPr lang="en-US" altLang="zh-TW" kern="0" dirty="0" smtClean="0">
              <a:latin typeface="Times New Roman" panose="02020603050405020304" pitchFamily="18" charset="0"/>
              <a:ea typeface="標楷體" panose="03000509000000000000" pitchFamily="65" charset="-120"/>
              <a:cs typeface="Times New Roman" panose="02020603050405020304" pitchFamily="18" charset="0"/>
            </a:endParaRPr>
          </a:p>
          <a:p>
            <a:pPr marL="715963" indent="-715963" algn="just">
              <a:spcBef>
                <a:spcPts val="3600"/>
              </a:spcBef>
              <a:defRPr/>
            </a:pPr>
            <a:r>
              <a:rPr lang="en-US" altLang="zh-TW" kern="0" dirty="0" smtClean="0">
                <a:latin typeface="Times New Roman" panose="02020603050405020304" pitchFamily="18" charset="0"/>
                <a:ea typeface="標楷體" panose="03000509000000000000" pitchFamily="65" charset="-120"/>
                <a:cs typeface="Times New Roman" panose="02020603050405020304" pitchFamily="18" charset="0"/>
              </a:rPr>
              <a:t>(</a:t>
            </a:r>
            <a:r>
              <a:rPr lang="zh-TW" altLang="en-US" kern="0" dirty="0" smtClean="0">
                <a:latin typeface="Times New Roman" panose="02020603050405020304" pitchFamily="18" charset="0"/>
                <a:ea typeface="標楷體" panose="03000509000000000000" pitchFamily="65" charset="-120"/>
                <a:cs typeface="Times New Roman" panose="02020603050405020304" pitchFamily="18" charset="0"/>
              </a:rPr>
              <a:t>三</a:t>
            </a:r>
            <a:r>
              <a:rPr lang="en-US" altLang="zh-TW" kern="0" dirty="0" smtClean="0">
                <a:latin typeface="Times New Roman" panose="02020603050405020304" pitchFamily="18" charset="0"/>
                <a:ea typeface="標楷體" panose="03000509000000000000" pitchFamily="65" charset="-120"/>
                <a:cs typeface="Times New Roman" panose="02020603050405020304" pitchFamily="18" charset="0"/>
              </a:rPr>
              <a:t>)</a:t>
            </a:r>
            <a:r>
              <a:rPr lang="zh-TW" altLang="en-US" kern="0" dirty="0" smtClean="0">
                <a:latin typeface="Times New Roman" panose="02020603050405020304" pitchFamily="18" charset="0"/>
                <a:ea typeface="標楷體" panose="03000509000000000000" pitchFamily="65" charset="-120"/>
                <a:cs typeface="Times New Roman" panose="02020603050405020304" pitchFamily="18" charset="0"/>
              </a:rPr>
              <a:t>另提報計畫書時請一併提供電子檔。</a:t>
            </a:r>
            <a:endParaRPr lang="en-US" altLang="zh-TW" kern="0" dirty="0" smtClean="0">
              <a:latin typeface="Times New Roman" panose="02020603050405020304" pitchFamily="18" charset="0"/>
              <a:ea typeface="標楷體" panose="03000509000000000000" pitchFamily="65" charset="-12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pic>
        <p:nvPicPr>
          <p:cNvPr id="23554" name="Picture 4" descr="簡報底圖-內頁"/>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63" y="-1588"/>
            <a:ext cx="9144000" cy="6859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3555" name="Rectangle 5"/>
          <p:cNvSpPr>
            <a:spLocks noGrp="1" noChangeArrowheads="1"/>
          </p:cNvSpPr>
          <p:nvPr>
            <p:ph type="ctrTitle"/>
          </p:nvPr>
        </p:nvSpPr>
        <p:spPr>
          <a:xfrm>
            <a:off x="785813" y="2357438"/>
            <a:ext cx="7772400" cy="1935162"/>
          </a:xfrm>
          <a:noFill/>
        </p:spPr>
        <p:txBody>
          <a:bodyPr/>
          <a:lstStyle/>
          <a:p>
            <a:pPr eaLnBrk="1" hangingPunct="1"/>
            <a:r>
              <a:rPr lang="zh-TW" altLang="en-US" sz="5600" smtClean="0">
                <a:latin typeface="標楷體" pitchFamily="65" charset="-120"/>
                <a:ea typeface="標楷體" pitchFamily="65" charset="-120"/>
              </a:rPr>
              <a:t>肆、計畫審議重點</a:t>
            </a:r>
          </a:p>
        </p:txBody>
      </p:sp>
      <p:sp>
        <p:nvSpPr>
          <p:cNvPr id="23556" name="頁尾版面配置區 3"/>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kumimoji="1">
                <a:solidFill>
                  <a:schemeClr val="tx1"/>
                </a:solidFill>
                <a:latin typeface="Arial" charset="0"/>
                <a:ea typeface="新細明體" pitchFamily="18" charset="-120"/>
              </a:defRPr>
            </a:lvl1pPr>
            <a:lvl2pPr marL="742950" indent="-285750">
              <a:defRPr kumimoji="1">
                <a:solidFill>
                  <a:schemeClr val="tx1"/>
                </a:solidFill>
                <a:latin typeface="Arial" charset="0"/>
                <a:ea typeface="新細明體" pitchFamily="18" charset="-120"/>
              </a:defRPr>
            </a:lvl2pPr>
            <a:lvl3pPr marL="1143000" indent="-228600">
              <a:defRPr kumimoji="1">
                <a:solidFill>
                  <a:schemeClr val="tx1"/>
                </a:solidFill>
                <a:latin typeface="Arial" charset="0"/>
                <a:ea typeface="新細明體" pitchFamily="18" charset="-120"/>
              </a:defRPr>
            </a:lvl3pPr>
            <a:lvl4pPr marL="1600200" indent="-228600">
              <a:defRPr kumimoji="1">
                <a:solidFill>
                  <a:schemeClr val="tx1"/>
                </a:solidFill>
                <a:latin typeface="Arial" charset="0"/>
                <a:ea typeface="新細明體" pitchFamily="18" charset="-120"/>
              </a:defRPr>
            </a:lvl4pPr>
            <a:lvl5pPr marL="2057400" indent="-22860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r>
              <a:rPr lang="en-US" altLang="zh-TW" sz="1400" smtClean="0"/>
              <a:t>12</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pic>
        <p:nvPicPr>
          <p:cNvPr id="24578" name="Picture 2" descr="簡報底圖-內頁"/>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588"/>
            <a:ext cx="9144000" cy="6859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4579" name="Rectangle 3"/>
          <p:cNvSpPr>
            <a:spLocks noGrp="1" noChangeArrowheads="1"/>
          </p:cNvSpPr>
          <p:nvPr>
            <p:ph type="title"/>
          </p:nvPr>
        </p:nvSpPr>
        <p:spPr>
          <a:xfrm>
            <a:off x="179388" y="333375"/>
            <a:ext cx="8964612" cy="1733550"/>
          </a:xfrm>
          <a:noFill/>
        </p:spPr>
        <p:txBody>
          <a:bodyPr/>
          <a:lstStyle/>
          <a:p>
            <a:pPr eaLnBrk="1" hangingPunct="1"/>
            <a:r>
              <a:rPr lang="zh-TW" altLang="en-US" sz="4800" dirty="0" smtClean="0">
                <a:latin typeface="Times New Roman" pitchFamily="18" charset="0"/>
                <a:ea typeface="標楷體" pitchFamily="65" charset="-120"/>
                <a:cs typeface="Times New Roman" pitchFamily="18" charset="0"/>
              </a:rPr>
              <a:t>一、計畫審議機制</a:t>
            </a:r>
            <a:r>
              <a:rPr lang="en-US" altLang="zh-TW" sz="3200" dirty="0" smtClean="0">
                <a:latin typeface="Times New Roman" pitchFamily="18" charset="0"/>
                <a:ea typeface="標楷體" pitchFamily="65" charset="-120"/>
                <a:cs typeface="Times New Roman" pitchFamily="18" charset="0"/>
              </a:rPr>
              <a:t>(1/2)</a:t>
            </a:r>
            <a:endParaRPr lang="zh-TW" altLang="en-US" sz="3200" dirty="0" smtClean="0">
              <a:latin typeface="Times New Roman" pitchFamily="18" charset="0"/>
              <a:ea typeface="標楷體" pitchFamily="65" charset="-120"/>
              <a:cs typeface="Times New Roman" pitchFamily="18" charset="0"/>
            </a:endParaRPr>
          </a:p>
        </p:txBody>
      </p:sp>
      <p:sp>
        <p:nvSpPr>
          <p:cNvPr id="24580" name="頁尾版面配置區 3"/>
          <p:cNvSpPr>
            <a:spLocks noGrp="1"/>
          </p:cNvSpPr>
          <p:nvPr>
            <p:ph type="ftr" sz="quarter" idx="11"/>
          </p:nvPr>
        </p:nvSpPr>
        <p:spPr bwMode="auto">
          <a:xfrm>
            <a:off x="3124200" y="6165850"/>
            <a:ext cx="2895600" cy="431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kumimoji="1">
                <a:solidFill>
                  <a:schemeClr val="tx1"/>
                </a:solidFill>
                <a:latin typeface="Arial" charset="0"/>
                <a:ea typeface="新細明體" pitchFamily="18" charset="-120"/>
              </a:defRPr>
            </a:lvl1pPr>
            <a:lvl2pPr marL="742950" indent="-285750">
              <a:defRPr kumimoji="1">
                <a:solidFill>
                  <a:schemeClr val="tx1"/>
                </a:solidFill>
                <a:latin typeface="Arial" charset="0"/>
                <a:ea typeface="新細明體" pitchFamily="18" charset="-120"/>
              </a:defRPr>
            </a:lvl2pPr>
            <a:lvl3pPr marL="1143000" indent="-228600">
              <a:defRPr kumimoji="1">
                <a:solidFill>
                  <a:schemeClr val="tx1"/>
                </a:solidFill>
                <a:latin typeface="Arial" charset="0"/>
                <a:ea typeface="新細明體" pitchFamily="18" charset="-120"/>
              </a:defRPr>
            </a:lvl3pPr>
            <a:lvl4pPr marL="1600200" indent="-228600">
              <a:defRPr kumimoji="1">
                <a:solidFill>
                  <a:schemeClr val="tx1"/>
                </a:solidFill>
                <a:latin typeface="Arial" charset="0"/>
                <a:ea typeface="新細明體" pitchFamily="18" charset="-120"/>
              </a:defRPr>
            </a:lvl4pPr>
            <a:lvl5pPr marL="2057400" indent="-22860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r>
              <a:rPr lang="en-US" altLang="zh-TW" sz="1400" smtClean="0"/>
              <a:t>13</a:t>
            </a:r>
          </a:p>
        </p:txBody>
      </p:sp>
      <p:pic>
        <p:nvPicPr>
          <p:cNvPr id="24581" name="圖片 2"/>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4111625" y="3167063"/>
            <a:ext cx="781050" cy="884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3" name="Group 19"/>
          <p:cNvGrpSpPr>
            <a:grpSpLocks/>
          </p:cNvGrpSpPr>
          <p:nvPr/>
        </p:nvGrpSpPr>
        <p:grpSpPr bwMode="auto">
          <a:xfrm>
            <a:off x="5273675" y="2428875"/>
            <a:ext cx="3479800" cy="2665413"/>
            <a:chOff x="3655" y="618"/>
            <a:chExt cx="1493" cy="1043"/>
          </a:xfrm>
        </p:grpSpPr>
        <p:sp>
          <p:nvSpPr>
            <p:cNvPr id="26634" name="AutoShape 9"/>
            <p:cNvSpPr>
              <a:spLocks noChangeArrowheads="1"/>
            </p:cNvSpPr>
            <p:nvPr/>
          </p:nvSpPr>
          <p:spPr bwMode="auto">
            <a:xfrm>
              <a:off x="3696" y="618"/>
              <a:ext cx="1406" cy="545"/>
            </a:xfrm>
            <a:prstGeom prst="flowChartPunchedTape">
              <a:avLst/>
            </a:prstGeom>
            <a:gradFill rotWithShape="1">
              <a:gsLst>
                <a:gs pos="0">
                  <a:srgbClr val="3366FF"/>
                </a:gs>
                <a:gs pos="100000">
                  <a:schemeClr val="bg1"/>
                </a:gs>
              </a:gsLst>
              <a:lin ang="5400000" scaled="1"/>
            </a:gradFill>
            <a:ln w="9525">
              <a:solidFill>
                <a:schemeClr val="tx1"/>
              </a:solidFill>
              <a:miter lim="800000"/>
              <a:headEnd/>
              <a:tailEnd/>
            </a:ln>
            <a:effectLst>
              <a:outerShdw dist="45791" dir="3378596" algn="ctr" rotWithShape="0">
                <a:schemeClr val="bg2"/>
              </a:outerShdw>
            </a:effectLst>
          </p:spPr>
          <p:txBody>
            <a:bodyPr wrap="none" anchor="ctr"/>
            <a:lstStyle>
              <a:lvl1pPr>
                <a:defRPr kumimoji="1">
                  <a:solidFill>
                    <a:schemeClr val="tx1"/>
                  </a:solidFill>
                  <a:latin typeface="Arial" charset="0"/>
                  <a:ea typeface="新細明體" pitchFamily="18" charset="-120"/>
                </a:defRPr>
              </a:lvl1pPr>
              <a:lvl2pPr marL="742950" indent="-285750">
                <a:defRPr kumimoji="1">
                  <a:solidFill>
                    <a:schemeClr val="tx1"/>
                  </a:solidFill>
                  <a:latin typeface="Arial" charset="0"/>
                  <a:ea typeface="新細明體" pitchFamily="18" charset="-120"/>
                </a:defRPr>
              </a:lvl2pPr>
              <a:lvl3pPr marL="1143000" indent="-228600">
                <a:defRPr kumimoji="1">
                  <a:solidFill>
                    <a:schemeClr val="tx1"/>
                  </a:solidFill>
                  <a:latin typeface="Arial" charset="0"/>
                  <a:ea typeface="新細明體" pitchFamily="18" charset="-120"/>
                </a:defRPr>
              </a:lvl3pPr>
              <a:lvl4pPr marL="1600200" indent="-228600">
                <a:defRPr kumimoji="1">
                  <a:solidFill>
                    <a:schemeClr val="tx1"/>
                  </a:solidFill>
                  <a:latin typeface="Arial" charset="0"/>
                  <a:ea typeface="新細明體" pitchFamily="18" charset="-120"/>
                </a:defRPr>
              </a:lvl4pPr>
              <a:lvl5pPr marL="2057400" indent="-22860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pPr algn="ctr" eaLnBrk="1" hangingPunct="1">
                <a:defRPr/>
              </a:pPr>
              <a:r>
                <a:rPr lang="zh-TW" altLang="en-US" sz="3600" b="1" dirty="0" smtClean="0">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rPr>
                <a:t>複審</a:t>
              </a:r>
            </a:p>
          </p:txBody>
        </p:sp>
        <p:sp>
          <p:nvSpPr>
            <p:cNvPr id="26635" name="AutoShape 15"/>
            <p:cNvSpPr>
              <a:spLocks noChangeArrowheads="1"/>
            </p:cNvSpPr>
            <p:nvPr/>
          </p:nvSpPr>
          <p:spPr bwMode="auto">
            <a:xfrm>
              <a:off x="3655" y="1253"/>
              <a:ext cx="1493" cy="408"/>
            </a:xfrm>
            <a:prstGeom prst="foldedCorner">
              <a:avLst>
                <a:gd name="adj" fmla="val 12500"/>
              </a:avLst>
            </a:prstGeom>
            <a:gradFill rotWithShape="1">
              <a:gsLst>
                <a:gs pos="0">
                  <a:srgbClr val="00CCFF"/>
                </a:gs>
                <a:gs pos="100000">
                  <a:schemeClr val="bg1"/>
                </a:gs>
              </a:gsLst>
              <a:lin ang="5400000" scaled="1"/>
            </a:gradFill>
            <a:ln w="9525">
              <a:solidFill>
                <a:srgbClr val="FFFFFF"/>
              </a:solidFill>
              <a:round/>
              <a:headEnd/>
              <a:tailEnd/>
            </a:ln>
          </p:spPr>
          <p:txBody>
            <a:bodyPr wrap="none" anchor="ctr"/>
            <a:lstStyle>
              <a:lvl1pPr>
                <a:defRPr kumimoji="1">
                  <a:solidFill>
                    <a:schemeClr val="tx1"/>
                  </a:solidFill>
                  <a:latin typeface="Arial" charset="0"/>
                  <a:ea typeface="新細明體" pitchFamily="18" charset="-120"/>
                </a:defRPr>
              </a:lvl1pPr>
              <a:lvl2pPr marL="742950" indent="-285750">
                <a:defRPr kumimoji="1">
                  <a:solidFill>
                    <a:schemeClr val="tx1"/>
                  </a:solidFill>
                  <a:latin typeface="Arial" charset="0"/>
                  <a:ea typeface="新細明體" pitchFamily="18" charset="-120"/>
                </a:defRPr>
              </a:lvl2pPr>
              <a:lvl3pPr marL="1143000" indent="-228600">
                <a:defRPr kumimoji="1">
                  <a:solidFill>
                    <a:schemeClr val="tx1"/>
                  </a:solidFill>
                  <a:latin typeface="Arial" charset="0"/>
                  <a:ea typeface="新細明體" pitchFamily="18" charset="-120"/>
                </a:defRPr>
              </a:lvl3pPr>
              <a:lvl4pPr marL="1600200" indent="-228600">
                <a:defRPr kumimoji="1">
                  <a:solidFill>
                    <a:schemeClr val="tx1"/>
                  </a:solidFill>
                  <a:latin typeface="Arial" charset="0"/>
                  <a:ea typeface="新細明體" pitchFamily="18" charset="-120"/>
                </a:defRPr>
              </a:lvl4pPr>
              <a:lvl5pPr marL="2057400" indent="-22860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pPr algn="ctr" eaLnBrk="1" hangingPunct="1">
                <a:defRPr/>
              </a:pPr>
              <a:r>
                <a:rPr lang="zh-TW" altLang="en-US" sz="2400" b="1" dirty="0" smtClean="0">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rPr>
                <a:t>複審計畫書書面審查</a:t>
              </a:r>
              <a:endParaRPr lang="en-US" altLang="zh-TW" sz="2400" b="1" dirty="0" smtClean="0">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endParaRPr>
            </a:p>
            <a:p>
              <a:pPr algn="ctr" eaLnBrk="1" hangingPunct="1">
                <a:defRPr/>
              </a:pPr>
              <a:r>
                <a:rPr lang="en-US" altLang="zh-TW" sz="2400" b="1" dirty="0" smtClean="0">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rPr>
                <a:t>+</a:t>
              </a:r>
              <a:r>
                <a:rPr lang="zh-TW" altLang="en-US" sz="2400" b="1" dirty="0" smtClean="0">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rPr>
                <a:t>簡報會議審查</a:t>
              </a:r>
            </a:p>
          </p:txBody>
        </p:sp>
      </p:grpSp>
      <p:grpSp>
        <p:nvGrpSpPr>
          <p:cNvPr id="16" name="Group 18"/>
          <p:cNvGrpSpPr>
            <a:grpSpLocks/>
          </p:cNvGrpSpPr>
          <p:nvPr/>
        </p:nvGrpSpPr>
        <p:grpSpPr bwMode="auto">
          <a:xfrm>
            <a:off x="395288" y="2565400"/>
            <a:ext cx="3313112" cy="2592388"/>
            <a:chOff x="748" y="618"/>
            <a:chExt cx="1406" cy="1043"/>
          </a:xfrm>
        </p:grpSpPr>
        <p:sp>
          <p:nvSpPr>
            <p:cNvPr id="26632" name="AutoShape 6"/>
            <p:cNvSpPr>
              <a:spLocks noChangeArrowheads="1"/>
            </p:cNvSpPr>
            <p:nvPr/>
          </p:nvSpPr>
          <p:spPr bwMode="auto">
            <a:xfrm>
              <a:off x="748" y="618"/>
              <a:ext cx="1406" cy="545"/>
            </a:xfrm>
            <a:prstGeom prst="flowChartPunchedTape">
              <a:avLst/>
            </a:prstGeom>
            <a:gradFill rotWithShape="1">
              <a:gsLst>
                <a:gs pos="0">
                  <a:srgbClr val="FF0000"/>
                </a:gs>
                <a:gs pos="100000">
                  <a:schemeClr val="bg1"/>
                </a:gs>
              </a:gsLst>
              <a:lin ang="5400000" scaled="1"/>
            </a:gradFill>
            <a:ln w="9525">
              <a:solidFill>
                <a:schemeClr val="tx1"/>
              </a:solidFill>
              <a:miter lim="800000"/>
              <a:headEnd/>
              <a:tailEnd/>
            </a:ln>
            <a:effectLst>
              <a:outerShdw dist="45791" dir="3378596" algn="ctr" rotWithShape="0">
                <a:schemeClr val="bg2"/>
              </a:outerShdw>
            </a:effectLst>
          </p:spPr>
          <p:txBody>
            <a:bodyPr wrap="none" anchor="ctr"/>
            <a:lstStyle>
              <a:lvl1pPr>
                <a:defRPr kumimoji="1">
                  <a:solidFill>
                    <a:schemeClr val="tx1"/>
                  </a:solidFill>
                  <a:latin typeface="Arial" charset="0"/>
                  <a:ea typeface="新細明體" pitchFamily="18" charset="-120"/>
                </a:defRPr>
              </a:lvl1pPr>
              <a:lvl2pPr marL="742950" indent="-285750">
                <a:defRPr kumimoji="1">
                  <a:solidFill>
                    <a:schemeClr val="tx1"/>
                  </a:solidFill>
                  <a:latin typeface="Arial" charset="0"/>
                  <a:ea typeface="新細明體" pitchFamily="18" charset="-120"/>
                </a:defRPr>
              </a:lvl2pPr>
              <a:lvl3pPr marL="1143000" indent="-228600">
                <a:defRPr kumimoji="1">
                  <a:solidFill>
                    <a:schemeClr val="tx1"/>
                  </a:solidFill>
                  <a:latin typeface="Arial" charset="0"/>
                  <a:ea typeface="新細明體" pitchFamily="18" charset="-120"/>
                </a:defRPr>
              </a:lvl3pPr>
              <a:lvl4pPr marL="1600200" indent="-228600">
                <a:defRPr kumimoji="1">
                  <a:solidFill>
                    <a:schemeClr val="tx1"/>
                  </a:solidFill>
                  <a:latin typeface="Arial" charset="0"/>
                  <a:ea typeface="新細明體" pitchFamily="18" charset="-120"/>
                </a:defRPr>
              </a:lvl4pPr>
              <a:lvl5pPr marL="2057400" indent="-22860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pPr algn="ctr" eaLnBrk="1" hangingPunct="1">
                <a:defRPr/>
              </a:pPr>
              <a:r>
                <a:rPr lang="zh-TW" altLang="en-US" sz="3600" b="1" dirty="0" smtClean="0">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rPr>
                <a:t>初審</a:t>
              </a:r>
            </a:p>
          </p:txBody>
        </p:sp>
        <p:sp>
          <p:nvSpPr>
            <p:cNvPr id="26633" name="AutoShape 14"/>
            <p:cNvSpPr>
              <a:spLocks noChangeArrowheads="1"/>
            </p:cNvSpPr>
            <p:nvPr/>
          </p:nvSpPr>
          <p:spPr bwMode="auto">
            <a:xfrm>
              <a:off x="748" y="1253"/>
              <a:ext cx="1402" cy="408"/>
            </a:xfrm>
            <a:prstGeom prst="foldedCorner">
              <a:avLst>
                <a:gd name="adj" fmla="val 12500"/>
              </a:avLst>
            </a:prstGeom>
            <a:gradFill rotWithShape="1">
              <a:gsLst>
                <a:gs pos="0">
                  <a:srgbClr val="FF6600"/>
                </a:gs>
                <a:gs pos="100000">
                  <a:schemeClr val="bg1"/>
                </a:gs>
              </a:gsLst>
              <a:lin ang="5400000" scaled="1"/>
            </a:gradFill>
            <a:ln w="9525">
              <a:solidFill>
                <a:srgbClr val="FFFFFF"/>
              </a:solidFill>
              <a:round/>
              <a:headEnd/>
              <a:tailEnd/>
            </a:ln>
          </p:spPr>
          <p:txBody>
            <a:bodyPr wrap="none" anchor="ctr"/>
            <a:lstStyle>
              <a:lvl1pPr>
                <a:defRPr kumimoji="1">
                  <a:solidFill>
                    <a:schemeClr val="tx1"/>
                  </a:solidFill>
                  <a:latin typeface="Arial" charset="0"/>
                  <a:ea typeface="新細明體" pitchFamily="18" charset="-120"/>
                </a:defRPr>
              </a:lvl1pPr>
              <a:lvl2pPr marL="742950" indent="-285750">
                <a:defRPr kumimoji="1">
                  <a:solidFill>
                    <a:schemeClr val="tx1"/>
                  </a:solidFill>
                  <a:latin typeface="Arial" charset="0"/>
                  <a:ea typeface="新細明體" pitchFamily="18" charset="-120"/>
                </a:defRPr>
              </a:lvl2pPr>
              <a:lvl3pPr marL="1143000" indent="-228600">
                <a:defRPr kumimoji="1">
                  <a:solidFill>
                    <a:schemeClr val="tx1"/>
                  </a:solidFill>
                  <a:latin typeface="Arial" charset="0"/>
                  <a:ea typeface="新細明體" pitchFamily="18" charset="-120"/>
                </a:defRPr>
              </a:lvl3pPr>
              <a:lvl4pPr marL="1600200" indent="-228600">
                <a:defRPr kumimoji="1">
                  <a:solidFill>
                    <a:schemeClr val="tx1"/>
                  </a:solidFill>
                  <a:latin typeface="Arial" charset="0"/>
                  <a:ea typeface="新細明體" pitchFamily="18" charset="-120"/>
                </a:defRPr>
              </a:lvl4pPr>
              <a:lvl5pPr marL="2057400" indent="-22860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pPr algn="ctr" eaLnBrk="1" hangingPunct="1">
                <a:defRPr/>
              </a:pPr>
              <a:r>
                <a:rPr lang="zh-TW" altLang="en-US" sz="2800" b="1" dirty="0" smtClean="0">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rPr>
                <a:t>基礎機制建立及</a:t>
              </a:r>
              <a:endParaRPr lang="en-US" altLang="zh-TW" sz="2800" b="1" dirty="0" smtClean="0">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endParaRPr>
            </a:p>
            <a:p>
              <a:pPr algn="ctr" eaLnBrk="1" hangingPunct="1">
                <a:defRPr/>
              </a:pPr>
              <a:r>
                <a:rPr lang="zh-TW" altLang="en-US" sz="2800" b="1" dirty="0" smtClean="0">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rPr>
                <a:t>構想計畫書審查</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457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9" presetClass="entr" presetSubtype="0" fill="hold" nodeType="clickEffect">
                                  <p:stCondLst>
                                    <p:cond delay="0"/>
                                  </p:stCondLst>
                                  <p:childTnLst>
                                    <p:set>
                                      <p:cBhvr>
                                        <p:cTn id="10" dur="1" fill="hold">
                                          <p:stCondLst>
                                            <p:cond delay="0"/>
                                          </p:stCondLst>
                                        </p:cTn>
                                        <p:tgtEl>
                                          <p:spTgt spid="16"/>
                                        </p:tgtEl>
                                        <p:attrNameLst>
                                          <p:attrName>style.visibility</p:attrName>
                                        </p:attrNameLst>
                                      </p:cBhvr>
                                      <p:to>
                                        <p:strVal val="visible"/>
                                      </p:to>
                                    </p:set>
                                    <p:animEffect transition="in" filter="dissolve">
                                      <p:cBhvr>
                                        <p:cTn id="11" dur="500"/>
                                        <p:tgtEl>
                                          <p:spTgt spid="16"/>
                                        </p:tgtEl>
                                      </p:cBhvr>
                                    </p:animEffect>
                                  </p:childTnLst>
                                </p:cTn>
                              </p:par>
                            </p:childTnLst>
                          </p:cTn>
                        </p:par>
                      </p:childTnLst>
                    </p:cTn>
                  </p:par>
                  <p:par>
                    <p:cTn id="12" fill="hold">
                      <p:stCondLst>
                        <p:cond delay="indefinite"/>
                      </p:stCondLst>
                      <p:childTnLst>
                        <p:par>
                          <p:cTn id="13" fill="hold">
                            <p:stCondLst>
                              <p:cond delay="0"/>
                            </p:stCondLst>
                            <p:childTnLst>
                              <p:par>
                                <p:cTn id="14" presetID="9" presetClass="entr" presetSubtype="0" fill="hold" nodeType="clickEffect">
                                  <p:stCondLst>
                                    <p:cond delay="0"/>
                                  </p:stCondLst>
                                  <p:childTnLst>
                                    <p:set>
                                      <p:cBhvr>
                                        <p:cTn id="15" dur="1" fill="hold">
                                          <p:stCondLst>
                                            <p:cond delay="0"/>
                                          </p:stCondLst>
                                        </p:cTn>
                                        <p:tgtEl>
                                          <p:spTgt spid="13"/>
                                        </p:tgtEl>
                                        <p:attrNameLst>
                                          <p:attrName>style.visibility</p:attrName>
                                        </p:attrNameLst>
                                      </p:cBhvr>
                                      <p:to>
                                        <p:strVal val="visible"/>
                                      </p:to>
                                    </p:set>
                                    <p:animEffect transition="in" filter="dissolve">
                                      <p:cBhvr>
                                        <p:cTn id="16"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9" grpId="0"/>
    </p:bldLst>
  </p:timing>
</p:sld>
</file>

<file path=ppt/slides/slide15.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pic>
        <p:nvPicPr>
          <p:cNvPr id="26626" name="Picture 2" descr="簡報底圖-內頁"/>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588"/>
            <a:ext cx="9144000" cy="6859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6627" name="Rectangle 3"/>
          <p:cNvSpPr>
            <a:spLocks noGrp="1" noChangeArrowheads="1"/>
          </p:cNvSpPr>
          <p:nvPr>
            <p:ph type="title"/>
          </p:nvPr>
        </p:nvSpPr>
        <p:spPr>
          <a:xfrm>
            <a:off x="34925" y="327025"/>
            <a:ext cx="9074150" cy="1093788"/>
          </a:xfrm>
          <a:noFill/>
        </p:spPr>
        <p:txBody>
          <a:bodyPr/>
          <a:lstStyle/>
          <a:p>
            <a:pPr eaLnBrk="1" hangingPunct="1"/>
            <a:r>
              <a:rPr lang="zh-TW" altLang="en-US" sz="4800" smtClean="0">
                <a:latin typeface="Times New Roman" pitchFamily="18" charset="0"/>
                <a:ea typeface="標楷體" pitchFamily="65" charset="-120"/>
                <a:cs typeface="Times New Roman" pitchFamily="18" charset="0"/>
              </a:rPr>
              <a:t>一、計畫審議機制</a:t>
            </a:r>
            <a:r>
              <a:rPr lang="en-US" altLang="zh-TW" sz="3200" smtClean="0">
                <a:latin typeface="Times New Roman" pitchFamily="18" charset="0"/>
                <a:ea typeface="標楷體" pitchFamily="65" charset="-120"/>
                <a:cs typeface="Times New Roman" pitchFamily="18" charset="0"/>
              </a:rPr>
              <a:t>(2/2)</a:t>
            </a:r>
            <a:endParaRPr lang="zh-TW" altLang="en-US" sz="3200" smtClean="0">
              <a:latin typeface="Times New Roman" pitchFamily="18" charset="0"/>
              <a:ea typeface="標楷體" pitchFamily="65" charset="-120"/>
              <a:cs typeface="Times New Roman" pitchFamily="18" charset="0"/>
            </a:endParaRPr>
          </a:p>
        </p:txBody>
      </p:sp>
      <p:sp>
        <p:nvSpPr>
          <p:cNvPr id="26628" name="頁尾版面配置區 3"/>
          <p:cNvSpPr>
            <a:spLocks noGrp="1"/>
          </p:cNvSpPr>
          <p:nvPr>
            <p:ph type="ftr" sz="quarter" idx="11"/>
          </p:nvPr>
        </p:nvSpPr>
        <p:spPr bwMode="auto">
          <a:xfrm>
            <a:off x="3124200" y="6194425"/>
            <a:ext cx="2895600" cy="5270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kumimoji="1">
                <a:solidFill>
                  <a:schemeClr val="tx1"/>
                </a:solidFill>
                <a:latin typeface="Arial" charset="0"/>
                <a:ea typeface="新細明體" pitchFamily="18" charset="-120"/>
              </a:defRPr>
            </a:lvl1pPr>
            <a:lvl2pPr marL="742950" indent="-285750">
              <a:defRPr kumimoji="1">
                <a:solidFill>
                  <a:schemeClr val="tx1"/>
                </a:solidFill>
                <a:latin typeface="Arial" charset="0"/>
                <a:ea typeface="新細明體" pitchFamily="18" charset="-120"/>
              </a:defRPr>
            </a:lvl2pPr>
            <a:lvl3pPr marL="1143000" indent="-228600">
              <a:defRPr kumimoji="1">
                <a:solidFill>
                  <a:schemeClr val="tx1"/>
                </a:solidFill>
                <a:latin typeface="Arial" charset="0"/>
                <a:ea typeface="新細明體" pitchFamily="18" charset="-120"/>
              </a:defRPr>
            </a:lvl3pPr>
            <a:lvl4pPr marL="1600200" indent="-228600">
              <a:defRPr kumimoji="1">
                <a:solidFill>
                  <a:schemeClr val="tx1"/>
                </a:solidFill>
                <a:latin typeface="Arial" charset="0"/>
                <a:ea typeface="新細明體" pitchFamily="18" charset="-120"/>
              </a:defRPr>
            </a:lvl4pPr>
            <a:lvl5pPr marL="2057400" indent="-22860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r>
              <a:rPr lang="en-US" altLang="zh-TW" sz="1400" smtClean="0"/>
              <a:t>14</a:t>
            </a:r>
          </a:p>
        </p:txBody>
      </p:sp>
      <p:sp>
        <p:nvSpPr>
          <p:cNvPr id="10" name="Rectangle 4"/>
          <p:cNvSpPr txBox="1">
            <a:spLocks noChangeArrowheads="1"/>
          </p:cNvSpPr>
          <p:nvPr/>
        </p:nvSpPr>
        <p:spPr bwMode="auto">
          <a:xfrm>
            <a:off x="684213" y="1557338"/>
            <a:ext cx="7920037" cy="4500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marL="893763" indent="-893763" algn="just" eaLnBrk="1" hangingPunct="1">
              <a:spcBef>
                <a:spcPts val="3600"/>
              </a:spcBef>
              <a:buFontTx/>
              <a:buNone/>
              <a:defRPr/>
            </a:pPr>
            <a:r>
              <a:rPr lang="en-US" altLang="zh-TW" sz="3000" kern="0" dirty="0" smtClean="0">
                <a:latin typeface="標楷體" panose="03000509000000000000" pitchFamily="65" charset="-120"/>
                <a:ea typeface="標楷體" panose="03000509000000000000" pitchFamily="65" charset="-120"/>
              </a:rPr>
              <a:t>(</a:t>
            </a:r>
            <a:r>
              <a:rPr lang="zh-TW" altLang="en-US" sz="3000" kern="0" dirty="0" smtClean="0">
                <a:latin typeface="標楷體" panose="03000509000000000000" pitchFamily="65" charset="-120"/>
                <a:ea typeface="標楷體" panose="03000509000000000000" pitchFamily="65" charset="-120"/>
              </a:rPr>
              <a:t>一</a:t>
            </a:r>
            <a:r>
              <a:rPr lang="en-US" altLang="zh-TW" sz="3000" kern="0" dirty="0" smtClean="0">
                <a:latin typeface="標楷體" panose="03000509000000000000" pitchFamily="65" charset="-120"/>
                <a:ea typeface="標楷體" panose="03000509000000000000" pitchFamily="65" charset="-120"/>
              </a:rPr>
              <a:t>)</a:t>
            </a:r>
            <a:r>
              <a:rPr lang="zh-TW" altLang="en-US" sz="3000" kern="0" dirty="0" smtClean="0">
                <a:latin typeface="標楷體" panose="03000509000000000000" pitchFamily="65" charset="-120"/>
                <a:ea typeface="標楷體" panose="03000509000000000000" pitchFamily="65" charset="-120"/>
              </a:rPr>
              <a:t>有關逢甲大學、中國醫藥大學、中原大學、高雄醫學大學、元智大學等本部一次核定四年計畫之</a:t>
            </a:r>
            <a:r>
              <a:rPr lang="en-US" altLang="zh-TW" sz="3000" kern="0" dirty="0" smtClean="0">
                <a:latin typeface="標楷體" panose="03000509000000000000" pitchFamily="65" charset="-120"/>
                <a:ea typeface="標楷體" panose="03000509000000000000" pitchFamily="65" charset="-120"/>
              </a:rPr>
              <a:t>5</a:t>
            </a:r>
            <a:r>
              <a:rPr lang="zh-TW" altLang="en-US" sz="3000" kern="0" dirty="0" smtClean="0">
                <a:latin typeface="標楷體" panose="03000509000000000000" pitchFamily="65" charset="-120"/>
                <a:ea typeface="標楷體" panose="03000509000000000000" pitchFamily="65" charset="-120"/>
              </a:rPr>
              <a:t>校，經諮詢暨審議會議決議，省略初審程序直接進入複審階段。</a:t>
            </a:r>
            <a:endParaRPr lang="en-US" altLang="zh-TW" sz="3000" kern="0" dirty="0" smtClean="0">
              <a:latin typeface="標楷體" panose="03000509000000000000" pitchFamily="65" charset="-120"/>
              <a:ea typeface="標楷體" panose="03000509000000000000" pitchFamily="65" charset="-120"/>
            </a:endParaRPr>
          </a:p>
          <a:p>
            <a:pPr marL="893763" indent="-893763" algn="just" eaLnBrk="1" hangingPunct="1">
              <a:spcBef>
                <a:spcPts val="3600"/>
              </a:spcBef>
              <a:buFontTx/>
              <a:buNone/>
              <a:defRPr/>
            </a:pPr>
            <a:r>
              <a:rPr lang="en-US" altLang="zh-TW" sz="3000" kern="0" dirty="0" smtClean="0">
                <a:latin typeface="標楷體" panose="03000509000000000000" pitchFamily="65" charset="-120"/>
                <a:ea typeface="標楷體" panose="03000509000000000000" pitchFamily="65" charset="-120"/>
              </a:rPr>
              <a:t> </a:t>
            </a:r>
            <a:r>
              <a:rPr lang="en-US" altLang="zh-TW" sz="3000" b="1" kern="0" dirty="0" smtClean="0">
                <a:solidFill>
                  <a:srgbClr val="FF0000"/>
                </a:solidFill>
                <a:latin typeface="標楷體" panose="03000509000000000000" pitchFamily="65" charset="-120"/>
                <a:ea typeface="標楷體" panose="03000509000000000000" pitchFamily="65" charset="-120"/>
              </a:rPr>
              <a:t>(</a:t>
            </a:r>
            <a:r>
              <a:rPr lang="zh-TW" altLang="en-US" sz="3000" b="1" kern="0" dirty="0" smtClean="0">
                <a:solidFill>
                  <a:srgbClr val="FF0000"/>
                </a:solidFill>
                <a:latin typeface="標楷體" panose="03000509000000000000" pitchFamily="65" charset="-120"/>
                <a:ea typeface="標楷體" panose="03000509000000000000" pitchFamily="65" charset="-120"/>
              </a:rPr>
              <a:t>二</a:t>
            </a:r>
            <a:r>
              <a:rPr lang="en-US" altLang="zh-TW" sz="3000" b="1" kern="0" dirty="0" smtClean="0">
                <a:solidFill>
                  <a:srgbClr val="FF0000"/>
                </a:solidFill>
                <a:latin typeface="標楷體" panose="03000509000000000000" pitchFamily="65" charset="-120"/>
                <a:ea typeface="標楷體" panose="03000509000000000000" pitchFamily="65" charset="-120"/>
              </a:rPr>
              <a:t>)104</a:t>
            </a:r>
            <a:r>
              <a:rPr lang="zh-TW" altLang="en-US" sz="3000" b="1" kern="0" dirty="0" smtClean="0">
                <a:solidFill>
                  <a:srgbClr val="FF0000"/>
                </a:solidFill>
                <a:latin typeface="標楷體" panose="03000509000000000000" pitchFamily="65" charset="-120"/>
                <a:ea typeface="標楷體" panose="03000509000000000000" pitchFamily="65" charset="-120"/>
              </a:rPr>
              <a:t>年至</a:t>
            </a:r>
            <a:r>
              <a:rPr lang="en-US" altLang="zh-TW" sz="3000" b="1" kern="0" dirty="0" smtClean="0">
                <a:solidFill>
                  <a:srgbClr val="FF0000"/>
                </a:solidFill>
                <a:latin typeface="標楷體" panose="03000509000000000000" pitchFamily="65" charset="-120"/>
                <a:ea typeface="標楷體" panose="03000509000000000000" pitchFamily="65" charset="-120"/>
              </a:rPr>
              <a:t>105</a:t>
            </a:r>
            <a:r>
              <a:rPr lang="zh-TW" altLang="en-US" sz="3000" b="1" kern="0" dirty="0" smtClean="0">
                <a:solidFill>
                  <a:srgbClr val="FF0000"/>
                </a:solidFill>
                <a:latin typeface="標楷體" panose="03000509000000000000" pitchFamily="65" charset="-120"/>
                <a:ea typeface="標楷體" panose="03000509000000000000" pitchFamily="65" charset="-120"/>
              </a:rPr>
              <a:t>年教卓計畫之審定結果，將增加</a:t>
            </a:r>
            <a:r>
              <a:rPr lang="en-US" altLang="zh-TW" sz="3000" b="1" kern="0" dirty="0" smtClean="0">
                <a:solidFill>
                  <a:srgbClr val="FF0000"/>
                </a:solidFill>
                <a:latin typeface="標楷體" panose="03000509000000000000" pitchFamily="65" charset="-120"/>
                <a:ea typeface="標楷體" panose="03000509000000000000" pitchFamily="65" charset="-120"/>
              </a:rPr>
              <a:t>102</a:t>
            </a:r>
            <a:r>
              <a:rPr lang="zh-TW" altLang="en-US" sz="3000" b="1" kern="0" dirty="0" smtClean="0">
                <a:solidFill>
                  <a:srgbClr val="FF0000"/>
                </a:solidFill>
                <a:latin typeface="標楷體" panose="03000509000000000000" pitchFamily="65" charset="-120"/>
                <a:ea typeface="標楷體" panose="03000509000000000000" pitchFamily="65" charset="-120"/>
              </a:rPr>
              <a:t>年至</a:t>
            </a:r>
            <a:r>
              <a:rPr lang="en-US" altLang="zh-TW" sz="3000" b="1" kern="0" dirty="0" smtClean="0">
                <a:solidFill>
                  <a:srgbClr val="FF0000"/>
                </a:solidFill>
                <a:latin typeface="標楷體" panose="03000509000000000000" pitchFamily="65" charset="-120"/>
                <a:ea typeface="標楷體" panose="03000509000000000000" pitchFamily="65" charset="-120"/>
              </a:rPr>
              <a:t>103</a:t>
            </a:r>
            <a:r>
              <a:rPr lang="zh-TW" altLang="en-US" sz="3000" b="1" kern="0" dirty="0" smtClean="0">
                <a:solidFill>
                  <a:srgbClr val="FF0000"/>
                </a:solidFill>
                <a:latin typeface="標楷體" panose="03000509000000000000" pitchFamily="65" charset="-120"/>
                <a:ea typeface="標楷體" panose="03000509000000000000" pitchFamily="65" charset="-120"/>
              </a:rPr>
              <a:t>年未獲計畫補助學校，而新進學校校數，將由諮詢暨審議會議決定。</a:t>
            </a:r>
            <a:endParaRPr lang="en-US" altLang="zh-TW" sz="3000" b="1" kern="0" dirty="0" smtClean="0">
              <a:solidFill>
                <a:srgbClr val="FF0000"/>
              </a:solidFill>
              <a:latin typeface="標楷體" panose="03000509000000000000" pitchFamily="65" charset="-120"/>
              <a:ea typeface="標楷體" panose="03000509000000000000" pitchFamily="65" charset="-120"/>
            </a:endParaRPr>
          </a:p>
          <a:p>
            <a:pPr marL="893763" indent="-893763" algn="just" eaLnBrk="1" hangingPunct="1">
              <a:spcBef>
                <a:spcPts val="3600"/>
              </a:spcBef>
              <a:buFontTx/>
              <a:buNone/>
              <a:defRPr/>
            </a:pPr>
            <a:endParaRPr lang="zh-TW" altLang="en-US" sz="3000" kern="0" dirty="0" smtClean="0">
              <a:solidFill>
                <a:srgbClr val="FF0000"/>
              </a:solidFill>
              <a:latin typeface="微軟正黑體" panose="020B0604030504040204" pitchFamily="34" charset="-120"/>
              <a:ea typeface="微軟正黑體" panose="020B0604030504040204" pitchFamily="34" charset="-12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pic>
        <p:nvPicPr>
          <p:cNvPr id="28674" name="Picture 2" descr="簡報底圖-內頁"/>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588"/>
            <a:ext cx="9144000" cy="6859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8675" name="Rectangle 3"/>
          <p:cNvSpPr>
            <a:spLocks noGrp="1" noChangeArrowheads="1"/>
          </p:cNvSpPr>
          <p:nvPr>
            <p:ph type="title"/>
          </p:nvPr>
        </p:nvSpPr>
        <p:spPr>
          <a:xfrm>
            <a:off x="34925" y="327025"/>
            <a:ext cx="9074150" cy="1093788"/>
          </a:xfrm>
          <a:noFill/>
        </p:spPr>
        <p:txBody>
          <a:bodyPr/>
          <a:lstStyle/>
          <a:p>
            <a:pPr eaLnBrk="1" hangingPunct="1"/>
            <a:r>
              <a:rPr lang="zh-TW" altLang="en-US" sz="4800" smtClean="0">
                <a:latin typeface="Times New Roman" pitchFamily="18" charset="0"/>
                <a:ea typeface="標楷體" pitchFamily="65" charset="-120"/>
                <a:cs typeface="Times New Roman" pitchFamily="18" charset="0"/>
              </a:rPr>
              <a:t>二、初審構想計畫書審議重點</a:t>
            </a:r>
            <a:r>
              <a:rPr lang="en-US" altLang="zh-TW" sz="3200" smtClean="0">
                <a:latin typeface="Times New Roman" pitchFamily="18" charset="0"/>
                <a:ea typeface="標楷體" pitchFamily="65" charset="-120"/>
                <a:cs typeface="Times New Roman" pitchFamily="18" charset="0"/>
              </a:rPr>
              <a:t>(1/3)</a:t>
            </a:r>
            <a:endParaRPr lang="zh-TW" altLang="en-US" sz="3200" smtClean="0">
              <a:latin typeface="Times New Roman" pitchFamily="18" charset="0"/>
              <a:ea typeface="標楷體" pitchFamily="65" charset="-120"/>
              <a:cs typeface="Times New Roman" pitchFamily="18" charset="0"/>
            </a:endParaRPr>
          </a:p>
        </p:txBody>
      </p:sp>
      <p:sp>
        <p:nvSpPr>
          <p:cNvPr id="28676" name="頁尾版面配置區 3"/>
          <p:cNvSpPr>
            <a:spLocks noGrp="1"/>
          </p:cNvSpPr>
          <p:nvPr>
            <p:ph type="ftr" sz="quarter" idx="11"/>
          </p:nvPr>
        </p:nvSpPr>
        <p:spPr bwMode="auto">
          <a:xfrm>
            <a:off x="3124200" y="6092825"/>
            <a:ext cx="2895600" cy="431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kumimoji="1">
                <a:solidFill>
                  <a:schemeClr val="tx1"/>
                </a:solidFill>
                <a:latin typeface="Arial" charset="0"/>
                <a:ea typeface="新細明體" pitchFamily="18" charset="-120"/>
              </a:defRPr>
            </a:lvl1pPr>
            <a:lvl2pPr marL="742950" indent="-285750">
              <a:defRPr kumimoji="1">
                <a:solidFill>
                  <a:schemeClr val="tx1"/>
                </a:solidFill>
                <a:latin typeface="Arial" charset="0"/>
                <a:ea typeface="新細明體" pitchFamily="18" charset="-120"/>
              </a:defRPr>
            </a:lvl2pPr>
            <a:lvl3pPr marL="1143000" indent="-228600">
              <a:defRPr kumimoji="1">
                <a:solidFill>
                  <a:schemeClr val="tx1"/>
                </a:solidFill>
                <a:latin typeface="Arial" charset="0"/>
                <a:ea typeface="新細明體" pitchFamily="18" charset="-120"/>
              </a:defRPr>
            </a:lvl3pPr>
            <a:lvl4pPr marL="1600200" indent="-228600">
              <a:defRPr kumimoji="1">
                <a:solidFill>
                  <a:schemeClr val="tx1"/>
                </a:solidFill>
                <a:latin typeface="Arial" charset="0"/>
                <a:ea typeface="新細明體" pitchFamily="18" charset="-120"/>
              </a:defRPr>
            </a:lvl4pPr>
            <a:lvl5pPr marL="2057400" indent="-22860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r>
              <a:rPr lang="en-US" altLang="zh-TW" sz="1400" smtClean="0"/>
              <a:t>15</a:t>
            </a:r>
          </a:p>
        </p:txBody>
      </p:sp>
      <p:sp>
        <p:nvSpPr>
          <p:cNvPr id="10" name="Rectangle 4"/>
          <p:cNvSpPr txBox="1">
            <a:spLocks noChangeArrowheads="1"/>
          </p:cNvSpPr>
          <p:nvPr/>
        </p:nvSpPr>
        <p:spPr bwMode="auto">
          <a:xfrm>
            <a:off x="611188" y="1339850"/>
            <a:ext cx="7920037" cy="4537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marL="0" indent="0" algn="just" eaLnBrk="1" hangingPunct="1">
              <a:spcBef>
                <a:spcPts val="3600"/>
              </a:spcBef>
              <a:buFontTx/>
              <a:buNone/>
              <a:defRPr/>
            </a:pPr>
            <a:r>
              <a:rPr lang="en-US" altLang="zh-TW" kern="0" dirty="0" smtClean="0">
                <a:latin typeface="Times New Roman" panose="02020603050405020304" pitchFamily="18" charset="0"/>
                <a:ea typeface="標楷體" panose="03000509000000000000" pitchFamily="65" charset="-120"/>
                <a:cs typeface="Times New Roman" panose="02020603050405020304" pitchFamily="18" charset="0"/>
              </a:rPr>
              <a:t>(</a:t>
            </a:r>
            <a:r>
              <a:rPr lang="zh-TW" altLang="en-US" kern="0" dirty="0" smtClean="0">
                <a:latin typeface="Times New Roman" panose="02020603050405020304" pitchFamily="18" charset="0"/>
                <a:ea typeface="標楷體" panose="03000509000000000000" pitchFamily="65" charset="-120"/>
                <a:cs typeface="Times New Roman" panose="02020603050405020304" pitchFamily="18" charset="0"/>
              </a:rPr>
              <a:t>一</a:t>
            </a:r>
            <a:r>
              <a:rPr lang="en-US" altLang="zh-TW" kern="0" dirty="0" smtClean="0">
                <a:latin typeface="Times New Roman" panose="02020603050405020304" pitchFamily="18" charset="0"/>
                <a:ea typeface="標楷體" panose="03000509000000000000" pitchFamily="65" charset="-120"/>
                <a:cs typeface="Times New Roman" panose="02020603050405020304" pitchFamily="18" charset="0"/>
              </a:rPr>
              <a:t>)</a:t>
            </a:r>
            <a:r>
              <a:rPr lang="zh-TW" altLang="en-US" kern="0" dirty="0" smtClean="0">
                <a:latin typeface="Times New Roman" panose="02020603050405020304" pitchFamily="18" charset="0"/>
                <a:ea typeface="標楷體" panose="03000509000000000000" pitchFamily="65" charset="-120"/>
                <a:cs typeface="Times New Roman" panose="02020603050405020304" pitchFamily="18" charset="0"/>
              </a:rPr>
              <a:t>基礎制度面建置情形：</a:t>
            </a:r>
            <a:endParaRPr lang="en-US" altLang="zh-TW" kern="0" dirty="0" smtClean="0">
              <a:latin typeface="Times New Roman" panose="02020603050405020304" pitchFamily="18" charset="0"/>
              <a:ea typeface="標楷體" panose="03000509000000000000" pitchFamily="65" charset="-120"/>
              <a:cs typeface="Times New Roman" panose="02020603050405020304" pitchFamily="18" charset="0"/>
            </a:endParaRPr>
          </a:p>
          <a:p>
            <a:pPr marL="536575" indent="-536575" algn="just" eaLnBrk="1" hangingPunct="1">
              <a:spcBef>
                <a:spcPts val="1200"/>
              </a:spcBef>
              <a:buFontTx/>
              <a:buNone/>
              <a:defRPr/>
            </a:pPr>
            <a:r>
              <a:rPr lang="zh-TW" altLang="en-US" sz="2000" kern="0" dirty="0" smtClean="0">
                <a:latin typeface="Times New Roman" panose="02020603050405020304" pitchFamily="18" charset="0"/>
                <a:ea typeface="標楷體" panose="03000509000000000000" pitchFamily="65" charset="-120"/>
                <a:cs typeface="Times New Roman" panose="02020603050405020304" pitchFamily="18" charset="0"/>
              </a:rPr>
              <a:t>   </a:t>
            </a:r>
            <a:r>
              <a:rPr lang="en-US" altLang="zh-TW" sz="2200" kern="0" dirty="0" smtClean="0">
                <a:latin typeface="標楷體" panose="03000509000000000000" pitchFamily="65" charset="-120"/>
                <a:ea typeface="標楷體" panose="03000509000000000000" pitchFamily="65" charset="-120"/>
                <a:cs typeface="Times New Roman" panose="02020603050405020304" pitchFamily="18" charset="0"/>
              </a:rPr>
              <a:t>1.</a:t>
            </a:r>
            <a:r>
              <a:rPr lang="zh-TW" altLang="en-US" sz="2200" kern="0" dirty="0" smtClean="0">
                <a:latin typeface="標楷體" panose="03000509000000000000" pitchFamily="65" charset="-120"/>
                <a:ea typeface="標楷體" panose="03000509000000000000" pitchFamily="65" charset="-120"/>
                <a:cs typeface="Times New Roman" panose="02020603050405020304" pitchFamily="18" charset="0"/>
              </a:rPr>
              <a:t>學習成效面：強調以學生為中心的教學模式，並強化學校重視學生學習成效及教學內容品質，培養學生具備核心能力及多元文化觀，以提升就業競爭力。</a:t>
            </a:r>
            <a:endParaRPr lang="en-US" altLang="zh-TW" sz="2200" kern="0" dirty="0" smtClean="0">
              <a:latin typeface="標楷體" panose="03000509000000000000" pitchFamily="65" charset="-120"/>
              <a:ea typeface="標楷體" panose="03000509000000000000" pitchFamily="65" charset="-120"/>
              <a:cs typeface="Times New Roman" panose="02020603050405020304" pitchFamily="18" charset="0"/>
            </a:endParaRPr>
          </a:p>
          <a:p>
            <a:pPr marL="536575" indent="-536575" algn="just" eaLnBrk="1" hangingPunct="1">
              <a:spcBef>
                <a:spcPts val="1200"/>
              </a:spcBef>
              <a:buFontTx/>
              <a:buNone/>
              <a:defRPr/>
            </a:pPr>
            <a:r>
              <a:rPr lang="zh-TW" altLang="en-US" sz="2200" kern="0" dirty="0" smtClean="0">
                <a:latin typeface="標楷體" panose="03000509000000000000" pitchFamily="65" charset="-120"/>
                <a:ea typeface="標楷體" panose="03000509000000000000" pitchFamily="65" charset="-120"/>
                <a:cs typeface="Times New Roman" panose="02020603050405020304" pitchFamily="18" charset="0"/>
              </a:rPr>
              <a:t>  </a:t>
            </a:r>
            <a:r>
              <a:rPr lang="en-US" altLang="zh-TW" sz="2200" kern="0" dirty="0" smtClean="0">
                <a:latin typeface="標楷體" panose="03000509000000000000" pitchFamily="65" charset="-120"/>
                <a:ea typeface="標楷體" panose="03000509000000000000" pitchFamily="65" charset="-120"/>
                <a:cs typeface="Times New Roman" panose="02020603050405020304" pitchFamily="18" charset="0"/>
              </a:rPr>
              <a:t>2.</a:t>
            </a:r>
            <a:r>
              <a:rPr lang="zh-TW" altLang="en-US" sz="2200" kern="0" dirty="0" smtClean="0">
                <a:latin typeface="標楷體" panose="03000509000000000000" pitchFamily="65" charset="-120"/>
                <a:ea typeface="標楷體" panose="03000509000000000000" pitchFamily="65" charset="-120"/>
                <a:cs typeface="Times New Roman" panose="02020603050405020304" pitchFamily="18" charset="0"/>
              </a:rPr>
              <a:t>教學品質面：機制及運作協助教師教學專業成長及多元評鑑或評量制度，以落實獎優汰劣之成效。亦能發展教師多元升等，鼓勵教師投入教學，並延攬國際高教人才，以達到留才及攬才目的。</a:t>
            </a:r>
            <a:endParaRPr lang="en-US" altLang="zh-TW" sz="2200" kern="0" dirty="0" smtClean="0">
              <a:latin typeface="標楷體" panose="03000509000000000000" pitchFamily="65" charset="-120"/>
              <a:ea typeface="標楷體" panose="03000509000000000000" pitchFamily="65" charset="-120"/>
              <a:cs typeface="Times New Roman" panose="02020603050405020304" pitchFamily="18" charset="0"/>
            </a:endParaRPr>
          </a:p>
          <a:p>
            <a:pPr marL="536575" indent="-536575" algn="just" eaLnBrk="1" hangingPunct="1">
              <a:spcBef>
                <a:spcPts val="1200"/>
              </a:spcBef>
              <a:buFontTx/>
              <a:buNone/>
              <a:defRPr/>
            </a:pPr>
            <a:r>
              <a:rPr lang="zh-TW" altLang="en-US" sz="2200" kern="0" dirty="0" smtClean="0">
                <a:latin typeface="標楷體" panose="03000509000000000000" pitchFamily="65" charset="-120"/>
                <a:ea typeface="標楷體" panose="03000509000000000000" pitchFamily="65" charset="-120"/>
                <a:cs typeface="Times New Roman" panose="02020603050405020304" pitchFamily="18" charset="0"/>
              </a:rPr>
              <a:t>  </a:t>
            </a:r>
            <a:r>
              <a:rPr lang="en-US" altLang="zh-TW" sz="2200" kern="0" dirty="0" smtClean="0">
                <a:latin typeface="標楷體" panose="03000509000000000000" pitchFamily="65" charset="-120"/>
                <a:ea typeface="標楷體" panose="03000509000000000000" pitchFamily="65" charset="-120"/>
                <a:cs typeface="Times New Roman" panose="02020603050405020304" pitchFamily="18" charset="0"/>
              </a:rPr>
              <a:t>3.</a:t>
            </a:r>
            <a:r>
              <a:rPr lang="zh-TW" altLang="en-US" sz="2200" kern="0" dirty="0" smtClean="0">
                <a:latin typeface="標楷體" panose="03000509000000000000" pitchFamily="65" charset="-120"/>
                <a:ea typeface="標楷體" panose="03000509000000000000" pitchFamily="65" charset="-120"/>
                <a:cs typeface="Times New Roman" panose="02020603050405020304" pitchFamily="18" charset="0"/>
              </a:rPr>
              <a:t>課程</a:t>
            </a:r>
            <a:r>
              <a:rPr lang="zh-TW" altLang="en-US" sz="2200" kern="0" dirty="0">
                <a:latin typeface="標楷體" panose="03000509000000000000" pitchFamily="65" charset="-120"/>
                <a:ea typeface="標楷體" panose="03000509000000000000" pitchFamily="65" charset="-120"/>
                <a:cs typeface="Times New Roman" panose="02020603050405020304" pitchFamily="18" charset="0"/>
              </a:rPr>
              <a:t>改革面：參考國家社會政策及未來產業發展趨勢，調整課程內涵，滿足產業取才的需求。另落實教學課程品質保證機制，並推動課程分流，強化學用合一目標。</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pic>
        <p:nvPicPr>
          <p:cNvPr id="30722" name="Picture 2" descr="簡報底圖-內頁"/>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575" y="-1588"/>
            <a:ext cx="9144000" cy="6859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23" name="Rectangle 3"/>
          <p:cNvSpPr>
            <a:spLocks noGrp="1" noChangeArrowheads="1"/>
          </p:cNvSpPr>
          <p:nvPr>
            <p:ph type="title"/>
          </p:nvPr>
        </p:nvSpPr>
        <p:spPr>
          <a:xfrm>
            <a:off x="34925" y="327025"/>
            <a:ext cx="9074150" cy="1446213"/>
          </a:xfrm>
          <a:noFill/>
        </p:spPr>
        <p:txBody>
          <a:bodyPr/>
          <a:lstStyle/>
          <a:p>
            <a:pPr eaLnBrk="1" hangingPunct="1"/>
            <a:r>
              <a:rPr lang="zh-TW" altLang="en-US" sz="4800" smtClean="0">
                <a:latin typeface="Times New Roman" pitchFamily="18" charset="0"/>
                <a:ea typeface="標楷體" pitchFamily="65" charset="-120"/>
                <a:cs typeface="Times New Roman" pitchFamily="18" charset="0"/>
              </a:rPr>
              <a:t>二、初審構想計畫書審議重點</a:t>
            </a:r>
            <a:r>
              <a:rPr lang="en-US" altLang="zh-TW" sz="3200" smtClean="0">
                <a:latin typeface="Times New Roman" pitchFamily="18" charset="0"/>
                <a:ea typeface="標楷體" pitchFamily="65" charset="-120"/>
                <a:cs typeface="Times New Roman" pitchFamily="18" charset="0"/>
              </a:rPr>
              <a:t>(2/3)</a:t>
            </a:r>
            <a:endParaRPr lang="zh-TW" altLang="en-US" sz="3200" smtClean="0">
              <a:latin typeface="Times New Roman" pitchFamily="18" charset="0"/>
              <a:ea typeface="標楷體" pitchFamily="65" charset="-120"/>
              <a:cs typeface="Times New Roman" pitchFamily="18" charset="0"/>
            </a:endParaRPr>
          </a:p>
        </p:txBody>
      </p:sp>
      <p:sp>
        <p:nvSpPr>
          <p:cNvPr id="30724" name="頁尾版面配置區 3"/>
          <p:cNvSpPr>
            <a:spLocks noGrp="1"/>
          </p:cNvSpPr>
          <p:nvPr>
            <p:ph type="ftr" sz="quarter" idx="11"/>
          </p:nvPr>
        </p:nvSpPr>
        <p:spPr bwMode="auto">
          <a:xfrm>
            <a:off x="3124200" y="6237288"/>
            <a:ext cx="2895600" cy="431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kumimoji="1">
                <a:solidFill>
                  <a:schemeClr val="tx1"/>
                </a:solidFill>
                <a:latin typeface="Arial" charset="0"/>
                <a:ea typeface="新細明體" pitchFamily="18" charset="-120"/>
              </a:defRPr>
            </a:lvl1pPr>
            <a:lvl2pPr marL="742950" indent="-285750">
              <a:defRPr kumimoji="1">
                <a:solidFill>
                  <a:schemeClr val="tx1"/>
                </a:solidFill>
                <a:latin typeface="Arial" charset="0"/>
                <a:ea typeface="新細明體" pitchFamily="18" charset="-120"/>
              </a:defRPr>
            </a:lvl2pPr>
            <a:lvl3pPr marL="1143000" indent="-228600">
              <a:defRPr kumimoji="1">
                <a:solidFill>
                  <a:schemeClr val="tx1"/>
                </a:solidFill>
                <a:latin typeface="Arial" charset="0"/>
                <a:ea typeface="新細明體" pitchFamily="18" charset="-120"/>
              </a:defRPr>
            </a:lvl3pPr>
            <a:lvl4pPr marL="1600200" indent="-228600">
              <a:defRPr kumimoji="1">
                <a:solidFill>
                  <a:schemeClr val="tx1"/>
                </a:solidFill>
                <a:latin typeface="Arial" charset="0"/>
                <a:ea typeface="新細明體" pitchFamily="18" charset="-120"/>
              </a:defRPr>
            </a:lvl4pPr>
            <a:lvl5pPr marL="2057400" indent="-22860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r>
              <a:rPr lang="en-US" altLang="zh-TW" sz="1400" smtClean="0"/>
              <a:t>16</a:t>
            </a:r>
          </a:p>
        </p:txBody>
      </p:sp>
      <p:sp>
        <p:nvSpPr>
          <p:cNvPr id="10" name="Rectangle 4"/>
          <p:cNvSpPr txBox="1">
            <a:spLocks noChangeArrowheads="1"/>
          </p:cNvSpPr>
          <p:nvPr/>
        </p:nvSpPr>
        <p:spPr bwMode="auto">
          <a:xfrm>
            <a:off x="684213" y="1557338"/>
            <a:ext cx="7920037" cy="4679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marL="804863" indent="-804863" algn="just" eaLnBrk="1" hangingPunct="1">
              <a:spcBef>
                <a:spcPts val="1800"/>
              </a:spcBef>
              <a:buFontTx/>
              <a:buNone/>
              <a:defRPr/>
            </a:pPr>
            <a:r>
              <a:rPr lang="en-US" altLang="zh-TW" sz="3000" kern="0" dirty="0" smtClean="0">
                <a:latin typeface="標楷體" panose="03000509000000000000" pitchFamily="65" charset="-120"/>
                <a:ea typeface="標楷體" panose="03000509000000000000" pitchFamily="65" charset="-120"/>
              </a:rPr>
              <a:t>(</a:t>
            </a:r>
            <a:r>
              <a:rPr lang="zh-TW" altLang="en-US" sz="3000" kern="0" dirty="0" smtClean="0">
                <a:latin typeface="標楷體" panose="03000509000000000000" pitchFamily="65" charset="-120"/>
                <a:ea typeface="標楷體" panose="03000509000000000000" pitchFamily="65" charset="-120"/>
              </a:rPr>
              <a:t>二</a:t>
            </a:r>
            <a:r>
              <a:rPr lang="en-US" altLang="zh-TW" sz="3000" kern="0" dirty="0" smtClean="0">
                <a:latin typeface="標楷體" panose="03000509000000000000" pitchFamily="65" charset="-120"/>
                <a:ea typeface="標楷體" panose="03000509000000000000" pitchFamily="65" charset="-120"/>
              </a:rPr>
              <a:t>)</a:t>
            </a:r>
            <a:r>
              <a:rPr lang="zh-TW" altLang="en-US" sz="3000" kern="0" dirty="0" smtClean="0">
                <a:latin typeface="標楷體" panose="03000509000000000000" pitchFamily="65" charset="-120"/>
                <a:ea typeface="標楷體" panose="03000509000000000000" pitchFamily="65" charset="-120"/>
              </a:rPr>
              <a:t>過往執行成果與檢討</a:t>
            </a:r>
            <a:r>
              <a:rPr lang="zh-TW" altLang="en-US" sz="3000" kern="0" dirty="0" smtClean="0">
                <a:latin typeface="新細明體" panose="02020500000000000000" pitchFamily="18" charset="-120"/>
              </a:rPr>
              <a:t>：</a:t>
            </a:r>
            <a:r>
              <a:rPr lang="zh-TW" altLang="en-US" sz="3000" kern="0" dirty="0" smtClean="0">
                <a:latin typeface="標楷體" panose="03000509000000000000" pitchFamily="65" charset="-120"/>
                <a:ea typeface="標楷體" panose="03000509000000000000" pitchFamily="65" charset="-120"/>
              </a:rPr>
              <a:t>學校過往教學品質提升或創新改革等已達一定成效且具特色，同時確實檢討所面臨之困難及因應策略。</a:t>
            </a:r>
            <a:endParaRPr lang="en-US" altLang="zh-TW" sz="3000" kern="0" dirty="0" smtClean="0">
              <a:latin typeface="標楷體" panose="03000509000000000000" pitchFamily="65" charset="-120"/>
              <a:ea typeface="標楷體" panose="03000509000000000000" pitchFamily="65" charset="-120"/>
            </a:endParaRPr>
          </a:p>
          <a:p>
            <a:pPr marL="804863" indent="-804863" algn="just" eaLnBrk="1" hangingPunct="1">
              <a:spcBef>
                <a:spcPts val="1800"/>
              </a:spcBef>
              <a:buFontTx/>
              <a:buNone/>
              <a:defRPr/>
            </a:pPr>
            <a:r>
              <a:rPr lang="en-US" altLang="zh-TW" sz="3000" kern="0" dirty="0" smtClean="0">
                <a:latin typeface="標楷體" panose="03000509000000000000" pitchFamily="65" charset="-120"/>
                <a:ea typeface="標楷體" panose="03000509000000000000" pitchFamily="65" charset="-120"/>
              </a:rPr>
              <a:t>(</a:t>
            </a:r>
            <a:r>
              <a:rPr lang="zh-TW" altLang="en-US" sz="3000" kern="0" dirty="0" smtClean="0">
                <a:latin typeface="標楷體" panose="03000509000000000000" pitchFamily="65" charset="-120"/>
                <a:ea typeface="標楷體" panose="03000509000000000000" pitchFamily="65" charset="-120"/>
              </a:rPr>
              <a:t>三</a:t>
            </a:r>
            <a:r>
              <a:rPr lang="en-US" altLang="zh-TW" sz="3000" kern="0" dirty="0" smtClean="0">
                <a:latin typeface="標楷體" panose="03000509000000000000" pitchFamily="65" charset="-120"/>
                <a:ea typeface="標楷體" panose="03000509000000000000" pitchFamily="65" charset="-120"/>
              </a:rPr>
              <a:t>)</a:t>
            </a:r>
            <a:r>
              <a:rPr lang="zh-TW" altLang="en-US" sz="3000" kern="0" dirty="0" smtClean="0">
                <a:latin typeface="標楷體" panose="03000509000000000000" pitchFamily="65" charset="-120"/>
                <a:ea typeface="標楷體" panose="03000509000000000000" pitchFamily="65" charset="-120"/>
              </a:rPr>
              <a:t>第</a:t>
            </a:r>
            <a:r>
              <a:rPr lang="en-US" altLang="zh-TW" sz="3000" kern="0" dirty="0" smtClean="0">
                <a:latin typeface="標楷體" panose="03000509000000000000" pitchFamily="65" charset="-120"/>
                <a:ea typeface="標楷體" panose="03000509000000000000" pitchFamily="65" charset="-120"/>
              </a:rPr>
              <a:t>3</a:t>
            </a:r>
            <a:r>
              <a:rPr lang="zh-TW" altLang="en-US" sz="3000" kern="0" dirty="0" smtClean="0">
                <a:latin typeface="標楷體" panose="03000509000000000000" pitchFamily="65" charset="-120"/>
                <a:ea typeface="標楷體" panose="03000509000000000000" pitchFamily="65" charset="-120"/>
              </a:rPr>
              <a:t>期教卓計畫績效目標及發展策略</a:t>
            </a:r>
            <a:r>
              <a:rPr lang="zh-TW" altLang="en-US" sz="3000" kern="0" dirty="0" smtClean="0">
                <a:latin typeface="新細明體" panose="02020500000000000000" pitchFamily="18" charset="-120"/>
              </a:rPr>
              <a:t>：</a:t>
            </a:r>
            <a:endParaRPr lang="zh-TW" altLang="en-US" sz="3000" kern="0" dirty="0" smtClean="0">
              <a:latin typeface="標楷體" panose="03000509000000000000" pitchFamily="65" charset="-120"/>
              <a:ea typeface="標楷體" panose="03000509000000000000" pitchFamily="65" charset="-120"/>
            </a:endParaRPr>
          </a:p>
          <a:p>
            <a:pPr marL="0" indent="0" algn="just" eaLnBrk="1" hangingPunct="1">
              <a:spcBef>
                <a:spcPts val="1200"/>
              </a:spcBef>
              <a:buFontTx/>
              <a:buNone/>
              <a:defRPr/>
            </a:pPr>
            <a:r>
              <a:rPr lang="zh-TW" altLang="en-US" sz="2000" kern="0" dirty="0" smtClean="0">
                <a:latin typeface="標楷體" panose="03000509000000000000" pitchFamily="65" charset="-120"/>
                <a:ea typeface="標楷體" panose="03000509000000000000" pitchFamily="65" charset="-120"/>
                <a:cs typeface="Times New Roman" panose="02020603050405020304" pitchFamily="18" charset="0"/>
              </a:rPr>
              <a:t>   </a:t>
            </a:r>
            <a:r>
              <a:rPr lang="en-US" altLang="zh-TW" sz="2200" kern="0" dirty="0">
                <a:latin typeface="標楷體" panose="03000509000000000000" pitchFamily="65" charset="-120"/>
                <a:ea typeface="標楷體" panose="03000509000000000000" pitchFamily="65" charset="-120"/>
                <a:cs typeface="Times New Roman" panose="02020603050405020304" pitchFamily="18" charset="0"/>
              </a:rPr>
              <a:t>1</a:t>
            </a:r>
            <a:r>
              <a:rPr lang="en-US" altLang="zh-TW" sz="2200" kern="0" dirty="0" smtClean="0">
                <a:latin typeface="標楷體" panose="03000509000000000000" pitchFamily="65" charset="-120"/>
                <a:ea typeface="標楷體" panose="03000509000000000000" pitchFamily="65" charset="-120"/>
                <a:cs typeface="Times New Roman" panose="02020603050405020304" pitchFamily="18" charset="0"/>
              </a:rPr>
              <a:t>.</a:t>
            </a:r>
            <a:r>
              <a:rPr lang="zh-TW" altLang="en-US" sz="2200" kern="0" dirty="0" smtClean="0">
                <a:latin typeface="標楷體" panose="03000509000000000000" pitchFamily="65" charset="-120"/>
                <a:ea typeface="標楷體" panose="03000509000000000000" pitchFamily="65" charset="-120"/>
                <a:cs typeface="Times New Roman" panose="02020603050405020304" pitchFamily="18" charset="0"/>
              </a:rPr>
              <a:t>強化</a:t>
            </a:r>
            <a:r>
              <a:rPr lang="zh-TW" altLang="en-US" sz="2200" kern="0" dirty="0">
                <a:latin typeface="標楷體" panose="03000509000000000000" pitchFamily="65" charset="-120"/>
                <a:ea typeface="標楷體" panose="03000509000000000000" pitchFamily="65" charset="-120"/>
                <a:cs typeface="Times New Roman" panose="02020603050405020304" pitchFamily="18" charset="0"/>
              </a:rPr>
              <a:t>具學校特色之教學品質措施及永續經營之規劃</a:t>
            </a:r>
            <a:r>
              <a:rPr lang="zh-TW" altLang="en-US" sz="2200" kern="0" dirty="0" smtClean="0">
                <a:latin typeface="標楷體" panose="03000509000000000000" pitchFamily="65" charset="-120"/>
                <a:ea typeface="標楷體" panose="03000509000000000000" pitchFamily="65" charset="-120"/>
                <a:cs typeface="Times New Roman" panose="02020603050405020304" pitchFamily="18" charset="0"/>
              </a:rPr>
              <a:t>。</a:t>
            </a:r>
            <a:endParaRPr lang="en-US" altLang="zh-TW" sz="2200" kern="0" dirty="0" smtClean="0">
              <a:latin typeface="標楷體" panose="03000509000000000000" pitchFamily="65" charset="-120"/>
              <a:ea typeface="標楷體" panose="03000509000000000000" pitchFamily="65" charset="-120"/>
              <a:cs typeface="Times New Roman" panose="02020603050405020304" pitchFamily="18" charset="0"/>
            </a:endParaRPr>
          </a:p>
          <a:p>
            <a:pPr marL="536575" indent="-536575" algn="just" eaLnBrk="1" hangingPunct="1">
              <a:spcBef>
                <a:spcPts val="1200"/>
              </a:spcBef>
              <a:buFontTx/>
              <a:buNone/>
              <a:defRPr/>
            </a:pPr>
            <a:r>
              <a:rPr lang="zh-TW" altLang="en-US" sz="2200" kern="0" dirty="0" smtClean="0">
                <a:latin typeface="標楷體" panose="03000509000000000000" pitchFamily="65" charset="-120"/>
                <a:ea typeface="標楷體" panose="03000509000000000000" pitchFamily="65" charset="-120"/>
                <a:cs typeface="Times New Roman" panose="02020603050405020304" pitchFamily="18" charset="0"/>
              </a:rPr>
              <a:t>  </a:t>
            </a:r>
            <a:r>
              <a:rPr lang="zh-TW" altLang="en-US" sz="2200" kern="0" dirty="0">
                <a:latin typeface="標楷體" panose="03000509000000000000" pitchFamily="65" charset="-120"/>
                <a:ea typeface="標楷體" panose="03000509000000000000" pitchFamily="65" charset="-120"/>
                <a:cs typeface="Times New Roman" panose="02020603050405020304" pitchFamily="18" charset="0"/>
              </a:rPr>
              <a:t> </a:t>
            </a:r>
            <a:r>
              <a:rPr lang="en-US" altLang="zh-TW" sz="2200" kern="0" dirty="0" smtClean="0">
                <a:latin typeface="標楷體" panose="03000509000000000000" pitchFamily="65" charset="-120"/>
                <a:ea typeface="標楷體" panose="03000509000000000000" pitchFamily="65" charset="-120"/>
                <a:cs typeface="Times New Roman" panose="02020603050405020304" pitchFamily="18" charset="0"/>
              </a:rPr>
              <a:t>2.</a:t>
            </a:r>
            <a:r>
              <a:rPr lang="zh-TW" altLang="en-US" sz="2200" kern="0" dirty="0">
                <a:latin typeface="標楷體" panose="03000509000000000000" pitchFamily="65" charset="-120"/>
                <a:ea typeface="標楷體" panose="03000509000000000000" pitchFamily="65" charset="-120"/>
                <a:cs typeface="Times New Roman" panose="02020603050405020304" pitchFamily="18" charset="0"/>
              </a:rPr>
              <a:t>所</a:t>
            </a:r>
            <a:r>
              <a:rPr lang="zh-TW" altLang="en-US" sz="2200" kern="0" dirty="0" smtClean="0">
                <a:latin typeface="標楷體" panose="03000509000000000000" pitchFamily="65" charset="-120"/>
                <a:ea typeface="標楷體" panose="03000509000000000000" pitchFamily="65" charset="-120"/>
                <a:cs typeface="Times New Roman" panose="02020603050405020304" pitchFamily="18" charset="0"/>
              </a:rPr>
              <a:t>提</a:t>
            </a:r>
            <a:r>
              <a:rPr lang="zh-TW" altLang="en-US" sz="2200" kern="0" dirty="0">
                <a:latin typeface="標楷體" panose="03000509000000000000" pitchFamily="65" charset="-120"/>
                <a:ea typeface="標楷體" panose="03000509000000000000" pitchFamily="65" charset="-120"/>
                <a:cs typeface="Times New Roman" panose="02020603050405020304" pitchFamily="18" charset="0"/>
              </a:rPr>
              <a:t>規劃（學習成效面、教學品質面、課程改革面、</a:t>
            </a:r>
            <a:r>
              <a:rPr lang="zh-TW" altLang="en-US" sz="2200" kern="0" dirty="0" smtClean="0">
                <a:latin typeface="標楷體" panose="03000509000000000000" pitchFamily="65" charset="-120"/>
                <a:ea typeface="標楷體" panose="03000509000000000000" pitchFamily="65" charset="-120"/>
                <a:cs typeface="Times New Roman" panose="02020603050405020304" pitchFamily="18" charset="0"/>
              </a:rPr>
              <a:t>校務</a:t>
            </a:r>
            <a:endParaRPr lang="en-US" altLang="zh-TW" sz="2200" kern="0" dirty="0" smtClean="0">
              <a:latin typeface="標楷體" panose="03000509000000000000" pitchFamily="65" charset="-120"/>
              <a:ea typeface="標楷體" panose="03000509000000000000" pitchFamily="65" charset="-120"/>
              <a:cs typeface="Times New Roman" panose="02020603050405020304" pitchFamily="18" charset="0"/>
            </a:endParaRPr>
          </a:p>
          <a:p>
            <a:pPr marL="536575" indent="-536575" algn="just" eaLnBrk="1" hangingPunct="1">
              <a:spcBef>
                <a:spcPts val="1200"/>
              </a:spcBef>
              <a:buFontTx/>
              <a:buNone/>
              <a:defRPr/>
            </a:pPr>
            <a:r>
              <a:rPr lang="zh-TW" altLang="en-US" sz="2200" kern="0" dirty="0">
                <a:latin typeface="標楷體" panose="03000509000000000000" pitchFamily="65" charset="-120"/>
                <a:ea typeface="標楷體" panose="03000509000000000000" pitchFamily="65" charset="-120"/>
                <a:cs typeface="Times New Roman" panose="02020603050405020304" pitchFamily="18" charset="0"/>
              </a:rPr>
              <a:t> </a:t>
            </a:r>
            <a:r>
              <a:rPr lang="zh-TW" altLang="en-US" sz="2200" kern="0" dirty="0" smtClean="0">
                <a:latin typeface="標楷體" panose="03000509000000000000" pitchFamily="65" charset="-120"/>
                <a:ea typeface="標楷體" panose="03000509000000000000" pitchFamily="65" charset="-120"/>
                <a:cs typeface="Times New Roman" panose="02020603050405020304" pitchFamily="18" charset="0"/>
              </a:rPr>
              <a:t>    治理</a:t>
            </a:r>
            <a:r>
              <a:rPr lang="zh-TW" altLang="en-US" sz="2200" kern="0" dirty="0">
                <a:latin typeface="標楷體" panose="03000509000000000000" pitchFamily="65" charset="-120"/>
                <a:ea typeface="標楷體" panose="03000509000000000000" pitchFamily="65" charset="-120"/>
                <a:cs typeface="Times New Roman" panose="02020603050405020304" pitchFamily="18" charset="0"/>
              </a:rPr>
              <a:t>面等）是否得以有效達成計畫目標（就業競爭力、</a:t>
            </a:r>
            <a:r>
              <a:rPr lang="zh-TW" altLang="en-US" sz="2200" kern="0" dirty="0" smtClean="0">
                <a:latin typeface="標楷體" panose="03000509000000000000" pitchFamily="65" charset="-120"/>
                <a:ea typeface="標楷體" panose="03000509000000000000" pitchFamily="65" charset="-120"/>
                <a:cs typeface="Times New Roman" panose="02020603050405020304" pitchFamily="18" charset="0"/>
              </a:rPr>
              <a:t>學</a:t>
            </a:r>
            <a:endParaRPr lang="en-US" altLang="zh-TW" sz="2200" kern="0" dirty="0" smtClean="0">
              <a:latin typeface="標楷體" panose="03000509000000000000" pitchFamily="65" charset="-120"/>
              <a:ea typeface="標楷體" panose="03000509000000000000" pitchFamily="65" charset="-120"/>
              <a:cs typeface="Times New Roman" panose="02020603050405020304" pitchFamily="18" charset="0"/>
            </a:endParaRPr>
          </a:p>
          <a:p>
            <a:pPr marL="536575" indent="-536575" algn="just" eaLnBrk="1" hangingPunct="1">
              <a:spcBef>
                <a:spcPts val="1200"/>
              </a:spcBef>
              <a:buFontTx/>
              <a:buNone/>
              <a:defRPr/>
            </a:pPr>
            <a:r>
              <a:rPr lang="zh-TW" altLang="en-US" sz="2200" kern="0" dirty="0">
                <a:latin typeface="標楷體" panose="03000509000000000000" pitchFamily="65" charset="-120"/>
                <a:ea typeface="標楷體" panose="03000509000000000000" pitchFamily="65" charset="-120"/>
                <a:cs typeface="Times New Roman" panose="02020603050405020304" pitchFamily="18" charset="0"/>
              </a:rPr>
              <a:t> </a:t>
            </a:r>
            <a:r>
              <a:rPr lang="zh-TW" altLang="en-US" sz="2200" kern="0" dirty="0" smtClean="0">
                <a:latin typeface="標楷體" panose="03000509000000000000" pitchFamily="65" charset="-120"/>
                <a:ea typeface="標楷體" panose="03000509000000000000" pitchFamily="65" charset="-120"/>
                <a:cs typeface="Times New Roman" panose="02020603050405020304" pitchFamily="18" charset="0"/>
              </a:rPr>
              <a:t>    校</a:t>
            </a:r>
            <a:r>
              <a:rPr lang="zh-TW" altLang="en-US" sz="2200" kern="0" dirty="0">
                <a:latin typeface="標楷體" panose="03000509000000000000" pitchFamily="65" charset="-120"/>
                <a:ea typeface="標楷體" panose="03000509000000000000" pitchFamily="65" charset="-120"/>
                <a:cs typeface="Times New Roman" panose="02020603050405020304" pitchFamily="18" charset="0"/>
              </a:rPr>
              <a:t>多元特色）以及學校執行能力之評估</a:t>
            </a:r>
            <a:r>
              <a:rPr lang="zh-TW" altLang="en-US" sz="2200" kern="0" dirty="0" smtClean="0">
                <a:latin typeface="標楷體" panose="03000509000000000000" pitchFamily="65" charset="-120"/>
                <a:ea typeface="標楷體" panose="03000509000000000000" pitchFamily="65" charset="-120"/>
                <a:cs typeface="Times New Roman" panose="02020603050405020304" pitchFamily="18" charset="0"/>
              </a:rPr>
              <a:t>。</a:t>
            </a:r>
            <a:endParaRPr lang="en-US" altLang="zh-TW" sz="2200" kern="0" dirty="0" smtClean="0">
              <a:latin typeface="標楷體" panose="03000509000000000000" pitchFamily="65" charset="-120"/>
              <a:ea typeface="標楷體" panose="03000509000000000000" pitchFamily="65" charset="-120"/>
              <a:cs typeface="Times New Roman" panose="02020603050405020304" pitchFamily="18" charset="0"/>
            </a:endParaRPr>
          </a:p>
          <a:p>
            <a:pPr marL="536575" indent="-536575" algn="just" eaLnBrk="1" hangingPunct="1">
              <a:spcBef>
                <a:spcPts val="1200"/>
              </a:spcBef>
              <a:buFontTx/>
              <a:buNone/>
              <a:defRPr/>
            </a:pPr>
            <a:r>
              <a:rPr lang="zh-TW" altLang="en-US" sz="2200" kern="0" dirty="0" smtClean="0">
                <a:latin typeface="標楷體" panose="03000509000000000000" pitchFamily="65" charset="-120"/>
                <a:ea typeface="標楷體" panose="03000509000000000000" pitchFamily="65" charset="-120"/>
                <a:cs typeface="Times New Roman" panose="02020603050405020304" pitchFamily="18" charset="0"/>
              </a:rPr>
              <a:t>  </a:t>
            </a:r>
            <a:r>
              <a:rPr lang="zh-TW" altLang="en-US" sz="2200" kern="0" dirty="0">
                <a:latin typeface="標楷體" panose="03000509000000000000" pitchFamily="65" charset="-120"/>
                <a:ea typeface="標楷體" panose="03000509000000000000" pitchFamily="65" charset="-120"/>
                <a:cs typeface="Times New Roman" panose="02020603050405020304" pitchFamily="18" charset="0"/>
              </a:rPr>
              <a:t> </a:t>
            </a:r>
            <a:r>
              <a:rPr lang="en-US" altLang="zh-TW" sz="2200" kern="0" dirty="0" smtClean="0">
                <a:latin typeface="標楷體" panose="03000509000000000000" pitchFamily="65" charset="-120"/>
                <a:ea typeface="標楷體" panose="03000509000000000000" pitchFamily="65" charset="-120"/>
                <a:cs typeface="Times New Roman" panose="02020603050405020304" pitchFamily="18" charset="0"/>
              </a:rPr>
              <a:t>3.</a:t>
            </a:r>
            <a:r>
              <a:rPr lang="zh-TW" altLang="en-US" sz="2200" kern="0" dirty="0" smtClean="0">
                <a:latin typeface="標楷體" panose="03000509000000000000" pitchFamily="65" charset="-120"/>
                <a:ea typeface="標楷體" panose="03000509000000000000" pitchFamily="65" charset="-120"/>
                <a:cs typeface="Times New Roman" panose="02020603050405020304" pitchFamily="18" charset="0"/>
              </a:rPr>
              <a:t>所提</a:t>
            </a:r>
            <a:r>
              <a:rPr lang="zh-TW" altLang="en-US" sz="2200" kern="0" dirty="0">
                <a:latin typeface="標楷體" panose="03000509000000000000" pitchFamily="65" charset="-120"/>
                <a:ea typeface="標楷體" panose="03000509000000000000" pitchFamily="65" charset="-120"/>
                <a:cs typeface="Times New Roman" panose="02020603050405020304" pitchFamily="18" charset="0"/>
              </a:rPr>
              <a:t>規劃除延續性外，亦應有改進或創新性作法</a:t>
            </a:r>
            <a:r>
              <a:rPr lang="zh-TW" altLang="en-US" sz="2000" kern="0" dirty="0" smtClean="0">
                <a:latin typeface="Times New Roman" panose="02020603050405020304" pitchFamily="18" charset="0"/>
                <a:ea typeface="標楷體" panose="03000509000000000000" pitchFamily="65" charset="-120"/>
                <a:cs typeface="Times New Roman" panose="02020603050405020304" pitchFamily="18" charset="0"/>
              </a:rPr>
              <a:t>。</a:t>
            </a:r>
            <a:endParaRPr lang="en-US" altLang="zh-TW" sz="2000" kern="0" dirty="0">
              <a:latin typeface="Times New Roman" panose="02020603050405020304" pitchFamily="18" charset="0"/>
              <a:ea typeface="標楷體" panose="03000509000000000000" pitchFamily="65" charset="-12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pic>
        <p:nvPicPr>
          <p:cNvPr id="32770" name="Picture 2" descr="簡報底圖-內頁"/>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588"/>
            <a:ext cx="9144000" cy="6859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2771" name="Rectangle 3"/>
          <p:cNvSpPr>
            <a:spLocks noGrp="1" noChangeArrowheads="1"/>
          </p:cNvSpPr>
          <p:nvPr>
            <p:ph type="title"/>
          </p:nvPr>
        </p:nvSpPr>
        <p:spPr>
          <a:xfrm>
            <a:off x="34925" y="327025"/>
            <a:ext cx="9074150" cy="1093788"/>
          </a:xfrm>
          <a:noFill/>
        </p:spPr>
        <p:txBody>
          <a:bodyPr/>
          <a:lstStyle/>
          <a:p>
            <a:pPr eaLnBrk="1" hangingPunct="1"/>
            <a:r>
              <a:rPr lang="zh-TW" altLang="en-US" sz="4800" smtClean="0">
                <a:latin typeface="Times New Roman" pitchFamily="18" charset="0"/>
                <a:ea typeface="標楷體" pitchFamily="65" charset="-120"/>
                <a:cs typeface="Times New Roman" pitchFamily="18" charset="0"/>
              </a:rPr>
              <a:t>二、複審計畫書審議重點</a:t>
            </a:r>
            <a:r>
              <a:rPr lang="en-US" altLang="zh-TW" sz="3200" smtClean="0">
                <a:latin typeface="Times New Roman" pitchFamily="18" charset="0"/>
                <a:ea typeface="標楷體" pitchFamily="65" charset="-120"/>
                <a:cs typeface="Times New Roman" pitchFamily="18" charset="0"/>
              </a:rPr>
              <a:t>(1/2)</a:t>
            </a:r>
            <a:endParaRPr lang="zh-TW" altLang="en-US" sz="3200" smtClean="0">
              <a:latin typeface="Times New Roman" pitchFamily="18" charset="0"/>
              <a:ea typeface="標楷體" pitchFamily="65" charset="-120"/>
              <a:cs typeface="Times New Roman" pitchFamily="18" charset="0"/>
            </a:endParaRPr>
          </a:p>
        </p:txBody>
      </p:sp>
      <p:sp>
        <p:nvSpPr>
          <p:cNvPr id="32772" name="頁尾版面配置區 3"/>
          <p:cNvSpPr>
            <a:spLocks noGrp="1"/>
          </p:cNvSpPr>
          <p:nvPr>
            <p:ph type="ftr" sz="quarter" idx="11"/>
          </p:nvPr>
        </p:nvSpPr>
        <p:spPr bwMode="auto">
          <a:xfrm>
            <a:off x="3124200" y="6194425"/>
            <a:ext cx="2895600" cy="26828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kumimoji="1">
                <a:solidFill>
                  <a:schemeClr val="tx1"/>
                </a:solidFill>
                <a:latin typeface="Arial" charset="0"/>
                <a:ea typeface="新細明體" pitchFamily="18" charset="-120"/>
              </a:defRPr>
            </a:lvl1pPr>
            <a:lvl2pPr marL="742950" indent="-285750">
              <a:defRPr kumimoji="1">
                <a:solidFill>
                  <a:schemeClr val="tx1"/>
                </a:solidFill>
                <a:latin typeface="Arial" charset="0"/>
                <a:ea typeface="新細明體" pitchFamily="18" charset="-120"/>
              </a:defRPr>
            </a:lvl2pPr>
            <a:lvl3pPr marL="1143000" indent="-228600">
              <a:defRPr kumimoji="1">
                <a:solidFill>
                  <a:schemeClr val="tx1"/>
                </a:solidFill>
                <a:latin typeface="Arial" charset="0"/>
                <a:ea typeface="新細明體" pitchFamily="18" charset="-120"/>
              </a:defRPr>
            </a:lvl3pPr>
            <a:lvl4pPr marL="1600200" indent="-228600">
              <a:defRPr kumimoji="1">
                <a:solidFill>
                  <a:schemeClr val="tx1"/>
                </a:solidFill>
                <a:latin typeface="Arial" charset="0"/>
                <a:ea typeface="新細明體" pitchFamily="18" charset="-120"/>
              </a:defRPr>
            </a:lvl4pPr>
            <a:lvl5pPr marL="2057400" indent="-22860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r>
              <a:rPr lang="en-US" altLang="zh-TW" sz="1400" smtClean="0"/>
              <a:t>17</a:t>
            </a:r>
          </a:p>
        </p:txBody>
      </p:sp>
      <p:sp>
        <p:nvSpPr>
          <p:cNvPr id="10" name="Rectangle 4"/>
          <p:cNvSpPr txBox="1">
            <a:spLocks noChangeArrowheads="1"/>
          </p:cNvSpPr>
          <p:nvPr/>
        </p:nvSpPr>
        <p:spPr bwMode="auto">
          <a:xfrm>
            <a:off x="684213" y="1341438"/>
            <a:ext cx="8135937" cy="4824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marL="0" indent="0" algn="just" eaLnBrk="1" hangingPunct="1">
              <a:spcBef>
                <a:spcPts val="1800"/>
              </a:spcBef>
              <a:buFontTx/>
              <a:buNone/>
              <a:defRPr/>
            </a:pPr>
            <a:r>
              <a:rPr lang="en-US" altLang="zh-TW" kern="0" dirty="0" smtClean="0">
                <a:latin typeface="Times New Roman" panose="02020603050405020304" pitchFamily="18" charset="0"/>
                <a:ea typeface="標楷體" panose="03000509000000000000" pitchFamily="65" charset="-120"/>
                <a:cs typeface="Times New Roman" panose="02020603050405020304" pitchFamily="18" charset="0"/>
              </a:rPr>
              <a:t>(</a:t>
            </a:r>
            <a:r>
              <a:rPr lang="zh-TW" altLang="en-US" kern="0" dirty="0" smtClean="0">
                <a:latin typeface="Times New Roman" panose="02020603050405020304" pitchFamily="18" charset="0"/>
                <a:ea typeface="標楷體" panose="03000509000000000000" pitchFamily="65" charset="-120"/>
                <a:cs typeface="Times New Roman" panose="02020603050405020304" pitchFamily="18" charset="0"/>
              </a:rPr>
              <a:t>一</a:t>
            </a:r>
            <a:r>
              <a:rPr lang="en-US" altLang="zh-TW" kern="0" dirty="0" smtClean="0">
                <a:latin typeface="Times New Roman" panose="02020603050405020304" pitchFamily="18" charset="0"/>
                <a:ea typeface="標楷體" panose="03000509000000000000" pitchFamily="65" charset="-120"/>
                <a:cs typeface="Times New Roman" panose="02020603050405020304" pitchFamily="18" charset="0"/>
              </a:rPr>
              <a:t>)</a:t>
            </a:r>
            <a:r>
              <a:rPr lang="zh-TW" altLang="en-US" kern="0" dirty="0" smtClean="0">
                <a:latin typeface="Times New Roman" panose="02020603050405020304" pitchFamily="18" charset="0"/>
                <a:ea typeface="標楷體" panose="03000509000000000000" pitchFamily="65" charset="-120"/>
                <a:cs typeface="Times New Roman" panose="02020603050405020304" pitchFamily="18" charset="0"/>
              </a:rPr>
              <a:t>共同審查重點：</a:t>
            </a:r>
            <a:endParaRPr lang="en-US" altLang="zh-TW" kern="0" dirty="0" smtClean="0">
              <a:latin typeface="Times New Roman" panose="02020603050405020304" pitchFamily="18" charset="0"/>
              <a:ea typeface="標楷體" panose="03000509000000000000" pitchFamily="65" charset="-120"/>
              <a:cs typeface="Times New Roman" panose="02020603050405020304" pitchFamily="18" charset="0"/>
            </a:endParaRPr>
          </a:p>
          <a:p>
            <a:pPr marL="447675" indent="-268288" algn="just" eaLnBrk="1" hangingPunct="1">
              <a:spcBef>
                <a:spcPts val="1800"/>
              </a:spcBef>
              <a:buFontTx/>
              <a:buNone/>
              <a:defRPr/>
            </a:pPr>
            <a:r>
              <a:rPr lang="zh-TW" altLang="en-US" sz="2600" kern="0" dirty="0" smtClean="0">
                <a:latin typeface="Times New Roman" panose="02020603050405020304" pitchFamily="18" charset="0"/>
                <a:ea typeface="標楷體" panose="03000509000000000000" pitchFamily="65" charset="-120"/>
                <a:cs typeface="Times New Roman" panose="02020603050405020304" pitchFamily="18" charset="0"/>
              </a:rPr>
              <a:t> </a:t>
            </a:r>
            <a:r>
              <a:rPr lang="en-US" altLang="zh-TW" sz="2600" kern="0" dirty="0" smtClean="0">
                <a:latin typeface="Times New Roman" panose="02020603050405020304" pitchFamily="18" charset="0"/>
                <a:ea typeface="標楷體" panose="03000509000000000000" pitchFamily="65" charset="-120"/>
                <a:cs typeface="Times New Roman" panose="02020603050405020304" pitchFamily="18" charset="0"/>
              </a:rPr>
              <a:t>1.</a:t>
            </a:r>
            <a:r>
              <a:rPr lang="zh-TW" altLang="en-US" sz="2600" kern="0" dirty="0">
                <a:latin typeface="Times New Roman" panose="02020603050405020304" pitchFamily="18" charset="0"/>
                <a:ea typeface="標楷體" panose="03000509000000000000" pitchFamily="65" charset="-120"/>
                <a:cs typeface="Times New Roman" panose="02020603050405020304" pitchFamily="18" charset="0"/>
              </a:rPr>
              <a:t>過往提升</a:t>
            </a:r>
            <a:r>
              <a:rPr lang="zh-TW" altLang="en-US" sz="2600" kern="0" dirty="0" smtClean="0">
                <a:latin typeface="Times New Roman" panose="02020603050405020304" pitchFamily="18" charset="0"/>
                <a:ea typeface="標楷體" panose="03000509000000000000" pitchFamily="65" charset="-120"/>
                <a:cs typeface="Times New Roman" panose="02020603050405020304" pitchFamily="18" charset="0"/>
              </a:rPr>
              <a:t>學生就業競爭力之評估</a:t>
            </a:r>
            <a:r>
              <a:rPr lang="zh-TW" altLang="en-US" sz="2600" kern="0" dirty="0" smtClean="0">
                <a:latin typeface="新細明體" panose="02020500000000000000" pitchFamily="18" charset="-120"/>
                <a:cs typeface="Times New Roman" panose="02020603050405020304" pitchFamily="18" charset="0"/>
              </a:rPr>
              <a:t>。</a:t>
            </a:r>
            <a:endParaRPr lang="zh-TW" altLang="en-US" sz="2600" kern="0" dirty="0">
              <a:latin typeface="Times New Roman" panose="02020603050405020304" pitchFamily="18" charset="0"/>
              <a:ea typeface="標楷體" panose="03000509000000000000" pitchFamily="65" charset="-120"/>
              <a:cs typeface="Times New Roman" panose="02020603050405020304" pitchFamily="18" charset="0"/>
            </a:endParaRPr>
          </a:p>
          <a:p>
            <a:pPr marL="447675" indent="-268288" algn="just" eaLnBrk="1" hangingPunct="1">
              <a:spcBef>
                <a:spcPts val="1800"/>
              </a:spcBef>
              <a:buFontTx/>
              <a:buNone/>
              <a:defRPr/>
            </a:pPr>
            <a:r>
              <a:rPr lang="zh-TW" altLang="en-US" sz="2600" kern="0" dirty="0" smtClean="0">
                <a:latin typeface="Times New Roman" panose="02020603050405020304" pitchFamily="18" charset="0"/>
                <a:ea typeface="標楷體" panose="03000509000000000000" pitchFamily="65" charset="-120"/>
                <a:cs typeface="Times New Roman" panose="02020603050405020304" pitchFamily="18" charset="0"/>
              </a:rPr>
              <a:t> </a:t>
            </a:r>
            <a:r>
              <a:rPr lang="en-US" altLang="zh-TW" sz="2600" kern="0" dirty="0" smtClean="0">
                <a:latin typeface="Times New Roman" panose="02020603050405020304" pitchFamily="18" charset="0"/>
                <a:ea typeface="標楷體" panose="03000509000000000000" pitchFamily="65" charset="-120"/>
                <a:cs typeface="Times New Roman" panose="02020603050405020304" pitchFamily="18" charset="0"/>
              </a:rPr>
              <a:t>2.</a:t>
            </a:r>
            <a:r>
              <a:rPr lang="zh-TW" altLang="en-US" sz="2600" kern="0" dirty="0" smtClean="0">
                <a:latin typeface="Times New Roman" panose="02020603050405020304" pitchFamily="18" charset="0"/>
                <a:ea typeface="標楷體" panose="03000509000000000000" pitchFamily="65" charset="-120"/>
                <a:cs typeface="Times New Roman" panose="02020603050405020304" pitchFamily="18" charset="0"/>
              </a:rPr>
              <a:t>就計畫目標</a:t>
            </a:r>
            <a:r>
              <a:rPr lang="zh-TW" altLang="en-US" sz="2600" kern="0" dirty="0">
                <a:latin typeface="Times New Roman" panose="02020603050405020304" pitchFamily="18" charset="0"/>
                <a:ea typeface="標楷體" panose="03000509000000000000" pitchFamily="65" charset="-120"/>
                <a:cs typeface="Times New Roman" panose="02020603050405020304" pitchFamily="18" charset="0"/>
              </a:rPr>
              <a:t>達成</a:t>
            </a:r>
            <a:r>
              <a:rPr lang="zh-TW" altLang="en-US" sz="2600" kern="0" dirty="0" smtClean="0">
                <a:latin typeface="Times New Roman" panose="02020603050405020304" pitchFamily="18" charset="0"/>
                <a:ea typeface="標楷體" panose="03000509000000000000" pitchFamily="65" charset="-120"/>
                <a:cs typeface="Times New Roman" panose="02020603050405020304" pitchFamily="18" charset="0"/>
              </a:rPr>
              <a:t>之自我</a:t>
            </a:r>
            <a:r>
              <a:rPr lang="zh-TW" altLang="en-US" sz="2600" kern="0" dirty="0">
                <a:latin typeface="Times New Roman" panose="02020603050405020304" pitchFamily="18" charset="0"/>
                <a:ea typeface="標楷體" panose="03000509000000000000" pitchFamily="65" charset="-120"/>
                <a:cs typeface="Times New Roman" panose="02020603050405020304" pitchFamily="18" charset="0"/>
              </a:rPr>
              <a:t>評估、</a:t>
            </a:r>
            <a:r>
              <a:rPr lang="zh-TW" altLang="en-US" sz="2600" kern="0" dirty="0" smtClean="0">
                <a:latin typeface="Times New Roman" panose="02020603050405020304" pitchFamily="18" charset="0"/>
                <a:ea typeface="標楷體" panose="03000509000000000000" pitchFamily="65" charset="-120"/>
                <a:cs typeface="Times New Roman" panose="02020603050405020304" pitchFamily="18" charset="0"/>
              </a:rPr>
              <a:t>定位</a:t>
            </a:r>
            <a:r>
              <a:rPr lang="zh-TW" altLang="en-US" sz="2600" kern="0" dirty="0">
                <a:latin typeface="Times New Roman" panose="02020603050405020304" pitchFamily="18" charset="0"/>
                <a:ea typeface="標楷體" panose="03000509000000000000" pitchFamily="65" charset="-120"/>
                <a:cs typeface="Times New Roman" panose="02020603050405020304" pitchFamily="18" charset="0"/>
              </a:rPr>
              <a:t>與發展</a:t>
            </a:r>
            <a:r>
              <a:rPr lang="zh-TW" altLang="en-US" sz="2600" kern="0" dirty="0" smtClean="0">
                <a:latin typeface="Times New Roman" panose="02020603050405020304" pitchFamily="18" charset="0"/>
                <a:ea typeface="標楷體" panose="03000509000000000000" pitchFamily="65" charset="-120"/>
                <a:cs typeface="Times New Roman" panose="02020603050405020304" pitchFamily="18" charset="0"/>
              </a:rPr>
              <a:t>方向之規劃。</a:t>
            </a:r>
            <a:endParaRPr lang="en-US" altLang="zh-TW" sz="2600" kern="0" dirty="0" smtClean="0">
              <a:latin typeface="Times New Roman" panose="02020603050405020304" pitchFamily="18" charset="0"/>
              <a:ea typeface="標楷體" panose="03000509000000000000" pitchFamily="65" charset="-120"/>
              <a:cs typeface="Times New Roman" panose="02020603050405020304" pitchFamily="18" charset="0"/>
            </a:endParaRPr>
          </a:p>
          <a:p>
            <a:pPr marL="447675" indent="-268288" algn="just" eaLnBrk="1" hangingPunct="1">
              <a:spcBef>
                <a:spcPts val="1800"/>
              </a:spcBef>
              <a:buFontTx/>
              <a:buNone/>
              <a:defRPr/>
            </a:pPr>
            <a:r>
              <a:rPr lang="zh-TW" altLang="en-US" sz="2600" kern="0" dirty="0" smtClean="0">
                <a:latin typeface="Times New Roman" panose="02020603050405020304" pitchFamily="18" charset="0"/>
                <a:ea typeface="標楷體" panose="03000509000000000000" pitchFamily="65" charset="-120"/>
                <a:cs typeface="Times New Roman" panose="02020603050405020304" pitchFamily="18" charset="0"/>
              </a:rPr>
              <a:t> </a:t>
            </a:r>
            <a:r>
              <a:rPr lang="en-US" altLang="zh-TW" sz="2600" kern="0" dirty="0" smtClean="0">
                <a:latin typeface="Times New Roman" panose="02020603050405020304" pitchFamily="18" charset="0"/>
                <a:ea typeface="標楷體" panose="03000509000000000000" pitchFamily="65" charset="-120"/>
                <a:cs typeface="Times New Roman" panose="02020603050405020304" pitchFamily="18" charset="0"/>
              </a:rPr>
              <a:t>3.</a:t>
            </a:r>
            <a:r>
              <a:rPr lang="zh-TW" altLang="en-US" sz="2600" kern="0" dirty="0" smtClean="0">
                <a:latin typeface="Times New Roman" panose="02020603050405020304" pitchFamily="18" charset="0"/>
                <a:ea typeface="標楷體" panose="03000509000000000000" pitchFamily="65" charset="-120"/>
                <a:cs typeface="Times New Roman" panose="02020603050405020304" pitchFamily="18" charset="0"/>
              </a:rPr>
              <a:t>達成學生就業競爭力及發展特色競爭力目標之規劃</a:t>
            </a:r>
            <a:r>
              <a:rPr lang="zh-TW" altLang="en-US" sz="2600" kern="0" dirty="0" smtClean="0">
                <a:latin typeface="新細明體" panose="02020500000000000000" pitchFamily="18" charset="-120"/>
                <a:cs typeface="Times New Roman" panose="02020603050405020304" pitchFamily="18" charset="0"/>
              </a:rPr>
              <a:t>。</a:t>
            </a:r>
            <a:endParaRPr lang="en-US" altLang="zh-TW" sz="2600" kern="0" dirty="0" smtClean="0">
              <a:latin typeface="Times New Roman" panose="02020603050405020304" pitchFamily="18" charset="0"/>
              <a:ea typeface="標楷體" panose="03000509000000000000" pitchFamily="65" charset="-120"/>
              <a:cs typeface="Times New Roman" panose="02020603050405020304" pitchFamily="18" charset="0"/>
            </a:endParaRPr>
          </a:p>
          <a:p>
            <a:pPr marL="447675" indent="-268288" algn="just" eaLnBrk="1" hangingPunct="1">
              <a:spcBef>
                <a:spcPts val="1800"/>
              </a:spcBef>
              <a:buFontTx/>
              <a:buNone/>
              <a:defRPr/>
            </a:pPr>
            <a:r>
              <a:rPr lang="zh-TW" altLang="en-US" sz="2600" kern="0" dirty="0" smtClean="0">
                <a:latin typeface="Times New Roman" panose="02020603050405020304" pitchFamily="18" charset="0"/>
                <a:ea typeface="標楷體" panose="03000509000000000000" pitchFamily="65" charset="-120"/>
                <a:cs typeface="Times New Roman" panose="02020603050405020304" pitchFamily="18" charset="0"/>
              </a:rPr>
              <a:t> </a:t>
            </a:r>
            <a:r>
              <a:rPr lang="en-US" altLang="zh-TW" sz="2600" kern="0" dirty="0" smtClean="0">
                <a:latin typeface="Times New Roman" panose="02020603050405020304" pitchFamily="18" charset="0"/>
                <a:ea typeface="標楷體" panose="03000509000000000000" pitchFamily="65" charset="-120"/>
                <a:cs typeface="Times New Roman" panose="02020603050405020304" pitchFamily="18" charset="0"/>
              </a:rPr>
              <a:t>4.</a:t>
            </a:r>
            <a:r>
              <a:rPr lang="zh-TW" altLang="en-US" sz="2600" kern="0" dirty="0" smtClean="0">
                <a:latin typeface="Times New Roman" panose="02020603050405020304" pitchFamily="18" charset="0"/>
                <a:ea typeface="標楷體" panose="03000509000000000000" pitchFamily="65" charset="-120"/>
                <a:cs typeface="Times New Roman" panose="02020603050405020304" pitchFamily="18" charset="0"/>
              </a:rPr>
              <a:t>財務規劃及目標管控機制。</a:t>
            </a:r>
            <a:endParaRPr lang="en-US" altLang="zh-TW" sz="2600" kern="0" dirty="0" smtClean="0">
              <a:latin typeface="Times New Roman" panose="02020603050405020304" pitchFamily="18" charset="0"/>
              <a:ea typeface="標楷體" panose="03000509000000000000" pitchFamily="65" charset="-120"/>
              <a:cs typeface="Times New Roman" panose="02020603050405020304" pitchFamily="18" charset="0"/>
            </a:endParaRPr>
          </a:p>
          <a:p>
            <a:pPr marL="447675" indent="-268288" algn="just" eaLnBrk="1" hangingPunct="1">
              <a:spcBef>
                <a:spcPts val="1800"/>
              </a:spcBef>
              <a:buFontTx/>
              <a:buNone/>
              <a:defRPr/>
            </a:pPr>
            <a:r>
              <a:rPr lang="zh-TW" altLang="en-US" sz="2600" kern="0" dirty="0" smtClean="0">
                <a:latin typeface="Times New Roman" panose="02020603050405020304" pitchFamily="18" charset="0"/>
                <a:ea typeface="標楷體" panose="03000509000000000000" pitchFamily="65" charset="-120"/>
                <a:cs typeface="Times New Roman" panose="02020603050405020304" pitchFamily="18" charset="0"/>
              </a:rPr>
              <a:t> </a:t>
            </a:r>
            <a:r>
              <a:rPr lang="en-US" altLang="zh-TW" sz="2600" kern="0" dirty="0" smtClean="0">
                <a:latin typeface="Times New Roman" panose="02020603050405020304" pitchFamily="18" charset="0"/>
                <a:ea typeface="標楷體" panose="03000509000000000000" pitchFamily="65" charset="-120"/>
                <a:cs typeface="Times New Roman" panose="02020603050405020304" pitchFamily="18" charset="0"/>
              </a:rPr>
              <a:t>5.</a:t>
            </a:r>
            <a:r>
              <a:rPr lang="zh-TW" altLang="en-US" sz="2600" kern="0" dirty="0" smtClean="0">
                <a:latin typeface="Times New Roman" panose="02020603050405020304" pitchFamily="18" charset="0"/>
                <a:ea typeface="標楷體" panose="03000509000000000000" pitchFamily="65" charset="-120"/>
                <a:cs typeface="Times New Roman" panose="02020603050405020304" pitchFamily="18" charset="0"/>
              </a:rPr>
              <a:t>自我課責及永續經營。</a:t>
            </a:r>
            <a:endParaRPr lang="zh-TW" altLang="en-US" sz="2600" kern="0" dirty="0">
              <a:latin typeface="Times New Roman" panose="02020603050405020304" pitchFamily="18" charset="0"/>
              <a:ea typeface="標楷體" panose="03000509000000000000" pitchFamily="65" charset="-12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pic>
        <p:nvPicPr>
          <p:cNvPr id="34818" name="Picture 2" descr="簡報底圖-內頁"/>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588"/>
            <a:ext cx="9144000" cy="6859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4819" name="Rectangle 3"/>
          <p:cNvSpPr>
            <a:spLocks noGrp="1" noChangeArrowheads="1"/>
          </p:cNvSpPr>
          <p:nvPr>
            <p:ph type="title"/>
          </p:nvPr>
        </p:nvSpPr>
        <p:spPr>
          <a:xfrm>
            <a:off x="34925" y="327025"/>
            <a:ext cx="9074150" cy="1093788"/>
          </a:xfrm>
          <a:noFill/>
        </p:spPr>
        <p:txBody>
          <a:bodyPr/>
          <a:lstStyle/>
          <a:p>
            <a:pPr eaLnBrk="1" hangingPunct="1"/>
            <a:r>
              <a:rPr lang="zh-TW" altLang="en-US" sz="4800" smtClean="0">
                <a:latin typeface="Times New Roman" pitchFamily="18" charset="0"/>
                <a:ea typeface="標楷體" pitchFamily="65" charset="-120"/>
                <a:cs typeface="Times New Roman" pitchFamily="18" charset="0"/>
              </a:rPr>
              <a:t>二、複審計畫書審議重點</a:t>
            </a:r>
            <a:r>
              <a:rPr lang="en-US" altLang="zh-TW" sz="3200" smtClean="0">
                <a:latin typeface="Times New Roman" pitchFamily="18" charset="0"/>
                <a:ea typeface="標楷體" pitchFamily="65" charset="-120"/>
                <a:cs typeface="Times New Roman" pitchFamily="18" charset="0"/>
              </a:rPr>
              <a:t>(2/2)</a:t>
            </a:r>
            <a:endParaRPr lang="zh-TW" altLang="en-US" sz="3200" smtClean="0">
              <a:latin typeface="Times New Roman" pitchFamily="18" charset="0"/>
              <a:ea typeface="標楷體" pitchFamily="65" charset="-120"/>
              <a:cs typeface="Times New Roman" pitchFamily="18" charset="0"/>
            </a:endParaRPr>
          </a:p>
        </p:txBody>
      </p:sp>
      <p:sp>
        <p:nvSpPr>
          <p:cNvPr id="34820" name="頁尾版面配置區 3"/>
          <p:cNvSpPr>
            <a:spLocks noGrp="1"/>
          </p:cNvSpPr>
          <p:nvPr>
            <p:ph type="ftr" sz="quarter" idx="11"/>
          </p:nvPr>
        </p:nvSpPr>
        <p:spPr bwMode="auto">
          <a:xfrm>
            <a:off x="3124200" y="6194425"/>
            <a:ext cx="2895600" cy="5270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kumimoji="1">
                <a:solidFill>
                  <a:schemeClr val="tx1"/>
                </a:solidFill>
                <a:latin typeface="Arial" charset="0"/>
                <a:ea typeface="新細明體" pitchFamily="18" charset="-120"/>
              </a:defRPr>
            </a:lvl1pPr>
            <a:lvl2pPr marL="742950" indent="-285750">
              <a:defRPr kumimoji="1">
                <a:solidFill>
                  <a:schemeClr val="tx1"/>
                </a:solidFill>
                <a:latin typeface="Arial" charset="0"/>
                <a:ea typeface="新細明體" pitchFamily="18" charset="-120"/>
              </a:defRPr>
            </a:lvl2pPr>
            <a:lvl3pPr marL="1143000" indent="-228600">
              <a:defRPr kumimoji="1">
                <a:solidFill>
                  <a:schemeClr val="tx1"/>
                </a:solidFill>
                <a:latin typeface="Arial" charset="0"/>
                <a:ea typeface="新細明體" pitchFamily="18" charset="-120"/>
              </a:defRPr>
            </a:lvl3pPr>
            <a:lvl4pPr marL="1600200" indent="-228600">
              <a:defRPr kumimoji="1">
                <a:solidFill>
                  <a:schemeClr val="tx1"/>
                </a:solidFill>
                <a:latin typeface="Arial" charset="0"/>
                <a:ea typeface="新細明體" pitchFamily="18" charset="-120"/>
              </a:defRPr>
            </a:lvl4pPr>
            <a:lvl5pPr marL="2057400" indent="-22860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r>
              <a:rPr lang="en-US" altLang="zh-TW" sz="1400" smtClean="0"/>
              <a:t>18</a:t>
            </a:r>
          </a:p>
        </p:txBody>
      </p:sp>
      <p:sp>
        <p:nvSpPr>
          <p:cNvPr id="10" name="Rectangle 4"/>
          <p:cNvSpPr txBox="1">
            <a:spLocks noChangeArrowheads="1"/>
          </p:cNvSpPr>
          <p:nvPr/>
        </p:nvSpPr>
        <p:spPr bwMode="auto">
          <a:xfrm>
            <a:off x="684213" y="1557338"/>
            <a:ext cx="8135937" cy="3743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marL="715963" indent="-715963" algn="just" eaLnBrk="1" hangingPunct="1">
              <a:spcBef>
                <a:spcPts val="3600"/>
              </a:spcBef>
              <a:buFontTx/>
              <a:buNone/>
              <a:defRPr/>
            </a:pPr>
            <a:r>
              <a:rPr lang="en-US" altLang="zh-TW" kern="0" dirty="0" smtClean="0">
                <a:latin typeface="Times New Roman" panose="02020603050405020304" pitchFamily="18" charset="0"/>
                <a:ea typeface="標楷體" panose="03000509000000000000" pitchFamily="65" charset="-120"/>
                <a:cs typeface="Times New Roman" panose="02020603050405020304" pitchFamily="18" charset="0"/>
              </a:rPr>
              <a:t>(</a:t>
            </a:r>
            <a:r>
              <a:rPr lang="zh-TW" altLang="en-US" kern="0" dirty="0">
                <a:latin typeface="Times New Roman" panose="02020603050405020304" pitchFamily="18" charset="0"/>
                <a:ea typeface="標楷體" panose="03000509000000000000" pitchFamily="65" charset="-120"/>
                <a:cs typeface="Times New Roman" panose="02020603050405020304" pitchFamily="18" charset="0"/>
              </a:rPr>
              <a:t>二</a:t>
            </a:r>
            <a:r>
              <a:rPr lang="en-US" altLang="zh-TW" kern="0" dirty="0" smtClean="0">
                <a:latin typeface="Times New Roman" panose="02020603050405020304" pitchFamily="18" charset="0"/>
                <a:ea typeface="標楷體" panose="03000509000000000000" pitchFamily="65" charset="-120"/>
                <a:cs typeface="Times New Roman" panose="02020603050405020304" pitchFamily="18" charset="0"/>
              </a:rPr>
              <a:t>)</a:t>
            </a:r>
            <a:r>
              <a:rPr lang="zh-TW" altLang="en-US" kern="0" dirty="0" smtClean="0">
                <a:latin typeface="Times New Roman" panose="02020603050405020304" pitchFamily="18" charset="0"/>
                <a:ea typeface="標楷體" panose="03000509000000000000" pitchFamily="65" charset="-120"/>
                <a:cs typeface="Times New Roman" panose="02020603050405020304" pitchFamily="18" charset="0"/>
              </a:rPr>
              <a:t>特色</a:t>
            </a:r>
            <a:r>
              <a:rPr lang="zh-TW" altLang="en-US" kern="0" dirty="0">
                <a:latin typeface="Times New Roman" panose="02020603050405020304" pitchFamily="18" charset="0"/>
                <a:ea typeface="標楷體" panose="03000509000000000000" pitchFamily="65" charset="-120"/>
                <a:cs typeface="Times New Roman" panose="02020603050405020304" pitchFamily="18" charset="0"/>
              </a:rPr>
              <a:t>審查</a:t>
            </a:r>
            <a:r>
              <a:rPr lang="zh-TW" altLang="en-US" kern="0" dirty="0" smtClean="0">
                <a:latin typeface="Times New Roman" panose="02020603050405020304" pitchFamily="18" charset="0"/>
                <a:ea typeface="標楷體" panose="03000509000000000000" pitchFamily="65" charset="-120"/>
                <a:cs typeface="Times New Roman" panose="02020603050405020304" pitchFamily="18" charset="0"/>
              </a:rPr>
              <a:t>重點</a:t>
            </a:r>
            <a:r>
              <a:rPr lang="zh-TW" altLang="en-US" kern="0" dirty="0">
                <a:latin typeface="Times New Roman" panose="02020603050405020304" pitchFamily="18" charset="0"/>
                <a:ea typeface="標楷體" panose="03000509000000000000" pitchFamily="65" charset="-120"/>
                <a:cs typeface="Times New Roman" panose="02020603050405020304" pitchFamily="18" charset="0"/>
              </a:rPr>
              <a:t>：學校依自我優勢提升</a:t>
            </a:r>
            <a:r>
              <a:rPr lang="zh-TW" altLang="en-US" kern="0" dirty="0" smtClean="0">
                <a:latin typeface="Times New Roman" panose="02020603050405020304" pitchFamily="18" charset="0"/>
                <a:ea typeface="標楷體" panose="03000509000000000000" pitchFamily="65" charset="-120"/>
                <a:cs typeface="Times New Roman" panose="02020603050405020304" pitchFamily="18" charset="0"/>
              </a:rPr>
              <a:t>特色</a:t>
            </a:r>
            <a:r>
              <a:rPr lang="zh-TW" altLang="en-US" kern="0" dirty="0">
                <a:latin typeface="Times New Roman" panose="02020603050405020304" pitchFamily="18" charset="0"/>
                <a:ea typeface="標楷體" panose="03000509000000000000" pitchFamily="65" charset="-120"/>
                <a:cs typeface="Times New Roman" panose="02020603050405020304" pitchFamily="18" charset="0"/>
              </a:rPr>
              <a:t>競爭力規劃之</a:t>
            </a:r>
            <a:r>
              <a:rPr lang="zh-TW" altLang="en-US" kern="0" dirty="0" smtClean="0">
                <a:latin typeface="Times New Roman" panose="02020603050405020304" pitchFamily="18" charset="0"/>
                <a:ea typeface="標楷體" panose="03000509000000000000" pitchFamily="65" charset="-120"/>
                <a:cs typeface="Times New Roman" panose="02020603050405020304" pitchFamily="18" charset="0"/>
              </a:rPr>
              <a:t>評估。</a:t>
            </a:r>
            <a:endParaRPr lang="en-US" altLang="zh-TW" kern="0" dirty="0" smtClean="0">
              <a:latin typeface="Times New Roman" panose="02020603050405020304" pitchFamily="18" charset="0"/>
              <a:ea typeface="標楷體" panose="03000509000000000000" pitchFamily="65" charset="-120"/>
              <a:cs typeface="Times New Roman" panose="02020603050405020304" pitchFamily="18" charset="0"/>
            </a:endParaRPr>
          </a:p>
          <a:p>
            <a:pPr marL="715963" indent="-715963" algn="just" eaLnBrk="1" hangingPunct="1">
              <a:spcBef>
                <a:spcPts val="3600"/>
              </a:spcBef>
              <a:buFontTx/>
              <a:buNone/>
              <a:defRPr/>
            </a:pPr>
            <a:r>
              <a:rPr lang="en-US" altLang="zh-TW" kern="0" dirty="0" smtClean="0">
                <a:latin typeface="Times New Roman" panose="02020603050405020304" pitchFamily="18" charset="0"/>
                <a:ea typeface="標楷體" panose="03000509000000000000" pitchFamily="65" charset="-120"/>
                <a:cs typeface="Times New Roman" panose="02020603050405020304" pitchFamily="18" charset="0"/>
              </a:rPr>
              <a:t>(</a:t>
            </a:r>
            <a:r>
              <a:rPr lang="zh-TW" altLang="en-US" kern="0" dirty="0" smtClean="0">
                <a:latin typeface="Times New Roman" panose="02020603050405020304" pitchFamily="18" charset="0"/>
                <a:ea typeface="標楷體" panose="03000509000000000000" pitchFamily="65" charset="-120"/>
                <a:cs typeface="Times New Roman" panose="02020603050405020304" pitchFamily="18" charset="0"/>
              </a:rPr>
              <a:t>三</a:t>
            </a:r>
            <a:r>
              <a:rPr lang="en-US" altLang="zh-TW" kern="0" dirty="0" smtClean="0">
                <a:latin typeface="Times New Roman" panose="02020603050405020304" pitchFamily="18" charset="0"/>
                <a:ea typeface="標楷體" panose="03000509000000000000" pitchFamily="65" charset="-120"/>
                <a:cs typeface="Times New Roman" panose="02020603050405020304" pitchFamily="18" charset="0"/>
              </a:rPr>
              <a:t>)</a:t>
            </a:r>
            <a:r>
              <a:rPr lang="zh-TW" altLang="en-US" kern="0" dirty="0">
                <a:latin typeface="Times New Roman" panose="02020603050405020304" pitchFamily="18" charset="0"/>
                <a:ea typeface="標楷體" panose="03000509000000000000" pitchFamily="65" charset="-120"/>
                <a:cs typeface="Times New Roman" panose="02020603050405020304" pitchFamily="18" charset="0"/>
              </a:rPr>
              <a:t>過往推動教卓計畫或提升教學品質</a:t>
            </a:r>
            <a:r>
              <a:rPr lang="zh-TW" altLang="en-US" kern="0" dirty="0" smtClean="0">
                <a:latin typeface="Times New Roman" panose="02020603050405020304" pitchFamily="18" charset="0"/>
                <a:ea typeface="標楷體" panose="03000509000000000000" pitchFamily="65" charset="-120"/>
                <a:cs typeface="Times New Roman" panose="02020603050405020304" pitchFamily="18" charset="0"/>
              </a:rPr>
              <a:t>之具體成效評估。</a:t>
            </a:r>
            <a:endParaRPr lang="zh-TW" altLang="en-US" kern="0" dirty="0">
              <a:latin typeface="Times New Roman" panose="02020603050405020304" pitchFamily="18" charset="0"/>
              <a:ea typeface="標楷體" panose="03000509000000000000" pitchFamily="65" charset="-120"/>
              <a:cs typeface="Times New Roman" panose="02020603050405020304" pitchFamily="18" charset="0"/>
            </a:endParaRPr>
          </a:p>
          <a:p>
            <a:pPr marL="0" indent="0" algn="just" eaLnBrk="1" hangingPunct="1">
              <a:buFontTx/>
              <a:buNone/>
              <a:defRPr/>
            </a:pPr>
            <a:endParaRPr lang="en-US" altLang="zh-TW" kern="0" dirty="0" smtClean="0">
              <a:latin typeface="微軟正黑體" panose="020B0604030504040204" pitchFamily="34" charset="-120"/>
              <a:ea typeface="微軟正黑體" panose="020B0604030504040204" pitchFamily="34" charset="-120"/>
            </a:endParaRPr>
          </a:p>
          <a:p>
            <a:pPr marL="0" indent="0" algn="just" eaLnBrk="1" hangingPunct="1">
              <a:buFontTx/>
              <a:buNone/>
              <a:defRPr/>
            </a:pPr>
            <a:r>
              <a:rPr lang="zh-TW" altLang="en-US" sz="2600" kern="0" dirty="0">
                <a:latin typeface="微軟正黑體" panose="020B0604030504040204" pitchFamily="34" charset="-120"/>
                <a:ea typeface="微軟正黑體" panose="020B0604030504040204" pitchFamily="34" charset="-120"/>
              </a:rPr>
              <a:t> </a:t>
            </a:r>
            <a:r>
              <a:rPr lang="zh-TW" altLang="en-US" sz="2600" kern="0" dirty="0" smtClean="0">
                <a:latin typeface="微軟正黑體" panose="020B0604030504040204" pitchFamily="34" charset="-120"/>
                <a:ea typeface="微軟正黑體" panose="020B0604030504040204" pitchFamily="34" charset="-120"/>
              </a:rPr>
              <a:t>       </a:t>
            </a:r>
            <a:endParaRPr lang="zh-TW" altLang="en-US" kern="0" dirty="0">
              <a:latin typeface="微軟正黑體" panose="020B0604030504040204" pitchFamily="34" charset="-120"/>
              <a:ea typeface="微軟正黑體" panose="020B0604030504040204" pitchFamily="34" charset="-12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pic>
        <p:nvPicPr>
          <p:cNvPr id="6146" name="Picture 4" descr="簡報底圖-內頁"/>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9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47" name="頁尾版面配置區 3"/>
          <p:cNvSpPr>
            <a:spLocks noGrp="1"/>
          </p:cNvSpPr>
          <p:nvPr>
            <p:ph type="ftr" sz="quarter" idx="11"/>
          </p:nvPr>
        </p:nvSpPr>
        <p:spPr bwMode="auto">
          <a:xfrm>
            <a:off x="3124200" y="6265863"/>
            <a:ext cx="2895600" cy="4762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kumimoji="1">
                <a:solidFill>
                  <a:schemeClr val="tx1"/>
                </a:solidFill>
                <a:latin typeface="Arial" charset="0"/>
                <a:ea typeface="新細明體" pitchFamily="18" charset="-120"/>
              </a:defRPr>
            </a:lvl1pPr>
            <a:lvl2pPr marL="742950" indent="-285750">
              <a:defRPr kumimoji="1">
                <a:solidFill>
                  <a:schemeClr val="tx1"/>
                </a:solidFill>
                <a:latin typeface="Arial" charset="0"/>
                <a:ea typeface="新細明體" pitchFamily="18" charset="-120"/>
              </a:defRPr>
            </a:lvl2pPr>
            <a:lvl3pPr marL="1143000" indent="-228600">
              <a:defRPr kumimoji="1">
                <a:solidFill>
                  <a:schemeClr val="tx1"/>
                </a:solidFill>
                <a:latin typeface="Arial" charset="0"/>
                <a:ea typeface="新細明體" pitchFamily="18" charset="-120"/>
              </a:defRPr>
            </a:lvl3pPr>
            <a:lvl4pPr marL="1600200" indent="-228600">
              <a:defRPr kumimoji="1">
                <a:solidFill>
                  <a:schemeClr val="tx1"/>
                </a:solidFill>
                <a:latin typeface="Arial" charset="0"/>
                <a:ea typeface="新細明體" pitchFamily="18" charset="-120"/>
              </a:defRPr>
            </a:lvl4pPr>
            <a:lvl5pPr marL="2057400" indent="-22860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r>
              <a:rPr lang="en-US" altLang="zh-TW" sz="1400" smtClean="0"/>
              <a:t>1</a:t>
            </a:r>
          </a:p>
        </p:txBody>
      </p:sp>
      <p:sp>
        <p:nvSpPr>
          <p:cNvPr id="5" name="Rectangle 5"/>
          <p:cNvSpPr txBox="1">
            <a:spLocks noChangeArrowheads="1"/>
          </p:cNvSpPr>
          <p:nvPr/>
        </p:nvSpPr>
        <p:spPr bwMode="auto">
          <a:xfrm>
            <a:off x="785813" y="214313"/>
            <a:ext cx="7772400" cy="147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pitchFamily="34" charset="0"/>
                <a:ea typeface="新細明體" pitchFamily="18" charset="-120"/>
              </a:defRPr>
            </a:lvl2pPr>
            <a:lvl3pPr algn="ctr" rtl="0" eaLnBrk="0" fontAlgn="base" hangingPunct="0">
              <a:spcBef>
                <a:spcPct val="0"/>
              </a:spcBef>
              <a:spcAft>
                <a:spcPct val="0"/>
              </a:spcAft>
              <a:defRPr kumimoji="1" sz="4400">
                <a:solidFill>
                  <a:schemeClr val="tx2"/>
                </a:solidFill>
                <a:latin typeface="Arial" pitchFamily="34" charset="0"/>
                <a:ea typeface="新細明體" pitchFamily="18" charset="-120"/>
              </a:defRPr>
            </a:lvl3pPr>
            <a:lvl4pPr algn="ctr" rtl="0" eaLnBrk="0" fontAlgn="base" hangingPunct="0">
              <a:spcBef>
                <a:spcPct val="0"/>
              </a:spcBef>
              <a:spcAft>
                <a:spcPct val="0"/>
              </a:spcAft>
              <a:defRPr kumimoji="1" sz="4400">
                <a:solidFill>
                  <a:schemeClr val="tx2"/>
                </a:solidFill>
                <a:latin typeface="Arial" pitchFamily="34" charset="0"/>
                <a:ea typeface="新細明體" pitchFamily="18" charset="-120"/>
              </a:defRPr>
            </a:lvl4pPr>
            <a:lvl5pPr algn="ctr" rtl="0" eaLnBrk="0" fontAlgn="base" hangingPunct="0">
              <a:spcBef>
                <a:spcPct val="0"/>
              </a:spcBef>
              <a:spcAft>
                <a:spcPct val="0"/>
              </a:spcAft>
              <a:defRPr kumimoji="1" sz="4400">
                <a:solidFill>
                  <a:schemeClr val="tx2"/>
                </a:solidFill>
                <a:latin typeface="Arial" pitchFamily="34" charset="0"/>
                <a:ea typeface="新細明體" pitchFamily="18" charset="-120"/>
              </a:defRPr>
            </a:lvl5pPr>
            <a:lvl6pPr marL="457200" algn="ctr" rtl="0" fontAlgn="base">
              <a:spcBef>
                <a:spcPct val="0"/>
              </a:spcBef>
              <a:spcAft>
                <a:spcPct val="0"/>
              </a:spcAft>
              <a:defRPr kumimoji="1" sz="4400">
                <a:solidFill>
                  <a:schemeClr val="tx2"/>
                </a:solidFill>
                <a:latin typeface="Arial" pitchFamily="34" charset="0"/>
                <a:ea typeface="新細明體" pitchFamily="18" charset="-120"/>
              </a:defRPr>
            </a:lvl6pPr>
            <a:lvl7pPr marL="914400" algn="ctr" rtl="0" fontAlgn="base">
              <a:spcBef>
                <a:spcPct val="0"/>
              </a:spcBef>
              <a:spcAft>
                <a:spcPct val="0"/>
              </a:spcAft>
              <a:defRPr kumimoji="1" sz="4400">
                <a:solidFill>
                  <a:schemeClr val="tx2"/>
                </a:solidFill>
                <a:latin typeface="Arial" pitchFamily="34" charset="0"/>
                <a:ea typeface="新細明體" pitchFamily="18" charset="-120"/>
              </a:defRPr>
            </a:lvl7pPr>
            <a:lvl8pPr marL="1371600" algn="ctr" rtl="0" fontAlgn="base">
              <a:spcBef>
                <a:spcPct val="0"/>
              </a:spcBef>
              <a:spcAft>
                <a:spcPct val="0"/>
              </a:spcAft>
              <a:defRPr kumimoji="1" sz="4400">
                <a:solidFill>
                  <a:schemeClr val="tx2"/>
                </a:solidFill>
                <a:latin typeface="Arial" pitchFamily="34" charset="0"/>
                <a:ea typeface="新細明體" pitchFamily="18" charset="-120"/>
              </a:defRPr>
            </a:lvl8pPr>
            <a:lvl9pPr marL="1828800" algn="ctr" rtl="0" fontAlgn="base">
              <a:spcBef>
                <a:spcPct val="0"/>
              </a:spcBef>
              <a:spcAft>
                <a:spcPct val="0"/>
              </a:spcAft>
              <a:defRPr kumimoji="1" sz="4400">
                <a:solidFill>
                  <a:schemeClr val="tx2"/>
                </a:solidFill>
                <a:latin typeface="Arial" pitchFamily="34" charset="0"/>
                <a:ea typeface="新細明體" pitchFamily="18" charset="-120"/>
              </a:defRPr>
            </a:lvl9pPr>
          </a:lstStyle>
          <a:p>
            <a:pPr eaLnBrk="1" hangingPunct="1">
              <a:defRPr/>
            </a:pPr>
            <a:r>
              <a:rPr lang="zh-TW" altLang="en-US" sz="6000" kern="0" dirty="0" smtClean="0">
                <a:latin typeface="標楷體" panose="03000509000000000000" pitchFamily="65" charset="-120"/>
                <a:ea typeface="標楷體" panose="03000509000000000000" pitchFamily="65" charset="-120"/>
              </a:rPr>
              <a:t>簡報大綱</a:t>
            </a:r>
          </a:p>
        </p:txBody>
      </p:sp>
      <p:sp>
        <p:nvSpPr>
          <p:cNvPr id="6" name="副標題 13"/>
          <p:cNvSpPr txBox="1">
            <a:spLocks/>
          </p:cNvSpPr>
          <p:nvPr/>
        </p:nvSpPr>
        <p:spPr bwMode="auto">
          <a:xfrm>
            <a:off x="539750" y="1490663"/>
            <a:ext cx="8459788" cy="3876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marL="0" indent="0" algn="just" eaLnBrk="1" hangingPunct="1">
              <a:spcBef>
                <a:spcPts val="3600"/>
              </a:spcBef>
              <a:buFontTx/>
              <a:buNone/>
              <a:defRPr/>
            </a:pPr>
            <a:r>
              <a:rPr lang="zh-TW" altLang="en-US" sz="3000" b="1" kern="0" dirty="0" smtClean="0">
                <a:latin typeface="標楷體" panose="03000509000000000000" pitchFamily="65" charset="-120"/>
                <a:ea typeface="標楷體" panose="03000509000000000000" pitchFamily="65" charset="-120"/>
              </a:rPr>
              <a:t>壹、計畫簡介</a:t>
            </a:r>
            <a:endParaRPr lang="en-US" altLang="zh-TW" sz="3000" b="1" kern="0" dirty="0" smtClean="0">
              <a:latin typeface="標楷體" panose="03000509000000000000" pitchFamily="65" charset="-120"/>
              <a:ea typeface="標楷體" panose="03000509000000000000" pitchFamily="65" charset="-120"/>
            </a:endParaRPr>
          </a:p>
          <a:p>
            <a:pPr marL="0" indent="0" algn="just" eaLnBrk="1" hangingPunct="1">
              <a:spcBef>
                <a:spcPts val="3600"/>
              </a:spcBef>
              <a:buFontTx/>
              <a:buNone/>
              <a:defRPr/>
            </a:pPr>
            <a:r>
              <a:rPr lang="zh-TW" altLang="en-US" sz="3000" b="1" kern="0" dirty="0" smtClean="0">
                <a:latin typeface="標楷體" panose="03000509000000000000" pitchFamily="65" charset="-120"/>
                <a:ea typeface="標楷體" panose="03000509000000000000" pitchFamily="65" charset="-120"/>
              </a:rPr>
              <a:t>貳、計畫執行策略</a:t>
            </a:r>
            <a:endParaRPr lang="en-US" altLang="zh-TW" sz="3000" b="1" kern="0" dirty="0" smtClean="0">
              <a:latin typeface="標楷體" panose="03000509000000000000" pitchFamily="65" charset="-120"/>
              <a:ea typeface="標楷體" panose="03000509000000000000" pitchFamily="65" charset="-120"/>
            </a:endParaRPr>
          </a:p>
          <a:p>
            <a:pPr marL="0" indent="0" algn="just" eaLnBrk="1" hangingPunct="1">
              <a:spcBef>
                <a:spcPts val="3600"/>
              </a:spcBef>
              <a:buFontTx/>
              <a:buNone/>
              <a:defRPr/>
            </a:pPr>
            <a:r>
              <a:rPr lang="zh-TW" altLang="en-US" sz="3000" b="1" kern="0" dirty="0" smtClean="0">
                <a:latin typeface="標楷體" panose="03000509000000000000" pitchFamily="65" charset="-120"/>
                <a:ea typeface="標楷體" panose="03000509000000000000" pitchFamily="65" charset="-120"/>
              </a:rPr>
              <a:t>參、計畫申請作業</a:t>
            </a:r>
            <a:endParaRPr lang="en-US" altLang="zh-TW" sz="3000" b="1" kern="0" dirty="0" smtClean="0">
              <a:latin typeface="標楷體" panose="03000509000000000000" pitchFamily="65" charset="-120"/>
              <a:ea typeface="標楷體" panose="03000509000000000000" pitchFamily="65" charset="-120"/>
            </a:endParaRPr>
          </a:p>
          <a:p>
            <a:pPr marL="0" indent="0" algn="just" eaLnBrk="1" hangingPunct="1">
              <a:spcBef>
                <a:spcPts val="3600"/>
              </a:spcBef>
              <a:buFontTx/>
              <a:buNone/>
              <a:defRPr/>
            </a:pPr>
            <a:r>
              <a:rPr lang="zh-TW" altLang="en-US" sz="3000" b="1" kern="0" dirty="0" smtClean="0">
                <a:latin typeface="標楷體" panose="03000509000000000000" pitchFamily="65" charset="-120"/>
                <a:ea typeface="標楷體" panose="03000509000000000000" pitchFamily="65" charset="-120"/>
              </a:rPr>
              <a:t>肆、計畫審議重點</a:t>
            </a:r>
          </a:p>
          <a:p>
            <a:pPr marL="0" indent="0" algn="just" eaLnBrk="1" hangingPunct="1">
              <a:spcBef>
                <a:spcPts val="3600"/>
              </a:spcBef>
              <a:buFontTx/>
              <a:buNone/>
              <a:defRPr/>
            </a:pPr>
            <a:r>
              <a:rPr lang="zh-TW" altLang="en-US" sz="3000" b="1" kern="0" dirty="0" smtClean="0">
                <a:latin typeface="標楷體" panose="03000509000000000000" pitchFamily="65" charset="-120"/>
                <a:ea typeface="標楷體" panose="03000509000000000000" pitchFamily="65" charset="-120"/>
              </a:rPr>
              <a:t>伍、過去填報計畫書常見問題</a:t>
            </a:r>
            <a:endParaRPr lang="en-US" altLang="zh-TW" sz="3000" b="1" kern="0" dirty="0" smtClean="0">
              <a:latin typeface="標楷體" panose="03000509000000000000" pitchFamily="65" charset="-120"/>
              <a:ea typeface="標楷體" panose="03000509000000000000" pitchFamily="65" charset="-120"/>
            </a:endParaRPr>
          </a:p>
          <a:p>
            <a:pPr marL="0" indent="0" eaLnBrk="1" hangingPunct="1">
              <a:buFontTx/>
              <a:buNone/>
              <a:defRPr/>
            </a:pPr>
            <a:endParaRPr lang="zh-TW" altLang="en-US" sz="3000" kern="0" dirty="0" smtClean="0">
              <a:latin typeface="標楷體" panose="03000509000000000000" pitchFamily="65" charset="-120"/>
              <a:ea typeface="標楷體" panose="03000509000000000000" pitchFamily="65" charset="-12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pic>
        <p:nvPicPr>
          <p:cNvPr id="36866" name="Picture 2" descr="簡報底圖-內頁"/>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88" y="-1588"/>
            <a:ext cx="9144001" cy="6859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6867" name="頁尾版面配置區 3"/>
          <p:cNvSpPr>
            <a:spLocks noGrp="1"/>
          </p:cNvSpPr>
          <p:nvPr>
            <p:ph type="ftr" sz="quarter" idx="11"/>
          </p:nvPr>
        </p:nvSpPr>
        <p:spPr bwMode="auto">
          <a:xfrm>
            <a:off x="3122613" y="6092825"/>
            <a:ext cx="2895600" cy="4730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kumimoji="1">
                <a:solidFill>
                  <a:schemeClr val="tx1"/>
                </a:solidFill>
                <a:latin typeface="Arial" charset="0"/>
                <a:ea typeface="新細明體" pitchFamily="18" charset="-120"/>
              </a:defRPr>
            </a:lvl1pPr>
            <a:lvl2pPr marL="742950" indent="-285750">
              <a:defRPr kumimoji="1">
                <a:solidFill>
                  <a:schemeClr val="tx1"/>
                </a:solidFill>
                <a:latin typeface="Arial" charset="0"/>
                <a:ea typeface="新細明體" pitchFamily="18" charset="-120"/>
              </a:defRPr>
            </a:lvl2pPr>
            <a:lvl3pPr marL="1143000" indent="-228600">
              <a:defRPr kumimoji="1">
                <a:solidFill>
                  <a:schemeClr val="tx1"/>
                </a:solidFill>
                <a:latin typeface="Arial" charset="0"/>
                <a:ea typeface="新細明體" pitchFamily="18" charset="-120"/>
              </a:defRPr>
            </a:lvl3pPr>
            <a:lvl4pPr marL="1600200" indent="-228600">
              <a:defRPr kumimoji="1">
                <a:solidFill>
                  <a:schemeClr val="tx1"/>
                </a:solidFill>
                <a:latin typeface="Arial" charset="0"/>
                <a:ea typeface="新細明體" pitchFamily="18" charset="-120"/>
              </a:defRPr>
            </a:lvl4pPr>
            <a:lvl5pPr marL="2057400" indent="-22860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r>
              <a:rPr lang="en-US" altLang="zh-TW" sz="1400" smtClean="0"/>
              <a:t>19</a:t>
            </a:r>
          </a:p>
        </p:txBody>
      </p:sp>
      <p:sp>
        <p:nvSpPr>
          <p:cNvPr id="10" name="Rectangle 5"/>
          <p:cNvSpPr txBox="1">
            <a:spLocks noChangeArrowheads="1"/>
          </p:cNvSpPr>
          <p:nvPr/>
        </p:nvSpPr>
        <p:spPr bwMode="auto">
          <a:xfrm>
            <a:off x="179388" y="2636838"/>
            <a:ext cx="8378825" cy="2376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pitchFamily="34" charset="0"/>
                <a:ea typeface="新細明體" pitchFamily="18" charset="-120"/>
              </a:defRPr>
            </a:lvl2pPr>
            <a:lvl3pPr algn="ctr" rtl="0" eaLnBrk="0" fontAlgn="base" hangingPunct="0">
              <a:spcBef>
                <a:spcPct val="0"/>
              </a:spcBef>
              <a:spcAft>
                <a:spcPct val="0"/>
              </a:spcAft>
              <a:defRPr kumimoji="1" sz="4400">
                <a:solidFill>
                  <a:schemeClr val="tx2"/>
                </a:solidFill>
                <a:latin typeface="Arial" pitchFamily="34" charset="0"/>
                <a:ea typeface="新細明體" pitchFamily="18" charset="-120"/>
              </a:defRPr>
            </a:lvl3pPr>
            <a:lvl4pPr algn="ctr" rtl="0" eaLnBrk="0" fontAlgn="base" hangingPunct="0">
              <a:spcBef>
                <a:spcPct val="0"/>
              </a:spcBef>
              <a:spcAft>
                <a:spcPct val="0"/>
              </a:spcAft>
              <a:defRPr kumimoji="1" sz="4400">
                <a:solidFill>
                  <a:schemeClr val="tx2"/>
                </a:solidFill>
                <a:latin typeface="Arial" pitchFamily="34" charset="0"/>
                <a:ea typeface="新細明體" pitchFamily="18" charset="-120"/>
              </a:defRPr>
            </a:lvl4pPr>
            <a:lvl5pPr algn="ctr" rtl="0" eaLnBrk="0" fontAlgn="base" hangingPunct="0">
              <a:spcBef>
                <a:spcPct val="0"/>
              </a:spcBef>
              <a:spcAft>
                <a:spcPct val="0"/>
              </a:spcAft>
              <a:defRPr kumimoji="1" sz="4400">
                <a:solidFill>
                  <a:schemeClr val="tx2"/>
                </a:solidFill>
                <a:latin typeface="Arial" pitchFamily="34" charset="0"/>
                <a:ea typeface="新細明體" pitchFamily="18" charset="-120"/>
              </a:defRPr>
            </a:lvl5pPr>
            <a:lvl6pPr marL="457200" algn="ctr" rtl="0" fontAlgn="base">
              <a:spcBef>
                <a:spcPct val="0"/>
              </a:spcBef>
              <a:spcAft>
                <a:spcPct val="0"/>
              </a:spcAft>
              <a:defRPr kumimoji="1" sz="4400">
                <a:solidFill>
                  <a:schemeClr val="tx2"/>
                </a:solidFill>
                <a:latin typeface="Arial" pitchFamily="34" charset="0"/>
                <a:ea typeface="新細明體" pitchFamily="18" charset="-120"/>
              </a:defRPr>
            </a:lvl6pPr>
            <a:lvl7pPr marL="914400" algn="ctr" rtl="0" fontAlgn="base">
              <a:spcBef>
                <a:spcPct val="0"/>
              </a:spcBef>
              <a:spcAft>
                <a:spcPct val="0"/>
              </a:spcAft>
              <a:defRPr kumimoji="1" sz="4400">
                <a:solidFill>
                  <a:schemeClr val="tx2"/>
                </a:solidFill>
                <a:latin typeface="Arial" pitchFamily="34" charset="0"/>
                <a:ea typeface="新細明體" pitchFamily="18" charset="-120"/>
              </a:defRPr>
            </a:lvl7pPr>
            <a:lvl8pPr marL="1371600" algn="ctr" rtl="0" fontAlgn="base">
              <a:spcBef>
                <a:spcPct val="0"/>
              </a:spcBef>
              <a:spcAft>
                <a:spcPct val="0"/>
              </a:spcAft>
              <a:defRPr kumimoji="1" sz="4400">
                <a:solidFill>
                  <a:schemeClr val="tx2"/>
                </a:solidFill>
                <a:latin typeface="Arial" pitchFamily="34" charset="0"/>
                <a:ea typeface="新細明體" pitchFamily="18" charset="-120"/>
              </a:defRPr>
            </a:lvl8pPr>
            <a:lvl9pPr marL="1828800" algn="ctr" rtl="0" fontAlgn="base">
              <a:spcBef>
                <a:spcPct val="0"/>
              </a:spcBef>
              <a:spcAft>
                <a:spcPct val="0"/>
              </a:spcAft>
              <a:defRPr kumimoji="1" sz="4400">
                <a:solidFill>
                  <a:schemeClr val="tx2"/>
                </a:solidFill>
                <a:latin typeface="Arial" pitchFamily="34" charset="0"/>
                <a:ea typeface="新細明體" pitchFamily="18" charset="-120"/>
              </a:defRPr>
            </a:lvl9pPr>
          </a:lstStyle>
          <a:p>
            <a:pPr eaLnBrk="1" hangingPunct="1">
              <a:defRPr/>
            </a:pPr>
            <a:r>
              <a:rPr lang="zh-TW" altLang="en-US" sz="4800" kern="0" dirty="0" smtClean="0">
                <a:latin typeface="Times New Roman" panose="02020603050405020304" pitchFamily="18" charset="0"/>
                <a:ea typeface="標楷體" panose="03000509000000000000" pitchFamily="65" charset="-120"/>
                <a:cs typeface="Times New Roman" panose="02020603050405020304" pitchFamily="18" charset="0"/>
              </a:rPr>
              <a:t>伍、過去填報計畫書常見問題</a:t>
            </a:r>
          </a:p>
          <a:p>
            <a:pPr eaLnBrk="1" hangingPunct="1">
              <a:defRPr/>
            </a:pPr>
            <a:endParaRPr lang="zh-TW" altLang="en-US" sz="4800" kern="0" dirty="0" smtClean="0">
              <a:latin typeface="標楷體" panose="03000509000000000000" pitchFamily="65" charset="-120"/>
              <a:ea typeface="標楷體" panose="03000509000000000000" pitchFamily="65" charset="-12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pic>
        <p:nvPicPr>
          <p:cNvPr id="37890" name="Picture 2" descr="簡報底圖-內頁"/>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00013"/>
            <a:ext cx="9180513" cy="70580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7891" name="Rectangle 3"/>
          <p:cNvSpPr>
            <a:spLocks noGrp="1" noChangeArrowheads="1"/>
          </p:cNvSpPr>
          <p:nvPr>
            <p:ph type="title"/>
          </p:nvPr>
        </p:nvSpPr>
        <p:spPr>
          <a:noFill/>
        </p:spPr>
        <p:txBody>
          <a:bodyPr/>
          <a:lstStyle/>
          <a:p>
            <a:pPr eaLnBrk="1" hangingPunct="1"/>
            <a:r>
              <a:rPr lang="zh-TW" altLang="en-US" sz="4800" smtClean="0">
                <a:latin typeface="Times New Roman" pitchFamily="18" charset="0"/>
                <a:ea typeface="標楷體" pitchFamily="65" charset="-120"/>
                <a:cs typeface="Times New Roman" pitchFamily="18" charset="0"/>
              </a:rPr>
              <a:t>常見問題</a:t>
            </a:r>
            <a:r>
              <a:rPr lang="en-US" altLang="zh-TW" sz="3200" smtClean="0">
                <a:latin typeface="Times New Roman" pitchFamily="18" charset="0"/>
                <a:ea typeface="標楷體" pitchFamily="65" charset="-120"/>
                <a:cs typeface="Times New Roman" pitchFamily="18" charset="0"/>
              </a:rPr>
              <a:t>(1/2)</a:t>
            </a:r>
            <a:endParaRPr lang="zh-TW" altLang="en-US" sz="3200" smtClean="0">
              <a:latin typeface="Times New Roman" pitchFamily="18" charset="0"/>
              <a:ea typeface="標楷體" pitchFamily="65" charset="-120"/>
              <a:cs typeface="Times New Roman" pitchFamily="18" charset="0"/>
            </a:endParaRPr>
          </a:p>
        </p:txBody>
      </p:sp>
      <p:sp>
        <p:nvSpPr>
          <p:cNvPr id="41988" name="內容版面配置區 1"/>
          <p:cNvSpPr>
            <a:spLocks noGrp="1"/>
          </p:cNvSpPr>
          <p:nvPr>
            <p:ph idx="1"/>
          </p:nvPr>
        </p:nvSpPr>
        <p:spPr>
          <a:xfrm>
            <a:off x="457200" y="1566863"/>
            <a:ext cx="8229600" cy="4525962"/>
          </a:xfrm>
        </p:spPr>
        <p:txBody>
          <a:bodyPr rtlCol="0">
            <a:normAutofit/>
          </a:bodyPr>
          <a:lstStyle/>
          <a:p>
            <a:pPr marL="715963" indent="-715963" eaLnBrk="1" hangingPunct="1">
              <a:spcBef>
                <a:spcPts val="3600"/>
              </a:spcBef>
              <a:buFont typeface="Arial" charset="0"/>
              <a:buNone/>
              <a:defRPr/>
            </a:pPr>
            <a:r>
              <a:rPr lang="zh-TW" altLang="en-US" sz="2800" dirty="0" smtClean="0">
                <a:latin typeface="Times New Roman" panose="02020603050405020304" pitchFamily="18" charset="0"/>
                <a:ea typeface="標楷體" panose="03000509000000000000" pitchFamily="65" charset="-120"/>
                <a:cs typeface="Times New Roman" panose="02020603050405020304" pitchFamily="18" charset="0"/>
              </a:rPr>
              <a:t>一、計畫內容應避免以長年推動的常態性作法為主。如為深化前期計畫之重要方案，除延續性之外，應有改進或創新性作為。</a:t>
            </a:r>
            <a:endParaRPr lang="en-US" altLang="zh-TW" sz="2800" dirty="0" smtClean="0">
              <a:latin typeface="Times New Roman" panose="02020603050405020304" pitchFamily="18" charset="0"/>
              <a:ea typeface="標楷體" panose="03000509000000000000" pitchFamily="65" charset="-120"/>
              <a:cs typeface="Times New Roman" panose="02020603050405020304" pitchFamily="18" charset="0"/>
            </a:endParaRPr>
          </a:p>
          <a:p>
            <a:pPr marL="715963" indent="-715963" eaLnBrk="1" hangingPunct="1">
              <a:spcBef>
                <a:spcPts val="3600"/>
              </a:spcBef>
              <a:buFont typeface="Arial" charset="0"/>
              <a:buNone/>
              <a:defRPr/>
            </a:pPr>
            <a:r>
              <a:rPr lang="zh-TW" altLang="en-US" sz="2800" dirty="0" smtClean="0">
                <a:latin typeface="Times New Roman" panose="02020603050405020304" pitchFamily="18" charset="0"/>
                <a:ea typeface="標楷體" panose="03000509000000000000" pitchFamily="65" charset="-120"/>
                <a:cs typeface="Times New Roman" panose="02020603050405020304" pitchFamily="18" charset="0"/>
              </a:rPr>
              <a:t>二、學校呈現之具體成效，大多是辦幾場活動、多少人次參加等，建議學校應降低 辦理短期性活動之「產出型」</a:t>
            </a:r>
            <a:r>
              <a:rPr lang="en-US" altLang="zh-TW" sz="2800" dirty="0" smtClean="0">
                <a:latin typeface="Times New Roman" panose="02020603050405020304" pitchFamily="18" charset="0"/>
                <a:ea typeface="標楷體" panose="03000509000000000000" pitchFamily="65" charset="-120"/>
                <a:cs typeface="Times New Roman" panose="02020603050405020304" pitchFamily="18" charset="0"/>
              </a:rPr>
              <a:t>(output)</a:t>
            </a:r>
            <a:r>
              <a:rPr lang="zh-TW" altLang="en-US" sz="2800" dirty="0" smtClean="0">
                <a:latin typeface="Times New Roman" panose="02020603050405020304" pitchFamily="18" charset="0"/>
                <a:ea typeface="標楷體" panose="03000509000000000000" pitchFamily="65" charset="-120"/>
                <a:cs typeface="Times New Roman" panose="02020603050405020304" pitchFamily="18" charset="0"/>
              </a:rPr>
              <a:t>指標，而著重於「學生能力加值表現」。</a:t>
            </a:r>
            <a:endParaRPr lang="en-US" altLang="zh-TW" sz="2800" dirty="0" smtClean="0">
              <a:latin typeface="Times New Roman" panose="02020603050405020304" pitchFamily="18" charset="0"/>
              <a:ea typeface="標楷體" panose="03000509000000000000" pitchFamily="65" charset="-120"/>
              <a:cs typeface="Times New Roman" panose="02020603050405020304" pitchFamily="18" charset="0"/>
            </a:endParaRPr>
          </a:p>
          <a:p>
            <a:pPr marL="715963" indent="-715963" eaLnBrk="1" hangingPunct="1">
              <a:spcBef>
                <a:spcPts val="3600"/>
              </a:spcBef>
              <a:buFont typeface="Arial" charset="0"/>
              <a:buNone/>
              <a:defRPr/>
            </a:pPr>
            <a:r>
              <a:rPr lang="zh-TW" altLang="en-US" sz="2800" dirty="0" smtClean="0">
                <a:latin typeface="Times New Roman" panose="02020603050405020304" pitchFamily="18" charset="0"/>
                <a:ea typeface="標楷體" panose="03000509000000000000" pitchFamily="65" charset="-120"/>
                <a:cs typeface="Times New Roman" panose="02020603050405020304" pitchFamily="18" charset="0"/>
              </a:rPr>
              <a:t>三、計畫書內容應整合學校之整體發展架構而非各單位分別之重點。</a:t>
            </a:r>
          </a:p>
          <a:p>
            <a:pPr marL="0" indent="0" eaLnBrk="1" hangingPunct="1">
              <a:spcBef>
                <a:spcPts val="3600"/>
              </a:spcBef>
              <a:buFont typeface="Arial" charset="0"/>
              <a:buNone/>
              <a:defRPr/>
            </a:pPr>
            <a:endParaRPr lang="zh-TW" altLang="en-US" dirty="0" smtClean="0">
              <a:latin typeface="Times New Roman" panose="02020603050405020304" pitchFamily="18" charset="0"/>
              <a:ea typeface="標楷體" panose="03000509000000000000" pitchFamily="65" charset="-120"/>
              <a:cs typeface="Times New Roman" panose="02020603050405020304" pitchFamily="18" charset="0"/>
            </a:endParaRPr>
          </a:p>
        </p:txBody>
      </p:sp>
      <p:sp>
        <p:nvSpPr>
          <p:cNvPr id="37893" name="頁尾版面配置區 3"/>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kumimoji="1">
                <a:solidFill>
                  <a:schemeClr val="tx1"/>
                </a:solidFill>
                <a:latin typeface="Arial" charset="0"/>
                <a:ea typeface="新細明體" pitchFamily="18" charset="-120"/>
              </a:defRPr>
            </a:lvl1pPr>
            <a:lvl2pPr marL="742950" indent="-285750">
              <a:defRPr kumimoji="1">
                <a:solidFill>
                  <a:schemeClr val="tx1"/>
                </a:solidFill>
                <a:latin typeface="Arial" charset="0"/>
                <a:ea typeface="新細明體" pitchFamily="18" charset="-120"/>
              </a:defRPr>
            </a:lvl2pPr>
            <a:lvl3pPr marL="1143000" indent="-228600">
              <a:defRPr kumimoji="1">
                <a:solidFill>
                  <a:schemeClr val="tx1"/>
                </a:solidFill>
                <a:latin typeface="Arial" charset="0"/>
                <a:ea typeface="新細明體" pitchFamily="18" charset="-120"/>
              </a:defRPr>
            </a:lvl3pPr>
            <a:lvl4pPr marL="1600200" indent="-228600">
              <a:defRPr kumimoji="1">
                <a:solidFill>
                  <a:schemeClr val="tx1"/>
                </a:solidFill>
                <a:latin typeface="Arial" charset="0"/>
                <a:ea typeface="新細明體" pitchFamily="18" charset="-120"/>
              </a:defRPr>
            </a:lvl4pPr>
            <a:lvl5pPr marL="2057400" indent="-22860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r>
              <a:rPr lang="en-US" altLang="zh-TW" sz="1400" smtClean="0"/>
              <a:t>20</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pic>
        <p:nvPicPr>
          <p:cNvPr id="38914" name="Picture 2" descr="簡報底圖-內頁"/>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588"/>
            <a:ext cx="9144000" cy="6859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8915" name="Rectangle 3"/>
          <p:cNvSpPr>
            <a:spLocks noGrp="1" noChangeArrowheads="1"/>
          </p:cNvSpPr>
          <p:nvPr>
            <p:ph type="title"/>
          </p:nvPr>
        </p:nvSpPr>
        <p:spPr>
          <a:noFill/>
        </p:spPr>
        <p:txBody>
          <a:bodyPr/>
          <a:lstStyle/>
          <a:p>
            <a:pPr eaLnBrk="1" hangingPunct="1"/>
            <a:r>
              <a:rPr lang="zh-TW" altLang="en-US" sz="4800" smtClean="0">
                <a:latin typeface="Times New Roman" pitchFamily="18" charset="0"/>
                <a:ea typeface="標楷體" pitchFamily="65" charset="-120"/>
                <a:cs typeface="Times New Roman" pitchFamily="18" charset="0"/>
              </a:rPr>
              <a:t>常見問題</a:t>
            </a:r>
            <a:r>
              <a:rPr lang="en-US" altLang="zh-TW" sz="3200" smtClean="0">
                <a:latin typeface="Times New Roman" pitchFamily="18" charset="0"/>
                <a:ea typeface="標楷體" pitchFamily="65" charset="-120"/>
                <a:cs typeface="Times New Roman" pitchFamily="18" charset="0"/>
              </a:rPr>
              <a:t>(2/2)</a:t>
            </a:r>
            <a:endParaRPr lang="zh-TW" altLang="en-US" sz="3200" smtClean="0">
              <a:latin typeface="Times New Roman" pitchFamily="18" charset="0"/>
              <a:ea typeface="標楷體" pitchFamily="65" charset="-120"/>
              <a:cs typeface="Times New Roman" pitchFamily="18" charset="0"/>
            </a:endParaRPr>
          </a:p>
        </p:txBody>
      </p:sp>
      <p:sp>
        <p:nvSpPr>
          <p:cNvPr id="2" name="內容版面配置區 1"/>
          <p:cNvSpPr>
            <a:spLocks noGrp="1"/>
          </p:cNvSpPr>
          <p:nvPr>
            <p:ph idx="1"/>
          </p:nvPr>
        </p:nvSpPr>
        <p:spPr/>
        <p:txBody>
          <a:bodyPr rtlCol="0">
            <a:normAutofit fontScale="92500" lnSpcReduction="10000"/>
          </a:bodyPr>
          <a:lstStyle/>
          <a:p>
            <a:pPr marL="715963" indent="-715963" eaLnBrk="1" fontAlgn="auto" hangingPunct="1">
              <a:spcBef>
                <a:spcPts val="3600"/>
              </a:spcBef>
              <a:spcAft>
                <a:spcPts val="0"/>
              </a:spcAft>
              <a:buFont typeface="Arial" panose="020B0604020202020204" pitchFamily="34" charset="0"/>
              <a:buNone/>
              <a:defRPr/>
            </a:pPr>
            <a:r>
              <a:rPr lang="zh-TW" altLang="en-US" sz="2800" dirty="0" smtClean="0">
                <a:latin typeface="Times New Roman" panose="02020603050405020304" pitchFamily="18" charset="0"/>
                <a:ea typeface="標楷體" panose="03000509000000000000" pitchFamily="65" charset="-120"/>
                <a:cs typeface="Times New Roman" panose="02020603050405020304" pitchFamily="18" charset="0"/>
              </a:rPr>
              <a:t>四、學校未針對如無教學卓越經費挹注後，如何持續推動相關教學品質提升及如何維持學校競爭力之永續經營方案。</a:t>
            </a:r>
            <a:endParaRPr lang="en-US" altLang="zh-TW" sz="2800" dirty="0" smtClean="0">
              <a:latin typeface="Times New Roman" panose="02020603050405020304" pitchFamily="18" charset="0"/>
              <a:ea typeface="標楷體" panose="03000509000000000000" pitchFamily="65" charset="-120"/>
              <a:cs typeface="Times New Roman" panose="02020603050405020304" pitchFamily="18" charset="0"/>
            </a:endParaRPr>
          </a:p>
          <a:p>
            <a:pPr marL="715963" indent="-715963" eaLnBrk="1" fontAlgn="auto" hangingPunct="1">
              <a:spcBef>
                <a:spcPts val="3600"/>
              </a:spcBef>
              <a:spcAft>
                <a:spcPts val="0"/>
              </a:spcAft>
              <a:buFont typeface="Arial" panose="020B0604020202020204" pitchFamily="34" charset="0"/>
              <a:buNone/>
              <a:defRPr/>
            </a:pPr>
            <a:r>
              <a:rPr lang="zh-TW" altLang="en-US" sz="2800" dirty="0" smtClean="0">
                <a:latin typeface="Times New Roman" panose="02020603050405020304" pitchFamily="18" charset="0"/>
                <a:ea typeface="標楷體" panose="03000509000000000000" pitchFamily="65" charset="-120"/>
                <a:cs typeface="Times New Roman" panose="02020603050405020304" pitchFamily="18" charset="0"/>
              </a:rPr>
              <a:t>五、附件網址標示有誤無法連結。</a:t>
            </a:r>
          </a:p>
          <a:p>
            <a:pPr marL="715963" indent="-715963" eaLnBrk="1" fontAlgn="auto" hangingPunct="1">
              <a:spcBef>
                <a:spcPts val="3600"/>
              </a:spcBef>
              <a:spcAft>
                <a:spcPts val="0"/>
              </a:spcAft>
              <a:buFont typeface="Arial" panose="020B0604020202020204" pitchFamily="34" charset="0"/>
              <a:buNone/>
              <a:defRPr/>
            </a:pPr>
            <a:r>
              <a:rPr lang="zh-TW" altLang="en-US" sz="2800" dirty="0" smtClean="0">
                <a:latin typeface="Times New Roman" panose="02020603050405020304" pitchFamily="18" charset="0"/>
                <a:ea typeface="標楷體" panose="03000509000000000000" pitchFamily="65" charset="-120"/>
                <a:cs typeface="Times New Roman" panose="02020603050405020304" pitchFamily="18" charset="0"/>
              </a:rPr>
              <a:t>六、計畫書內容所提相關對照頁數列舉錯誤。</a:t>
            </a:r>
            <a:endParaRPr lang="en-US" altLang="zh-TW" sz="2800" dirty="0" smtClean="0">
              <a:latin typeface="Times New Roman" panose="02020603050405020304" pitchFamily="18" charset="0"/>
              <a:ea typeface="標楷體" panose="03000509000000000000" pitchFamily="65" charset="-120"/>
              <a:cs typeface="Times New Roman" panose="02020603050405020304" pitchFamily="18" charset="0"/>
            </a:endParaRPr>
          </a:p>
          <a:p>
            <a:pPr marL="715963" indent="-715963" eaLnBrk="1" fontAlgn="auto" hangingPunct="1">
              <a:spcBef>
                <a:spcPts val="3600"/>
              </a:spcBef>
              <a:spcAft>
                <a:spcPts val="0"/>
              </a:spcAft>
              <a:buFont typeface="Arial" panose="020B0604020202020204" pitchFamily="34" charset="0"/>
              <a:buNone/>
              <a:defRPr/>
            </a:pPr>
            <a:r>
              <a:rPr lang="zh-TW" altLang="en-US" sz="2800" dirty="0" smtClean="0">
                <a:latin typeface="Times New Roman" panose="02020603050405020304" pitchFamily="18" charset="0"/>
                <a:ea typeface="標楷體" panose="03000509000000000000" pitchFamily="65" charset="-120"/>
                <a:cs typeface="Times New Roman" panose="02020603050405020304" pitchFamily="18" charset="0"/>
              </a:rPr>
              <a:t>七、構想計畫書整體財務規劃及經費需求提報部分僅須提供各分項計畫之經常門</a:t>
            </a:r>
            <a:r>
              <a:rPr lang="en-US" altLang="zh-TW" sz="2800" dirty="0" smtClean="0">
                <a:latin typeface="Times New Roman" panose="02020603050405020304" pitchFamily="18" charset="0"/>
                <a:ea typeface="標楷體" panose="03000509000000000000" pitchFamily="65" charset="-120"/>
                <a:cs typeface="Times New Roman" panose="02020603050405020304" pitchFamily="18" charset="0"/>
              </a:rPr>
              <a:t>(</a:t>
            </a:r>
            <a:r>
              <a:rPr lang="zh-TW" altLang="en-US" sz="2800" dirty="0" smtClean="0">
                <a:latin typeface="Times New Roman" panose="02020603050405020304" pitchFamily="18" charset="0"/>
                <a:ea typeface="標楷體" panose="03000509000000000000" pitchFamily="65" charset="-120"/>
                <a:cs typeface="Times New Roman" panose="02020603050405020304" pitchFamily="18" charset="0"/>
              </a:rPr>
              <a:t>含人事費、業務費</a:t>
            </a:r>
            <a:r>
              <a:rPr lang="en-US" altLang="zh-TW" sz="2800" dirty="0" smtClean="0">
                <a:latin typeface="Times New Roman" panose="02020603050405020304" pitchFamily="18" charset="0"/>
                <a:ea typeface="標楷體" panose="03000509000000000000" pitchFamily="65" charset="-120"/>
                <a:cs typeface="Times New Roman" panose="02020603050405020304" pitchFamily="18" charset="0"/>
              </a:rPr>
              <a:t>)</a:t>
            </a:r>
            <a:r>
              <a:rPr lang="zh-TW" altLang="en-US" sz="2800" dirty="0" smtClean="0">
                <a:latin typeface="Times New Roman" panose="02020603050405020304" pitchFamily="18" charset="0"/>
                <a:ea typeface="標楷體" panose="03000509000000000000" pitchFamily="65" charset="-120"/>
                <a:cs typeface="Times New Roman" panose="02020603050405020304" pitchFamily="18" charset="0"/>
              </a:rPr>
              <a:t>、資本門之需求，毋須填寫細目</a:t>
            </a:r>
            <a:r>
              <a:rPr lang="en-US" altLang="zh-TW" sz="2800" dirty="0" smtClean="0">
                <a:latin typeface="Times New Roman" panose="02020603050405020304" pitchFamily="18" charset="0"/>
                <a:ea typeface="標楷體" panose="03000509000000000000" pitchFamily="65" charset="-120"/>
                <a:cs typeface="Times New Roman" panose="02020603050405020304" pitchFamily="18" charset="0"/>
              </a:rPr>
              <a:t>(</a:t>
            </a:r>
            <a:r>
              <a:rPr lang="zh-TW" altLang="en-US" sz="2800" dirty="0" smtClean="0">
                <a:latin typeface="Times New Roman" panose="02020603050405020304" pitchFamily="18" charset="0"/>
                <a:ea typeface="標楷體" panose="03000509000000000000" pitchFamily="65" charset="-120"/>
                <a:cs typeface="Times New Roman" panose="02020603050405020304" pitchFamily="18" charset="0"/>
              </a:rPr>
              <a:t>如</a:t>
            </a:r>
            <a:r>
              <a:rPr lang="en-US" altLang="zh-TW" sz="2800" dirty="0" smtClean="0">
                <a:latin typeface="Times New Roman" panose="02020603050405020304" pitchFamily="18" charset="0"/>
                <a:ea typeface="標楷體" panose="03000509000000000000" pitchFamily="65" charset="-120"/>
                <a:cs typeface="Times New Roman" panose="02020603050405020304" pitchFamily="18" charset="0"/>
              </a:rPr>
              <a:t>: </a:t>
            </a:r>
            <a:r>
              <a:rPr lang="zh-TW" altLang="en-US" sz="2800" dirty="0" smtClean="0">
                <a:latin typeface="Times New Roman" panose="02020603050405020304" pitchFamily="18" charset="0"/>
                <a:ea typeface="標楷體" panose="03000509000000000000" pitchFamily="65" charset="-120"/>
                <a:cs typeface="Times New Roman" panose="02020603050405020304" pitchFamily="18" charset="0"/>
              </a:rPr>
              <a:t>旅運費、車資等</a:t>
            </a:r>
            <a:r>
              <a:rPr lang="en-US" altLang="zh-TW" sz="2800" dirty="0" smtClean="0">
                <a:latin typeface="Times New Roman" panose="02020603050405020304" pitchFamily="18" charset="0"/>
                <a:ea typeface="標楷體" panose="03000509000000000000" pitchFamily="65" charset="-120"/>
                <a:cs typeface="Times New Roman" panose="02020603050405020304" pitchFamily="18" charset="0"/>
              </a:rPr>
              <a:t>)</a:t>
            </a:r>
            <a:r>
              <a:rPr lang="zh-TW" altLang="en-US" sz="2800" dirty="0" smtClean="0">
                <a:latin typeface="Times New Roman" panose="02020603050405020304" pitchFamily="18" charset="0"/>
                <a:ea typeface="標楷體" panose="03000509000000000000" pitchFamily="65" charset="-120"/>
                <a:cs typeface="Times New Roman" panose="02020603050405020304" pitchFamily="18" charset="0"/>
              </a:rPr>
              <a:t>。</a:t>
            </a:r>
          </a:p>
          <a:p>
            <a:pPr marL="0" indent="0" eaLnBrk="1" fontAlgn="auto" hangingPunct="1">
              <a:spcBef>
                <a:spcPts val="3600"/>
              </a:spcBef>
              <a:spcAft>
                <a:spcPts val="0"/>
              </a:spcAft>
              <a:buFont typeface="Arial" panose="020B0604020202020204" pitchFamily="34" charset="0"/>
              <a:buNone/>
              <a:defRPr/>
            </a:pPr>
            <a:endParaRPr lang="zh-TW" altLang="en-US" sz="2800" dirty="0" smtClean="0">
              <a:latin typeface="微軟正黑體" panose="020B0604030504040204" pitchFamily="34" charset="-120"/>
              <a:ea typeface="微軟正黑體" panose="020B0604030504040204" pitchFamily="34" charset="-120"/>
            </a:endParaRPr>
          </a:p>
          <a:p>
            <a:pPr marL="0" indent="0" eaLnBrk="1" fontAlgn="auto" hangingPunct="1">
              <a:spcBef>
                <a:spcPts val="3600"/>
              </a:spcBef>
              <a:spcAft>
                <a:spcPts val="0"/>
              </a:spcAft>
              <a:buFont typeface="Arial" panose="020B0604020202020204" pitchFamily="34" charset="0"/>
              <a:buNone/>
              <a:defRPr/>
            </a:pPr>
            <a:endParaRPr lang="zh-TW" altLang="en-US" dirty="0" smtClean="0">
              <a:latin typeface="微軟正黑體" panose="020B0604030504040204" pitchFamily="34" charset="-120"/>
              <a:ea typeface="微軟正黑體" panose="020B0604030504040204" pitchFamily="34" charset="-120"/>
            </a:endParaRPr>
          </a:p>
        </p:txBody>
      </p:sp>
      <p:sp>
        <p:nvSpPr>
          <p:cNvPr id="38917" name="頁尾版面配置區 3"/>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kumimoji="1">
                <a:solidFill>
                  <a:schemeClr val="tx1"/>
                </a:solidFill>
                <a:latin typeface="Arial" charset="0"/>
                <a:ea typeface="新細明體" pitchFamily="18" charset="-120"/>
              </a:defRPr>
            </a:lvl1pPr>
            <a:lvl2pPr marL="742950" indent="-285750">
              <a:defRPr kumimoji="1">
                <a:solidFill>
                  <a:schemeClr val="tx1"/>
                </a:solidFill>
                <a:latin typeface="Arial" charset="0"/>
                <a:ea typeface="新細明體" pitchFamily="18" charset="-120"/>
              </a:defRPr>
            </a:lvl2pPr>
            <a:lvl3pPr marL="1143000" indent="-228600">
              <a:defRPr kumimoji="1">
                <a:solidFill>
                  <a:schemeClr val="tx1"/>
                </a:solidFill>
                <a:latin typeface="Arial" charset="0"/>
                <a:ea typeface="新細明體" pitchFamily="18" charset="-120"/>
              </a:defRPr>
            </a:lvl3pPr>
            <a:lvl4pPr marL="1600200" indent="-228600">
              <a:defRPr kumimoji="1">
                <a:solidFill>
                  <a:schemeClr val="tx1"/>
                </a:solidFill>
                <a:latin typeface="Arial" charset="0"/>
                <a:ea typeface="新細明體" pitchFamily="18" charset="-120"/>
              </a:defRPr>
            </a:lvl4pPr>
            <a:lvl5pPr marL="2057400" indent="-22860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r>
              <a:rPr lang="en-US" altLang="zh-TW" sz="1400" smtClean="0"/>
              <a:t>21</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pic>
        <p:nvPicPr>
          <p:cNvPr id="39938" name="Picture 2" descr="簡報底圖-內頁"/>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9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04" name="Rectangle 4"/>
          <p:cNvSpPr>
            <a:spLocks noChangeArrowheads="1"/>
          </p:cNvSpPr>
          <p:nvPr/>
        </p:nvSpPr>
        <p:spPr bwMode="auto">
          <a:xfrm>
            <a:off x="1116013" y="2286000"/>
            <a:ext cx="7345362" cy="1446213"/>
          </a:xfrm>
          <a:prstGeom prst="rect">
            <a:avLst/>
          </a:prstGeom>
          <a:noFill/>
          <a:ln w="9525">
            <a:noFill/>
            <a:miter lim="800000"/>
            <a:headEnd/>
            <a:tailEnd/>
          </a:ln>
        </p:spPr>
        <p:txBody>
          <a:bodyPr>
            <a:spAutoFit/>
          </a:bodyPr>
          <a:lstStyle/>
          <a:p>
            <a:pPr algn="ctr" eaLnBrk="1" hangingPunct="1">
              <a:defRPr/>
            </a:pPr>
            <a:r>
              <a:rPr kumimoji="0" lang="zh-TW" altLang="en-US" sz="8800" b="1" dirty="0">
                <a:solidFill>
                  <a:srgbClr val="0000FF"/>
                </a:solidFill>
                <a:effectLst>
                  <a:outerShdw blurRad="38100" dist="38100" dir="2700000" algn="tl">
                    <a:srgbClr val="C0C0C0"/>
                  </a:outerShdw>
                </a:effectLst>
                <a:latin typeface="標楷體" panose="03000509000000000000" pitchFamily="65" charset="-120"/>
                <a:ea typeface="標楷體" panose="03000509000000000000" pitchFamily="65" charset="-120"/>
              </a:rPr>
              <a:t>簡報完畢</a:t>
            </a:r>
          </a:p>
        </p:txBody>
      </p:sp>
      <p:sp>
        <p:nvSpPr>
          <p:cNvPr id="39940" name="頁尾版面配置區 3"/>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kumimoji="1">
                <a:solidFill>
                  <a:schemeClr val="tx1"/>
                </a:solidFill>
                <a:latin typeface="Arial" charset="0"/>
                <a:ea typeface="新細明體" pitchFamily="18" charset="-120"/>
              </a:defRPr>
            </a:lvl1pPr>
            <a:lvl2pPr marL="742950" indent="-285750">
              <a:defRPr kumimoji="1">
                <a:solidFill>
                  <a:schemeClr val="tx1"/>
                </a:solidFill>
                <a:latin typeface="Arial" charset="0"/>
                <a:ea typeface="新細明體" pitchFamily="18" charset="-120"/>
              </a:defRPr>
            </a:lvl2pPr>
            <a:lvl3pPr marL="1143000" indent="-228600">
              <a:defRPr kumimoji="1">
                <a:solidFill>
                  <a:schemeClr val="tx1"/>
                </a:solidFill>
                <a:latin typeface="Arial" charset="0"/>
                <a:ea typeface="新細明體" pitchFamily="18" charset="-120"/>
              </a:defRPr>
            </a:lvl3pPr>
            <a:lvl4pPr marL="1600200" indent="-228600">
              <a:defRPr kumimoji="1">
                <a:solidFill>
                  <a:schemeClr val="tx1"/>
                </a:solidFill>
                <a:latin typeface="Arial" charset="0"/>
                <a:ea typeface="新細明體" pitchFamily="18" charset="-120"/>
              </a:defRPr>
            </a:lvl4pPr>
            <a:lvl5pPr marL="2057400" indent="-22860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r>
              <a:rPr lang="en-US" altLang="zh-TW" sz="1400" smtClean="0"/>
              <a:t>22</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pic>
        <p:nvPicPr>
          <p:cNvPr id="8194" name="Picture 4" descr="簡報底圖-內頁"/>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9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195" name="頁尾版面配置區 3"/>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kumimoji="1">
                <a:solidFill>
                  <a:schemeClr val="tx1"/>
                </a:solidFill>
                <a:latin typeface="Arial" charset="0"/>
                <a:ea typeface="新細明體" pitchFamily="18" charset="-120"/>
              </a:defRPr>
            </a:lvl1pPr>
            <a:lvl2pPr marL="742950" indent="-285750">
              <a:defRPr kumimoji="1">
                <a:solidFill>
                  <a:schemeClr val="tx1"/>
                </a:solidFill>
                <a:latin typeface="Arial" charset="0"/>
                <a:ea typeface="新細明體" pitchFamily="18" charset="-120"/>
              </a:defRPr>
            </a:lvl2pPr>
            <a:lvl3pPr marL="1143000" indent="-228600">
              <a:defRPr kumimoji="1">
                <a:solidFill>
                  <a:schemeClr val="tx1"/>
                </a:solidFill>
                <a:latin typeface="Arial" charset="0"/>
                <a:ea typeface="新細明體" pitchFamily="18" charset="-120"/>
              </a:defRPr>
            </a:lvl3pPr>
            <a:lvl4pPr marL="1600200" indent="-228600">
              <a:defRPr kumimoji="1">
                <a:solidFill>
                  <a:schemeClr val="tx1"/>
                </a:solidFill>
                <a:latin typeface="Arial" charset="0"/>
                <a:ea typeface="新細明體" pitchFamily="18" charset="-120"/>
              </a:defRPr>
            </a:lvl4pPr>
            <a:lvl5pPr marL="2057400" indent="-22860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r>
              <a:rPr lang="en-US" altLang="zh-TW" sz="1400" smtClean="0"/>
              <a:t>2</a:t>
            </a:r>
          </a:p>
        </p:txBody>
      </p:sp>
      <p:sp>
        <p:nvSpPr>
          <p:cNvPr id="11" name="Rectangle 5"/>
          <p:cNvSpPr txBox="1">
            <a:spLocks noChangeArrowheads="1"/>
          </p:cNvSpPr>
          <p:nvPr/>
        </p:nvSpPr>
        <p:spPr bwMode="auto">
          <a:xfrm>
            <a:off x="755650" y="2420938"/>
            <a:ext cx="7772400" cy="1863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pitchFamily="34" charset="0"/>
                <a:ea typeface="新細明體" pitchFamily="18" charset="-120"/>
              </a:defRPr>
            </a:lvl2pPr>
            <a:lvl3pPr algn="ctr" rtl="0" eaLnBrk="0" fontAlgn="base" hangingPunct="0">
              <a:spcBef>
                <a:spcPct val="0"/>
              </a:spcBef>
              <a:spcAft>
                <a:spcPct val="0"/>
              </a:spcAft>
              <a:defRPr kumimoji="1" sz="4400">
                <a:solidFill>
                  <a:schemeClr val="tx2"/>
                </a:solidFill>
                <a:latin typeface="Arial" pitchFamily="34" charset="0"/>
                <a:ea typeface="新細明體" pitchFamily="18" charset="-120"/>
              </a:defRPr>
            </a:lvl3pPr>
            <a:lvl4pPr algn="ctr" rtl="0" eaLnBrk="0" fontAlgn="base" hangingPunct="0">
              <a:spcBef>
                <a:spcPct val="0"/>
              </a:spcBef>
              <a:spcAft>
                <a:spcPct val="0"/>
              </a:spcAft>
              <a:defRPr kumimoji="1" sz="4400">
                <a:solidFill>
                  <a:schemeClr val="tx2"/>
                </a:solidFill>
                <a:latin typeface="Arial" pitchFamily="34" charset="0"/>
                <a:ea typeface="新細明體" pitchFamily="18" charset="-120"/>
              </a:defRPr>
            </a:lvl4pPr>
            <a:lvl5pPr algn="ctr" rtl="0" eaLnBrk="0" fontAlgn="base" hangingPunct="0">
              <a:spcBef>
                <a:spcPct val="0"/>
              </a:spcBef>
              <a:spcAft>
                <a:spcPct val="0"/>
              </a:spcAft>
              <a:defRPr kumimoji="1" sz="4400">
                <a:solidFill>
                  <a:schemeClr val="tx2"/>
                </a:solidFill>
                <a:latin typeface="Arial" pitchFamily="34" charset="0"/>
                <a:ea typeface="新細明體" pitchFamily="18" charset="-120"/>
              </a:defRPr>
            </a:lvl5pPr>
            <a:lvl6pPr marL="457200" algn="ctr" rtl="0" fontAlgn="base">
              <a:spcBef>
                <a:spcPct val="0"/>
              </a:spcBef>
              <a:spcAft>
                <a:spcPct val="0"/>
              </a:spcAft>
              <a:defRPr kumimoji="1" sz="4400">
                <a:solidFill>
                  <a:schemeClr val="tx2"/>
                </a:solidFill>
                <a:latin typeface="Arial" pitchFamily="34" charset="0"/>
                <a:ea typeface="新細明體" pitchFamily="18" charset="-120"/>
              </a:defRPr>
            </a:lvl6pPr>
            <a:lvl7pPr marL="914400" algn="ctr" rtl="0" fontAlgn="base">
              <a:spcBef>
                <a:spcPct val="0"/>
              </a:spcBef>
              <a:spcAft>
                <a:spcPct val="0"/>
              </a:spcAft>
              <a:defRPr kumimoji="1" sz="4400">
                <a:solidFill>
                  <a:schemeClr val="tx2"/>
                </a:solidFill>
                <a:latin typeface="Arial" pitchFamily="34" charset="0"/>
                <a:ea typeface="新細明體" pitchFamily="18" charset="-120"/>
              </a:defRPr>
            </a:lvl7pPr>
            <a:lvl8pPr marL="1371600" algn="ctr" rtl="0" fontAlgn="base">
              <a:spcBef>
                <a:spcPct val="0"/>
              </a:spcBef>
              <a:spcAft>
                <a:spcPct val="0"/>
              </a:spcAft>
              <a:defRPr kumimoji="1" sz="4400">
                <a:solidFill>
                  <a:schemeClr val="tx2"/>
                </a:solidFill>
                <a:latin typeface="Arial" pitchFamily="34" charset="0"/>
                <a:ea typeface="新細明體" pitchFamily="18" charset="-120"/>
              </a:defRPr>
            </a:lvl8pPr>
            <a:lvl9pPr marL="1828800" algn="ctr" rtl="0" fontAlgn="base">
              <a:spcBef>
                <a:spcPct val="0"/>
              </a:spcBef>
              <a:spcAft>
                <a:spcPct val="0"/>
              </a:spcAft>
              <a:defRPr kumimoji="1" sz="4400">
                <a:solidFill>
                  <a:schemeClr val="tx2"/>
                </a:solidFill>
                <a:latin typeface="Arial" pitchFamily="34" charset="0"/>
                <a:ea typeface="新細明體" pitchFamily="18" charset="-120"/>
              </a:defRPr>
            </a:lvl9pPr>
          </a:lstStyle>
          <a:p>
            <a:pPr eaLnBrk="1" hangingPunct="1">
              <a:defRPr/>
            </a:pPr>
            <a:r>
              <a:rPr lang="zh-TW" altLang="en-US" sz="5600" b="1" kern="0" dirty="0">
                <a:latin typeface="標楷體" panose="03000509000000000000" pitchFamily="65" charset="-120"/>
                <a:ea typeface="標楷體" panose="03000509000000000000" pitchFamily="65" charset="-120"/>
              </a:rPr>
              <a:t>壹</a:t>
            </a:r>
            <a:r>
              <a:rPr lang="zh-TW" altLang="en-US" sz="5600" b="1" kern="0" dirty="0" smtClean="0">
                <a:latin typeface="標楷體" panose="03000509000000000000" pitchFamily="65" charset="-120"/>
                <a:ea typeface="標楷體" panose="03000509000000000000" pitchFamily="65" charset="-120"/>
              </a:rPr>
              <a:t>、計畫簡介</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pic>
        <p:nvPicPr>
          <p:cNvPr id="10242" name="Picture 4" descr="簡報底圖-內頁"/>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588"/>
            <a:ext cx="9144000" cy="6859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43" name="Rectangle 5"/>
          <p:cNvSpPr>
            <a:spLocks noGrp="1" noChangeArrowheads="1"/>
          </p:cNvSpPr>
          <p:nvPr>
            <p:ph type="title"/>
          </p:nvPr>
        </p:nvSpPr>
        <p:spPr>
          <a:noFill/>
        </p:spPr>
        <p:txBody>
          <a:bodyPr/>
          <a:lstStyle/>
          <a:p>
            <a:pPr eaLnBrk="1" hangingPunct="1"/>
            <a:r>
              <a:rPr lang="zh-TW" altLang="en-US" sz="5400" smtClean="0">
                <a:latin typeface="標楷體" pitchFamily="65" charset="-120"/>
                <a:ea typeface="標楷體" pitchFamily="65" charset="-120"/>
              </a:rPr>
              <a:t>一、計畫目標</a:t>
            </a:r>
          </a:p>
        </p:txBody>
      </p:sp>
      <p:sp>
        <p:nvSpPr>
          <p:cNvPr id="10244" name="內容版面配置區 5"/>
          <p:cNvSpPr>
            <a:spLocks noGrp="1"/>
          </p:cNvSpPr>
          <p:nvPr>
            <p:ph idx="1"/>
          </p:nvPr>
        </p:nvSpPr>
        <p:spPr>
          <a:xfrm>
            <a:off x="611188" y="1773238"/>
            <a:ext cx="8208962" cy="4352925"/>
          </a:xfrm>
        </p:spPr>
        <p:txBody>
          <a:bodyPr rtlCol="0">
            <a:normAutofit/>
          </a:bodyPr>
          <a:lstStyle/>
          <a:p>
            <a:pPr marL="804863" indent="-804863" eaLnBrk="1" hangingPunct="1">
              <a:spcBef>
                <a:spcPts val="4200"/>
              </a:spcBef>
              <a:buFontTx/>
              <a:buNone/>
              <a:defRPr/>
            </a:pPr>
            <a:r>
              <a:rPr lang="en-US" altLang="zh-TW" sz="3200" dirty="0" smtClean="0">
                <a:latin typeface="標楷體" panose="03000509000000000000" pitchFamily="65" charset="-120"/>
                <a:ea typeface="標楷體" panose="03000509000000000000" pitchFamily="65" charset="-120"/>
              </a:rPr>
              <a:t>(</a:t>
            </a:r>
            <a:r>
              <a:rPr lang="zh-TW" altLang="en-US" sz="3200" dirty="0" smtClean="0">
                <a:latin typeface="標楷體" panose="03000509000000000000" pitchFamily="65" charset="-120"/>
                <a:ea typeface="標楷體" panose="03000509000000000000" pitchFamily="65" charset="-120"/>
              </a:rPr>
              <a:t>一</a:t>
            </a:r>
            <a:r>
              <a:rPr lang="en-US" altLang="zh-TW" sz="3200" dirty="0" smtClean="0">
                <a:latin typeface="標楷體" panose="03000509000000000000" pitchFamily="65" charset="-120"/>
                <a:ea typeface="標楷體" panose="03000509000000000000" pitchFamily="65" charset="-120"/>
              </a:rPr>
              <a:t>)</a:t>
            </a:r>
            <a:r>
              <a:rPr lang="zh-TW" altLang="en-US" sz="3200" dirty="0" smtClean="0">
                <a:latin typeface="標楷體" panose="03000509000000000000" pitchFamily="65" charset="-120"/>
                <a:ea typeface="標楷體" panose="03000509000000000000" pitchFamily="65" charset="-120"/>
              </a:rPr>
              <a:t>確保學生學習成效，提升就業競爭力及國際移動力，強化學用合一。</a:t>
            </a:r>
            <a:endParaRPr lang="en-US" altLang="zh-TW" sz="3200" dirty="0" smtClean="0">
              <a:latin typeface="標楷體" panose="03000509000000000000" pitchFamily="65" charset="-120"/>
              <a:ea typeface="標楷體" panose="03000509000000000000" pitchFamily="65" charset="-120"/>
            </a:endParaRPr>
          </a:p>
          <a:p>
            <a:pPr marL="893763" indent="-893763" eaLnBrk="1" hangingPunct="1">
              <a:spcBef>
                <a:spcPts val="4200"/>
              </a:spcBef>
              <a:buFontTx/>
              <a:buNone/>
              <a:defRPr/>
            </a:pPr>
            <a:r>
              <a:rPr lang="en-US" altLang="zh-TW" sz="3200" dirty="0" smtClean="0">
                <a:latin typeface="標楷體" panose="03000509000000000000" pitchFamily="65" charset="-120"/>
                <a:ea typeface="標楷體" panose="03000509000000000000" pitchFamily="65" charset="-120"/>
              </a:rPr>
              <a:t>(</a:t>
            </a:r>
            <a:r>
              <a:rPr lang="zh-TW" altLang="en-US" sz="3200" dirty="0" smtClean="0">
                <a:latin typeface="標楷體" panose="03000509000000000000" pitchFamily="65" charset="-120"/>
                <a:ea typeface="標楷體" panose="03000509000000000000" pitchFamily="65" charset="-120"/>
              </a:rPr>
              <a:t>二</a:t>
            </a:r>
            <a:r>
              <a:rPr lang="en-US" altLang="zh-TW" sz="3200" dirty="0" smtClean="0">
                <a:latin typeface="標楷體" panose="03000509000000000000" pitchFamily="65" charset="-120"/>
                <a:ea typeface="標楷體" panose="03000509000000000000" pitchFamily="65" charset="-120"/>
              </a:rPr>
              <a:t>)</a:t>
            </a:r>
            <a:r>
              <a:rPr lang="zh-TW" altLang="en-US" sz="3200" dirty="0" smtClean="0">
                <a:latin typeface="標楷體" panose="03000509000000000000" pitchFamily="65" charset="-120"/>
                <a:ea typeface="標楷體" panose="03000509000000000000" pitchFamily="65" charset="-120"/>
              </a:rPr>
              <a:t>引導大學依自我定位，發展特色競爭力。</a:t>
            </a:r>
            <a:endParaRPr lang="en-US" altLang="zh-TW" sz="3200" dirty="0" smtClean="0">
              <a:latin typeface="標楷體" panose="03000509000000000000" pitchFamily="65" charset="-120"/>
              <a:ea typeface="標楷體" panose="03000509000000000000" pitchFamily="65" charset="-120"/>
            </a:endParaRPr>
          </a:p>
          <a:p>
            <a:pPr marL="0" indent="0" eaLnBrk="1" hangingPunct="1">
              <a:buFontTx/>
              <a:buNone/>
              <a:defRPr/>
            </a:pPr>
            <a:endParaRPr lang="zh-TW" altLang="en-US" dirty="0" smtClean="0"/>
          </a:p>
        </p:txBody>
      </p:sp>
      <p:sp>
        <p:nvSpPr>
          <p:cNvPr id="10245" name="頁尾版面配置區 3"/>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kumimoji="1">
                <a:solidFill>
                  <a:schemeClr val="tx1"/>
                </a:solidFill>
                <a:latin typeface="Arial" charset="0"/>
                <a:ea typeface="新細明體" pitchFamily="18" charset="-120"/>
              </a:defRPr>
            </a:lvl1pPr>
            <a:lvl2pPr marL="742950" indent="-285750">
              <a:defRPr kumimoji="1">
                <a:solidFill>
                  <a:schemeClr val="tx1"/>
                </a:solidFill>
                <a:latin typeface="Arial" charset="0"/>
                <a:ea typeface="新細明體" pitchFamily="18" charset="-120"/>
              </a:defRPr>
            </a:lvl2pPr>
            <a:lvl3pPr marL="1143000" indent="-228600">
              <a:defRPr kumimoji="1">
                <a:solidFill>
                  <a:schemeClr val="tx1"/>
                </a:solidFill>
                <a:latin typeface="Arial" charset="0"/>
                <a:ea typeface="新細明體" pitchFamily="18" charset="-120"/>
              </a:defRPr>
            </a:lvl3pPr>
            <a:lvl4pPr marL="1600200" indent="-228600">
              <a:defRPr kumimoji="1">
                <a:solidFill>
                  <a:schemeClr val="tx1"/>
                </a:solidFill>
                <a:latin typeface="Arial" charset="0"/>
                <a:ea typeface="新細明體" pitchFamily="18" charset="-120"/>
              </a:defRPr>
            </a:lvl4pPr>
            <a:lvl5pPr marL="2057400" indent="-22860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r>
              <a:rPr lang="en-US" altLang="zh-TW" sz="1400" smtClean="0"/>
              <a:t>3</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pic>
        <p:nvPicPr>
          <p:cNvPr id="12290" name="Picture 4" descr="簡報底圖-內頁"/>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588"/>
            <a:ext cx="9144000" cy="6859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291" name="Rectangle 5"/>
          <p:cNvSpPr>
            <a:spLocks noGrp="1" noChangeArrowheads="1"/>
          </p:cNvSpPr>
          <p:nvPr>
            <p:ph type="title"/>
          </p:nvPr>
        </p:nvSpPr>
        <p:spPr>
          <a:xfrm>
            <a:off x="457200" y="274638"/>
            <a:ext cx="8435975" cy="1143000"/>
          </a:xfrm>
          <a:noFill/>
        </p:spPr>
        <p:txBody>
          <a:bodyPr/>
          <a:lstStyle/>
          <a:p>
            <a:pPr eaLnBrk="1" hangingPunct="1"/>
            <a:r>
              <a:rPr lang="zh-TW" altLang="en-US" sz="5400" smtClean="0">
                <a:latin typeface="標楷體" pitchFamily="65" charset="-120"/>
                <a:ea typeface="標楷體" pitchFamily="65" charset="-120"/>
              </a:rPr>
              <a:t>二、計畫期程</a:t>
            </a:r>
          </a:p>
        </p:txBody>
      </p:sp>
      <p:sp>
        <p:nvSpPr>
          <p:cNvPr id="12292" name="內容版面配置區 5"/>
          <p:cNvSpPr>
            <a:spLocks noGrp="1"/>
          </p:cNvSpPr>
          <p:nvPr>
            <p:ph idx="1"/>
          </p:nvPr>
        </p:nvSpPr>
        <p:spPr>
          <a:xfrm>
            <a:off x="611188" y="1600200"/>
            <a:ext cx="8075612" cy="4525963"/>
          </a:xfrm>
        </p:spPr>
        <p:txBody>
          <a:bodyPr/>
          <a:lstStyle/>
          <a:p>
            <a:pPr marL="0" indent="0" eaLnBrk="1" hangingPunct="1">
              <a:lnSpc>
                <a:spcPct val="150000"/>
              </a:lnSpc>
              <a:spcBef>
                <a:spcPts val="4200"/>
              </a:spcBef>
              <a:buFont typeface="Arial" charset="0"/>
              <a:buNone/>
            </a:pPr>
            <a:r>
              <a:rPr lang="zh-TW" altLang="en-US" sz="3200" smtClean="0">
                <a:latin typeface="標楷體" pitchFamily="65" charset="-120"/>
                <a:ea typeface="標楷體" pitchFamily="65" charset="-120"/>
              </a:rPr>
              <a:t>第</a:t>
            </a:r>
            <a:r>
              <a:rPr lang="en-US" altLang="zh-TW" sz="3200" smtClean="0">
                <a:latin typeface="標楷體" pitchFamily="65" charset="-120"/>
                <a:ea typeface="標楷體" pitchFamily="65" charset="-120"/>
              </a:rPr>
              <a:t>3</a:t>
            </a:r>
            <a:r>
              <a:rPr lang="zh-TW" altLang="en-US" sz="3200" smtClean="0">
                <a:latin typeface="標楷體" pitchFamily="65" charset="-120"/>
                <a:ea typeface="標楷體" pitchFamily="65" charset="-120"/>
              </a:rPr>
              <a:t>期教卓計畫第</a:t>
            </a:r>
            <a:r>
              <a:rPr lang="en-US" altLang="zh-TW" sz="3200" smtClean="0">
                <a:latin typeface="標楷體" pitchFamily="65" charset="-120"/>
                <a:ea typeface="標楷體" pitchFamily="65" charset="-120"/>
              </a:rPr>
              <a:t>2</a:t>
            </a:r>
            <a:r>
              <a:rPr lang="zh-TW" altLang="en-US" sz="3200" smtClean="0">
                <a:latin typeface="標楷體" pitchFamily="65" charset="-120"/>
                <a:ea typeface="標楷體" pitchFamily="65" charset="-120"/>
              </a:rPr>
              <a:t>階段自</a:t>
            </a:r>
            <a:r>
              <a:rPr lang="en-US" altLang="zh-TW" sz="3200" smtClean="0">
                <a:latin typeface="標楷體" pitchFamily="65" charset="-120"/>
                <a:ea typeface="標楷體" pitchFamily="65" charset="-120"/>
              </a:rPr>
              <a:t>104</a:t>
            </a:r>
            <a:r>
              <a:rPr lang="zh-TW" altLang="en-US" sz="3200" smtClean="0">
                <a:latin typeface="標楷體" pitchFamily="65" charset="-120"/>
                <a:ea typeface="標楷體" pitchFamily="65" charset="-120"/>
              </a:rPr>
              <a:t>年</a:t>
            </a:r>
            <a:r>
              <a:rPr lang="en-US" altLang="zh-TW" sz="3200" smtClean="0">
                <a:latin typeface="標楷體" pitchFamily="65" charset="-120"/>
                <a:ea typeface="標楷體" pitchFamily="65" charset="-120"/>
              </a:rPr>
              <a:t>1</a:t>
            </a:r>
            <a:r>
              <a:rPr lang="zh-TW" altLang="en-US" sz="3200" smtClean="0">
                <a:latin typeface="標楷體" pitchFamily="65" charset="-120"/>
                <a:ea typeface="標楷體" pitchFamily="65" charset="-120"/>
              </a:rPr>
              <a:t>月</a:t>
            </a:r>
            <a:r>
              <a:rPr lang="en-US" altLang="zh-TW" sz="3200" smtClean="0">
                <a:latin typeface="標楷體" pitchFamily="65" charset="-120"/>
                <a:ea typeface="標楷體" pitchFamily="65" charset="-120"/>
              </a:rPr>
              <a:t>1</a:t>
            </a:r>
            <a:r>
              <a:rPr lang="zh-TW" altLang="en-US" sz="3200" smtClean="0">
                <a:latin typeface="標楷體" pitchFamily="65" charset="-120"/>
                <a:ea typeface="標楷體" pitchFamily="65" charset="-120"/>
              </a:rPr>
              <a:t>日起至</a:t>
            </a:r>
            <a:r>
              <a:rPr lang="en-US" altLang="zh-TW" sz="3200" smtClean="0">
                <a:latin typeface="標楷體" pitchFamily="65" charset="-120"/>
                <a:ea typeface="標楷體" pitchFamily="65" charset="-120"/>
              </a:rPr>
              <a:t>105</a:t>
            </a:r>
            <a:r>
              <a:rPr lang="zh-TW" altLang="en-US" sz="3200" smtClean="0">
                <a:latin typeface="標楷體" pitchFamily="65" charset="-120"/>
                <a:ea typeface="標楷體" pitchFamily="65" charset="-120"/>
              </a:rPr>
              <a:t>年</a:t>
            </a:r>
            <a:r>
              <a:rPr lang="en-US" altLang="zh-TW" sz="3200" smtClean="0">
                <a:latin typeface="標楷體" pitchFamily="65" charset="-120"/>
                <a:ea typeface="標楷體" pitchFamily="65" charset="-120"/>
              </a:rPr>
              <a:t>12</a:t>
            </a:r>
            <a:r>
              <a:rPr lang="zh-TW" altLang="en-US" sz="3200" smtClean="0">
                <a:latin typeface="標楷體" pitchFamily="65" charset="-120"/>
                <a:ea typeface="標楷體" pitchFamily="65" charset="-120"/>
              </a:rPr>
              <a:t>月</a:t>
            </a:r>
            <a:r>
              <a:rPr lang="en-US" altLang="zh-TW" sz="3200" smtClean="0">
                <a:latin typeface="標楷體" pitchFamily="65" charset="-120"/>
                <a:ea typeface="標楷體" pitchFamily="65" charset="-120"/>
              </a:rPr>
              <a:t>31</a:t>
            </a:r>
            <a:r>
              <a:rPr lang="zh-TW" altLang="en-US" sz="3200" smtClean="0">
                <a:latin typeface="標楷體" pitchFamily="65" charset="-120"/>
                <a:ea typeface="標楷體" pitchFamily="65" charset="-120"/>
              </a:rPr>
              <a:t>日止，以</a:t>
            </a:r>
            <a:r>
              <a:rPr lang="en-US" altLang="zh-TW" sz="3200" smtClean="0">
                <a:latin typeface="標楷體" pitchFamily="65" charset="-120"/>
                <a:ea typeface="標楷體" pitchFamily="65" charset="-120"/>
              </a:rPr>
              <a:t>2</a:t>
            </a:r>
            <a:r>
              <a:rPr lang="zh-TW" altLang="en-US" sz="3200" smtClean="0">
                <a:latin typeface="標楷體" pitchFamily="65" charset="-120"/>
                <a:ea typeface="標楷體" pitchFamily="65" charset="-120"/>
              </a:rPr>
              <a:t>年為期推動，並採取逐年滾動檢討方式辦理。</a:t>
            </a:r>
          </a:p>
        </p:txBody>
      </p:sp>
      <p:sp>
        <p:nvSpPr>
          <p:cNvPr id="12293" name="頁尾版面配置區 3"/>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kumimoji="1">
                <a:solidFill>
                  <a:schemeClr val="tx1"/>
                </a:solidFill>
                <a:latin typeface="Arial" charset="0"/>
                <a:ea typeface="新細明體" pitchFamily="18" charset="-120"/>
              </a:defRPr>
            </a:lvl1pPr>
            <a:lvl2pPr marL="742950" indent="-285750">
              <a:defRPr kumimoji="1">
                <a:solidFill>
                  <a:schemeClr val="tx1"/>
                </a:solidFill>
                <a:latin typeface="Arial" charset="0"/>
                <a:ea typeface="新細明體" pitchFamily="18" charset="-120"/>
              </a:defRPr>
            </a:lvl2pPr>
            <a:lvl3pPr marL="1143000" indent="-228600">
              <a:defRPr kumimoji="1">
                <a:solidFill>
                  <a:schemeClr val="tx1"/>
                </a:solidFill>
                <a:latin typeface="Arial" charset="0"/>
                <a:ea typeface="新細明體" pitchFamily="18" charset="-120"/>
              </a:defRPr>
            </a:lvl3pPr>
            <a:lvl4pPr marL="1600200" indent="-228600">
              <a:defRPr kumimoji="1">
                <a:solidFill>
                  <a:schemeClr val="tx1"/>
                </a:solidFill>
                <a:latin typeface="Arial" charset="0"/>
                <a:ea typeface="新細明體" pitchFamily="18" charset="-120"/>
              </a:defRPr>
            </a:lvl4pPr>
            <a:lvl5pPr marL="2057400" indent="-22860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r>
              <a:rPr lang="en-US" altLang="zh-TW" sz="1400" smtClean="0"/>
              <a:t>4</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pic>
        <p:nvPicPr>
          <p:cNvPr id="13314" name="Picture 4" descr="簡報底圖-內頁"/>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9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15" name="Rectangle 5"/>
          <p:cNvSpPr>
            <a:spLocks noGrp="1" noChangeArrowheads="1"/>
          </p:cNvSpPr>
          <p:nvPr>
            <p:ph type="title"/>
          </p:nvPr>
        </p:nvSpPr>
        <p:spPr>
          <a:xfrm>
            <a:off x="323850" y="271463"/>
            <a:ext cx="8280400" cy="1325562"/>
          </a:xfrm>
          <a:noFill/>
        </p:spPr>
        <p:txBody>
          <a:bodyPr/>
          <a:lstStyle/>
          <a:p>
            <a:pPr eaLnBrk="1" hangingPunct="1"/>
            <a:r>
              <a:rPr lang="zh-TW" altLang="en-US" sz="5400" smtClean="0">
                <a:latin typeface="標楷體" pitchFamily="65" charset="-120"/>
                <a:ea typeface="標楷體" pitchFamily="65" charset="-120"/>
              </a:rPr>
              <a:t>三、計畫管考機制</a:t>
            </a:r>
            <a:endParaRPr lang="zh-TW" altLang="en-US" sz="5400" b="1" smtClean="0">
              <a:latin typeface="標楷體" pitchFamily="65" charset="-120"/>
              <a:ea typeface="標楷體" pitchFamily="65" charset="-120"/>
            </a:endParaRPr>
          </a:p>
        </p:txBody>
      </p:sp>
      <p:sp>
        <p:nvSpPr>
          <p:cNvPr id="13316" name="內容版面配置區 1"/>
          <p:cNvSpPr>
            <a:spLocks noGrp="1"/>
          </p:cNvSpPr>
          <p:nvPr>
            <p:ph idx="1"/>
          </p:nvPr>
        </p:nvSpPr>
        <p:spPr>
          <a:xfrm>
            <a:off x="642938" y="1597025"/>
            <a:ext cx="7858125" cy="4525963"/>
          </a:xfrm>
        </p:spPr>
        <p:txBody>
          <a:bodyPr rtlCol="0">
            <a:normAutofit/>
          </a:bodyPr>
          <a:lstStyle/>
          <a:p>
            <a:pPr marL="893763" indent="-893763" algn="just" eaLnBrk="1" hangingPunct="1">
              <a:spcBef>
                <a:spcPts val="3600"/>
              </a:spcBef>
              <a:buFontTx/>
              <a:buNone/>
              <a:defRPr/>
            </a:pPr>
            <a:r>
              <a:rPr lang="en-US" altLang="zh-TW" sz="3200" b="1" dirty="0" smtClean="0">
                <a:solidFill>
                  <a:srgbClr val="FF0000"/>
                </a:solidFill>
                <a:latin typeface="Times New Roman" panose="02020603050405020304" pitchFamily="18" charset="0"/>
                <a:ea typeface="標楷體" panose="03000509000000000000" pitchFamily="65" charset="-120"/>
                <a:cs typeface="Times New Roman" panose="02020603050405020304" pitchFamily="18" charset="0"/>
              </a:rPr>
              <a:t>(</a:t>
            </a:r>
            <a:r>
              <a:rPr lang="zh-TW" altLang="en-US" sz="3200" b="1" dirty="0" smtClean="0">
                <a:solidFill>
                  <a:srgbClr val="FF0000"/>
                </a:solidFill>
                <a:latin typeface="Times New Roman" panose="02020603050405020304" pitchFamily="18" charset="0"/>
                <a:ea typeface="標楷體" panose="03000509000000000000" pitchFamily="65" charset="-120"/>
                <a:cs typeface="Times New Roman" panose="02020603050405020304" pitchFamily="18" charset="0"/>
              </a:rPr>
              <a:t>一</a:t>
            </a:r>
            <a:r>
              <a:rPr lang="en-US" altLang="zh-TW" sz="3200" b="1" dirty="0" smtClean="0">
                <a:solidFill>
                  <a:srgbClr val="FF0000"/>
                </a:solidFill>
                <a:latin typeface="Times New Roman" panose="02020603050405020304" pitchFamily="18" charset="0"/>
                <a:ea typeface="標楷體" panose="03000509000000000000" pitchFamily="65" charset="-120"/>
                <a:cs typeface="Times New Roman" panose="02020603050405020304" pitchFamily="18" charset="0"/>
              </a:rPr>
              <a:t>)</a:t>
            </a:r>
            <a:r>
              <a:rPr lang="zh-TW" altLang="en-US" sz="3200" b="1" dirty="0" smtClean="0">
                <a:solidFill>
                  <a:srgbClr val="FF0000"/>
                </a:solidFill>
                <a:latin typeface="Times New Roman" panose="02020603050405020304" pitchFamily="18" charset="0"/>
                <a:ea typeface="標楷體" panose="03000509000000000000" pitchFamily="65" charset="-120"/>
                <a:cs typeface="Times New Roman" panose="02020603050405020304" pitchFamily="18" charset="0"/>
              </a:rPr>
              <a:t>平時考核：</a:t>
            </a:r>
            <a:r>
              <a:rPr lang="zh-TW" altLang="en-US" sz="3200" dirty="0" smtClean="0">
                <a:latin typeface="Times New Roman" panose="02020603050405020304" pitchFamily="18" charset="0"/>
                <a:ea typeface="標楷體" panose="03000509000000000000" pitchFamily="65" charset="-120"/>
                <a:cs typeface="Times New Roman" panose="02020603050405020304" pitchFamily="18" charset="0"/>
              </a:rPr>
              <a:t>由各校依實際執行情形      填寫執行報告提報本部，由諮詢委員會進行書面審查，必要時另安排學校到部簡報，與諮詢委員互動提供學校改進建議。</a:t>
            </a:r>
            <a:endParaRPr lang="en-US" altLang="zh-TW" sz="3200" dirty="0">
              <a:latin typeface="Times New Roman" panose="02020603050405020304" pitchFamily="18" charset="0"/>
              <a:ea typeface="標楷體" panose="03000509000000000000" pitchFamily="65" charset="-120"/>
              <a:cs typeface="Times New Roman" panose="02020603050405020304" pitchFamily="18" charset="0"/>
            </a:endParaRPr>
          </a:p>
          <a:p>
            <a:pPr marL="984250" indent="-984250" algn="just" eaLnBrk="1" hangingPunct="1">
              <a:spcBef>
                <a:spcPts val="3600"/>
              </a:spcBef>
              <a:buFontTx/>
              <a:buNone/>
              <a:defRPr/>
            </a:pPr>
            <a:r>
              <a:rPr lang="en-US" altLang="zh-TW" sz="3600" b="1" dirty="0" smtClean="0">
                <a:solidFill>
                  <a:srgbClr val="FF0000"/>
                </a:solidFill>
                <a:latin typeface="Times New Roman" panose="02020603050405020304" pitchFamily="18" charset="0"/>
                <a:ea typeface="標楷體" panose="03000509000000000000" pitchFamily="65" charset="-120"/>
                <a:cs typeface="Times New Roman" panose="02020603050405020304" pitchFamily="18" charset="0"/>
              </a:rPr>
              <a:t>(</a:t>
            </a:r>
            <a:r>
              <a:rPr lang="zh-TW" altLang="en-US" sz="3600" b="1" dirty="0" smtClean="0">
                <a:solidFill>
                  <a:srgbClr val="FF0000"/>
                </a:solidFill>
                <a:latin typeface="Times New Roman" panose="02020603050405020304" pitchFamily="18" charset="0"/>
                <a:ea typeface="標楷體" panose="03000509000000000000" pitchFamily="65" charset="-120"/>
                <a:cs typeface="Times New Roman" panose="02020603050405020304" pitchFamily="18" charset="0"/>
              </a:rPr>
              <a:t>二</a:t>
            </a:r>
            <a:r>
              <a:rPr lang="en-US" altLang="zh-TW" sz="3600" b="1" dirty="0" smtClean="0">
                <a:solidFill>
                  <a:srgbClr val="FF0000"/>
                </a:solidFill>
                <a:latin typeface="Times New Roman" panose="02020603050405020304" pitchFamily="18" charset="0"/>
                <a:ea typeface="標楷體" panose="03000509000000000000" pitchFamily="65" charset="-120"/>
                <a:cs typeface="Times New Roman" panose="02020603050405020304" pitchFamily="18" charset="0"/>
              </a:rPr>
              <a:t>) </a:t>
            </a:r>
            <a:r>
              <a:rPr lang="zh-TW" altLang="en-US" sz="3200" b="1" dirty="0" smtClean="0">
                <a:solidFill>
                  <a:srgbClr val="FF0000"/>
                </a:solidFill>
                <a:latin typeface="Times New Roman" panose="02020603050405020304" pitchFamily="18" charset="0"/>
                <a:ea typeface="標楷體" panose="03000509000000000000" pitchFamily="65" charset="-120"/>
                <a:cs typeface="Times New Roman" panose="02020603050405020304" pitchFamily="18" charset="0"/>
              </a:rPr>
              <a:t>必要時將於</a:t>
            </a:r>
            <a:r>
              <a:rPr lang="en-US" altLang="zh-TW" sz="3200" b="1" dirty="0" smtClean="0">
                <a:solidFill>
                  <a:srgbClr val="FF0000"/>
                </a:solidFill>
                <a:latin typeface="Times New Roman" panose="02020603050405020304" pitchFamily="18" charset="0"/>
                <a:ea typeface="標楷體" panose="03000509000000000000" pitchFamily="65" charset="-120"/>
                <a:cs typeface="Times New Roman" panose="02020603050405020304" pitchFamily="18" charset="0"/>
              </a:rPr>
              <a:t>104</a:t>
            </a:r>
            <a:r>
              <a:rPr lang="zh-TW" altLang="en-US" sz="3200" b="1" dirty="0" smtClean="0">
                <a:solidFill>
                  <a:srgbClr val="FF0000"/>
                </a:solidFill>
                <a:latin typeface="Times New Roman" panose="02020603050405020304" pitchFamily="18" charset="0"/>
                <a:ea typeface="標楷體" panose="03000509000000000000" pitchFamily="65" charset="-120"/>
                <a:cs typeface="Times New Roman" panose="02020603050405020304" pitchFamily="18" charset="0"/>
              </a:rPr>
              <a:t>年底辦理實地考評，以作為</a:t>
            </a:r>
            <a:r>
              <a:rPr lang="en-US" altLang="zh-TW" sz="3200" b="1" dirty="0" smtClean="0">
                <a:solidFill>
                  <a:srgbClr val="FF0000"/>
                </a:solidFill>
                <a:latin typeface="Times New Roman" panose="02020603050405020304" pitchFamily="18" charset="0"/>
                <a:ea typeface="標楷體" panose="03000509000000000000" pitchFamily="65" charset="-120"/>
                <a:cs typeface="Times New Roman" panose="02020603050405020304" pitchFamily="18" charset="0"/>
              </a:rPr>
              <a:t>105</a:t>
            </a:r>
            <a:r>
              <a:rPr lang="zh-TW" altLang="en-US" sz="3200" b="1" dirty="0" smtClean="0">
                <a:solidFill>
                  <a:srgbClr val="FF0000"/>
                </a:solidFill>
                <a:latin typeface="Times New Roman" panose="02020603050405020304" pitchFamily="18" charset="0"/>
                <a:ea typeface="標楷體" panose="03000509000000000000" pitchFamily="65" charset="-120"/>
                <a:cs typeface="Times New Roman" panose="02020603050405020304" pitchFamily="18" charset="0"/>
              </a:rPr>
              <a:t>年經費補助之參據。</a:t>
            </a:r>
          </a:p>
        </p:txBody>
      </p:sp>
      <p:sp>
        <p:nvSpPr>
          <p:cNvPr id="13317" name="頁尾版面配置區 3"/>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kumimoji="1">
                <a:solidFill>
                  <a:schemeClr val="tx1"/>
                </a:solidFill>
                <a:latin typeface="Arial" charset="0"/>
                <a:ea typeface="新細明體" pitchFamily="18" charset="-120"/>
              </a:defRPr>
            </a:lvl1pPr>
            <a:lvl2pPr marL="742950" indent="-285750">
              <a:defRPr kumimoji="1">
                <a:solidFill>
                  <a:schemeClr val="tx1"/>
                </a:solidFill>
                <a:latin typeface="Arial" charset="0"/>
                <a:ea typeface="新細明體" pitchFamily="18" charset="-120"/>
              </a:defRPr>
            </a:lvl2pPr>
            <a:lvl3pPr marL="1143000" indent="-228600">
              <a:defRPr kumimoji="1">
                <a:solidFill>
                  <a:schemeClr val="tx1"/>
                </a:solidFill>
                <a:latin typeface="Arial" charset="0"/>
                <a:ea typeface="新細明體" pitchFamily="18" charset="-120"/>
              </a:defRPr>
            </a:lvl3pPr>
            <a:lvl4pPr marL="1600200" indent="-228600">
              <a:defRPr kumimoji="1">
                <a:solidFill>
                  <a:schemeClr val="tx1"/>
                </a:solidFill>
                <a:latin typeface="Arial" charset="0"/>
                <a:ea typeface="新細明體" pitchFamily="18" charset="-120"/>
              </a:defRPr>
            </a:lvl4pPr>
            <a:lvl5pPr marL="2057400" indent="-22860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r>
              <a:rPr lang="en-US" altLang="zh-TW" sz="1400" smtClean="0"/>
              <a:t>5</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showMasterPhAnim="0">
  <p:cSld>
    <p:bg>
      <p:bgPr>
        <a:solidFill>
          <a:schemeClr val="bg1"/>
        </a:solidFill>
        <a:effectLst/>
      </p:bgPr>
    </p:bg>
    <p:spTree>
      <p:nvGrpSpPr>
        <p:cNvPr id="1" name=""/>
        <p:cNvGrpSpPr/>
        <p:nvPr/>
      </p:nvGrpSpPr>
      <p:grpSpPr>
        <a:xfrm>
          <a:off x="0" y="0"/>
          <a:ext cx="0" cy="0"/>
          <a:chOff x="0" y="0"/>
          <a:chExt cx="0" cy="0"/>
        </a:xfrm>
      </p:grpSpPr>
      <p:pic>
        <p:nvPicPr>
          <p:cNvPr id="14338" name="Picture 2" descr="簡報底圖-內頁"/>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9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339" name="Text Box 53"/>
          <p:cNvSpPr txBox="1">
            <a:spLocks noChangeArrowheads="1"/>
          </p:cNvSpPr>
          <p:nvPr/>
        </p:nvSpPr>
        <p:spPr bwMode="auto">
          <a:xfrm>
            <a:off x="7453313" y="6165850"/>
            <a:ext cx="458787" cy="692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eaVert">
            <a:spAutoFit/>
          </a:bodyPr>
          <a:lstStyle>
            <a:lvl1pPr>
              <a:defRPr kumimoji="1">
                <a:solidFill>
                  <a:schemeClr val="tx1"/>
                </a:solidFill>
                <a:latin typeface="Arial" charset="0"/>
                <a:ea typeface="新細明體" pitchFamily="18" charset="-120"/>
              </a:defRPr>
            </a:lvl1pPr>
            <a:lvl2pPr marL="742950" indent="-285750">
              <a:defRPr kumimoji="1">
                <a:solidFill>
                  <a:schemeClr val="tx1"/>
                </a:solidFill>
                <a:latin typeface="Arial" charset="0"/>
                <a:ea typeface="新細明體" pitchFamily="18" charset="-120"/>
              </a:defRPr>
            </a:lvl2pPr>
            <a:lvl3pPr marL="1143000" indent="-228600">
              <a:defRPr kumimoji="1">
                <a:solidFill>
                  <a:schemeClr val="tx1"/>
                </a:solidFill>
                <a:latin typeface="Arial" charset="0"/>
                <a:ea typeface="新細明體" pitchFamily="18" charset="-120"/>
              </a:defRPr>
            </a:lvl3pPr>
            <a:lvl4pPr marL="1600200" indent="-228600">
              <a:defRPr kumimoji="1">
                <a:solidFill>
                  <a:schemeClr val="tx1"/>
                </a:solidFill>
                <a:latin typeface="Arial" charset="0"/>
                <a:ea typeface="新細明體" pitchFamily="18" charset="-120"/>
              </a:defRPr>
            </a:lvl4pPr>
            <a:lvl5pPr marL="2057400" indent="-22860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pPr eaLnBrk="1" hangingPunct="1">
              <a:spcBef>
                <a:spcPct val="50000"/>
              </a:spcBef>
            </a:pPr>
            <a:endParaRPr lang="zh-TW" altLang="zh-TW"/>
          </a:p>
        </p:txBody>
      </p:sp>
      <p:sp>
        <p:nvSpPr>
          <p:cNvPr id="14340" name="頁尾版面配置區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kumimoji="1">
                <a:solidFill>
                  <a:schemeClr val="tx1"/>
                </a:solidFill>
                <a:latin typeface="Arial" charset="0"/>
                <a:ea typeface="新細明體" pitchFamily="18" charset="-120"/>
              </a:defRPr>
            </a:lvl1pPr>
            <a:lvl2pPr marL="742950" indent="-285750">
              <a:defRPr kumimoji="1">
                <a:solidFill>
                  <a:schemeClr val="tx1"/>
                </a:solidFill>
                <a:latin typeface="Arial" charset="0"/>
                <a:ea typeface="新細明體" pitchFamily="18" charset="-120"/>
              </a:defRPr>
            </a:lvl2pPr>
            <a:lvl3pPr marL="1143000" indent="-228600">
              <a:defRPr kumimoji="1">
                <a:solidFill>
                  <a:schemeClr val="tx1"/>
                </a:solidFill>
                <a:latin typeface="Arial" charset="0"/>
                <a:ea typeface="新細明體" pitchFamily="18" charset="-120"/>
              </a:defRPr>
            </a:lvl3pPr>
            <a:lvl4pPr marL="1600200" indent="-228600">
              <a:defRPr kumimoji="1">
                <a:solidFill>
                  <a:schemeClr val="tx1"/>
                </a:solidFill>
                <a:latin typeface="Arial" charset="0"/>
                <a:ea typeface="新細明體" pitchFamily="18" charset="-120"/>
              </a:defRPr>
            </a:lvl4pPr>
            <a:lvl5pPr marL="2057400" indent="-22860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r>
              <a:rPr lang="en-US" altLang="zh-TW" sz="1400" smtClean="0"/>
              <a:t>6</a:t>
            </a:r>
          </a:p>
        </p:txBody>
      </p:sp>
      <p:sp>
        <p:nvSpPr>
          <p:cNvPr id="9" name="Rectangle 5"/>
          <p:cNvSpPr txBox="1">
            <a:spLocks noChangeArrowheads="1"/>
          </p:cNvSpPr>
          <p:nvPr/>
        </p:nvSpPr>
        <p:spPr bwMode="auto">
          <a:xfrm>
            <a:off x="785813" y="2357438"/>
            <a:ext cx="7772400" cy="147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pitchFamily="34" charset="0"/>
                <a:ea typeface="新細明體" pitchFamily="18" charset="-120"/>
              </a:defRPr>
            </a:lvl2pPr>
            <a:lvl3pPr algn="ctr" rtl="0" eaLnBrk="0" fontAlgn="base" hangingPunct="0">
              <a:spcBef>
                <a:spcPct val="0"/>
              </a:spcBef>
              <a:spcAft>
                <a:spcPct val="0"/>
              </a:spcAft>
              <a:defRPr kumimoji="1" sz="4400">
                <a:solidFill>
                  <a:schemeClr val="tx2"/>
                </a:solidFill>
                <a:latin typeface="Arial" pitchFamily="34" charset="0"/>
                <a:ea typeface="新細明體" pitchFamily="18" charset="-120"/>
              </a:defRPr>
            </a:lvl3pPr>
            <a:lvl4pPr algn="ctr" rtl="0" eaLnBrk="0" fontAlgn="base" hangingPunct="0">
              <a:spcBef>
                <a:spcPct val="0"/>
              </a:spcBef>
              <a:spcAft>
                <a:spcPct val="0"/>
              </a:spcAft>
              <a:defRPr kumimoji="1" sz="4400">
                <a:solidFill>
                  <a:schemeClr val="tx2"/>
                </a:solidFill>
                <a:latin typeface="Arial" pitchFamily="34" charset="0"/>
                <a:ea typeface="新細明體" pitchFamily="18" charset="-120"/>
              </a:defRPr>
            </a:lvl4pPr>
            <a:lvl5pPr algn="ctr" rtl="0" eaLnBrk="0" fontAlgn="base" hangingPunct="0">
              <a:spcBef>
                <a:spcPct val="0"/>
              </a:spcBef>
              <a:spcAft>
                <a:spcPct val="0"/>
              </a:spcAft>
              <a:defRPr kumimoji="1" sz="4400">
                <a:solidFill>
                  <a:schemeClr val="tx2"/>
                </a:solidFill>
                <a:latin typeface="Arial" pitchFamily="34" charset="0"/>
                <a:ea typeface="新細明體" pitchFamily="18" charset="-120"/>
              </a:defRPr>
            </a:lvl5pPr>
            <a:lvl6pPr marL="457200" algn="ctr" rtl="0" fontAlgn="base">
              <a:spcBef>
                <a:spcPct val="0"/>
              </a:spcBef>
              <a:spcAft>
                <a:spcPct val="0"/>
              </a:spcAft>
              <a:defRPr kumimoji="1" sz="4400">
                <a:solidFill>
                  <a:schemeClr val="tx2"/>
                </a:solidFill>
                <a:latin typeface="Arial" pitchFamily="34" charset="0"/>
                <a:ea typeface="新細明體" pitchFamily="18" charset="-120"/>
              </a:defRPr>
            </a:lvl6pPr>
            <a:lvl7pPr marL="914400" algn="ctr" rtl="0" fontAlgn="base">
              <a:spcBef>
                <a:spcPct val="0"/>
              </a:spcBef>
              <a:spcAft>
                <a:spcPct val="0"/>
              </a:spcAft>
              <a:defRPr kumimoji="1" sz="4400">
                <a:solidFill>
                  <a:schemeClr val="tx2"/>
                </a:solidFill>
                <a:latin typeface="Arial" pitchFamily="34" charset="0"/>
                <a:ea typeface="新細明體" pitchFamily="18" charset="-120"/>
              </a:defRPr>
            </a:lvl7pPr>
            <a:lvl8pPr marL="1371600" algn="ctr" rtl="0" fontAlgn="base">
              <a:spcBef>
                <a:spcPct val="0"/>
              </a:spcBef>
              <a:spcAft>
                <a:spcPct val="0"/>
              </a:spcAft>
              <a:defRPr kumimoji="1" sz="4400">
                <a:solidFill>
                  <a:schemeClr val="tx2"/>
                </a:solidFill>
                <a:latin typeface="Arial" pitchFamily="34" charset="0"/>
                <a:ea typeface="新細明體" pitchFamily="18" charset="-120"/>
              </a:defRPr>
            </a:lvl8pPr>
            <a:lvl9pPr marL="1828800" algn="ctr" rtl="0" fontAlgn="base">
              <a:spcBef>
                <a:spcPct val="0"/>
              </a:spcBef>
              <a:spcAft>
                <a:spcPct val="0"/>
              </a:spcAft>
              <a:defRPr kumimoji="1" sz="4400">
                <a:solidFill>
                  <a:schemeClr val="tx2"/>
                </a:solidFill>
                <a:latin typeface="Arial" pitchFamily="34" charset="0"/>
                <a:ea typeface="新細明體" pitchFamily="18" charset="-120"/>
              </a:defRPr>
            </a:lvl9pPr>
          </a:lstStyle>
          <a:p>
            <a:pPr eaLnBrk="1" hangingPunct="1">
              <a:defRPr/>
            </a:pPr>
            <a:r>
              <a:rPr lang="zh-TW" altLang="en-US" sz="5600" kern="0" dirty="0" smtClean="0">
                <a:latin typeface="標楷體" panose="03000509000000000000" pitchFamily="65" charset="-120"/>
                <a:ea typeface="標楷體" panose="03000509000000000000" pitchFamily="65" charset="-120"/>
              </a:rPr>
              <a:t>貳、計畫執行策略</a:t>
            </a:r>
          </a:p>
        </p:txBody>
      </p:sp>
    </p:spTree>
  </p:cSld>
  <p:clrMapOvr>
    <a:masterClrMapping/>
  </p:clrMapOvr>
  <p:transition>
    <p:cut/>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showMasterPhAnim="0">
  <p:cSld>
    <p:bg>
      <p:bgPr>
        <a:solidFill>
          <a:schemeClr val="bg1"/>
        </a:solidFill>
        <a:effectLst/>
      </p:bgPr>
    </p:bg>
    <p:spTree>
      <p:nvGrpSpPr>
        <p:cNvPr id="1" name=""/>
        <p:cNvGrpSpPr/>
        <p:nvPr/>
      </p:nvGrpSpPr>
      <p:grpSpPr>
        <a:xfrm>
          <a:off x="0" y="0"/>
          <a:ext cx="0" cy="0"/>
          <a:chOff x="0" y="0"/>
          <a:chExt cx="0" cy="0"/>
        </a:xfrm>
      </p:grpSpPr>
      <p:pic>
        <p:nvPicPr>
          <p:cNvPr id="16386" name="Picture 2" descr="簡報底圖-內頁"/>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9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387" name="Text Box 53"/>
          <p:cNvSpPr txBox="1">
            <a:spLocks noChangeArrowheads="1"/>
          </p:cNvSpPr>
          <p:nvPr/>
        </p:nvSpPr>
        <p:spPr bwMode="auto">
          <a:xfrm>
            <a:off x="7453313" y="6165850"/>
            <a:ext cx="458787" cy="692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eaVert">
            <a:spAutoFit/>
          </a:bodyPr>
          <a:lstStyle>
            <a:lvl1pPr>
              <a:defRPr kumimoji="1">
                <a:solidFill>
                  <a:schemeClr val="tx1"/>
                </a:solidFill>
                <a:latin typeface="Arial" charset="0"/>
                <a:ea typeface="新細明體" pitchFamily="18" charset="-120"/>
              </a:defRPr>
            </a:lvl1pPr>
            <a:lvl2pPr marL="742950" indent="-285750">
              <a:defRPr kumimoji="1">
                <a:solidFill>
                  <a:schemeClr val="tx1"/>
                </a:solidFill>
                <a:latin typeface="Arial" charset="0"/>
                <a:ea typeface="新細明體" pitchFamily="18" charset="-120"/>
              </a:defRPr>
            </a:lvl2pPr>
            <a:lvl3pPr marL="1143000" indent="-228600">
              <a:defRPr kumimoji="1">
                <a:solidFill>
                  <a:schemeClr val="tx1"/>
                </a:solidFill>
                <a:latin typeface="Arial" charset="0"/>
                <a:ea typeface="新細明體" pitchFamily="18" charset="-120"/>
              </a:defRPr>
            </a:lvl3pPr>
            <a:lvl4pPr marL="1600200" indent="-228600">
              <a:defRPr kumimoji="1">
                <a:solidFill>
                  <a:schemeClr val="tx1"/>
                </a:solidFill>
                <a:latin typeface="Arial" charset="0"/>
                <a:ea typeface="新細明體" pitchFamily="18" charset="-120"/>
              </a:defRPr>
            </a:lvl4pPr>
            <a:lvl5pPr marL="2057400" indent="-22860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pPr eaLnBrk="1" hangingPunct="1">
              <a:spcBef>
                <a:spcPct val="50000"/>
              </a:spcBef>
            </a:pPr>
            <a:endParaRPr lang="zh-TW" altLang="zh-TW"/>
          </a:p>
        </p:txBody>
      </p:sp>
      <p:sp>
        <p:nvSpPr>
          <p:cNvPr id="16388" name="標題 3"/>
          <p:cNvSpPr>
            <a:spLocks noGrp="1"/>
          </p:cNvSpPr>
          <p:nvPr>
            <p:ph type="title"/>
          </p:nvPr>
        </p:nvSpPr>
        <p:spPr>
          <a:xfrm>
            <a:off x="468313" y="404813"/>
            <a:ext cx="8229600" cy="1004887"/>
          </a:xfrm>
        </p:spPr>
        <p:txBody>
          <a:bodyPr/>
          <a:lstStyle/>
          <a:p>
            <a:pPr eaLnBrk="1" hangingPunct="1"/>
            <a:r>
              <a:rPr lang="zh-TW" altLang="en-US" sz="4800" smtClean="0">
                <a:latin typeface="Times New Roman" pitchFamily="18" charset="0"/>
                <a:ea typeface="標楷體" pitchFamily="65" charset="-120"/>
                <a:cs typeface="Times New Roman" pitchFamily="18" charset="0"/>
              </a:rPr>
              <a:t>執行策略</a:t>
            </a:r>
            <a:r>
              <a:rPr lang="en-US" altLang="zh-TW" sz="3200" smtClean="0">
                <a:latin typeface="Times New Roman" pitchFamily="18" charset="0"/>
                <a:ea typeface="標楷體" pitchFamily="65" charset="-120"/>
                <a:cs typeface="Times New Roman" pitchFamily="18" charset="0"/>
              </a:rPr>
              <a:t>(1/3)</a:t>
            </a:r>
            <a:endParaRPr lang="zh-TW" altLang="en-US" sz="3200" smtClean="0">
              <a:latin typeface="Times New Roman" pitchFamily="18" charset="0"/>
              <a:ea typeface="標楷體" pitchFamily="65" charset="-120"/>
              <a:cs typeface="Times New Roman" pitchFamily="18" charset="0"/>
            </a:endParaRPr>
          </a:p>
        </p:txBody>
      </p:sp>
      <p:sp>
        <p:nvSpPr>
          <p:cNvPr id="16389" name="內容版面配置區 1"/>
          <p:cNvSpPr>
            <a:spLocks noGrp="1"/>
          </p:cNvSpPr>
          <p:nvPr>
            <p:ph sz="half" idx="1"/>
          </p:nvPr>
        </p:nvSpPr>
        <p:spPr>
          <a:xfrm>
            <a:off x="642938" y="1597025"/>
            <a:ext cx="8177212" cy="4640263"/>
          </a:xfrm>
        </p:spPr>
        <p:txBody>
          <a:bodyPr/>
          <a:lstStyle/>
          <a:p>
            <a:pPr marL="804863" indent="-804863" algn="just" eaLnBrk="1" hangingPunct="1">
              <a:lnSpc>
                <a:spcPct val="100000"/>
              </a:lnSpc>
              <a:spcBef>
                <a:spcPts val="1800"/>
              </a:spcBef>
              <a:buFont typeface="Arial" charset="0"/>
              <a:buNone/>
            </a:pPr>
            <a:r>
              <a:rPr lang="zh-TW" altLang="en-US" sz="3200" smtClean="0">
                <a:latin typeface="標楷體" pitchFamily="65" charset="-120"/>
                <a:ea typeface="標楷體" pitchFamily="65" charset="-120"/>
              </a:rPr>
              <a:t>一、整合校務中長期發展與教卓計畫之具體作法。</a:t>
            </a:r>
            <a:endParaRPr lang="en-US" altLang="zh-TW" sz="3200" smtClean="0">
              <a:latin typeface="標楷體" pitchFamily="65" charset="-120"/>
              <a:ea typeface="標楷體" pitchFamily="65" charset="-120"/>
            </a:endParaRPr>
          </a:p>
          <a:p>
            <a:pPr marL="804863" indent="-804863" algn="just" eaLnBrk="1" hangingPunct="1">
              <a:lnSpc>
                <a:spcPct val="100000"/>
              </a:lnSpc>
              <a:spcBef>
                <a:spcPts val="1800"/>
              </a:spcBef>
              <a:buFont typeface="Arial" charset="0"/>
              <a:buNone/>
            </a:pPr>
            <a:r>
              <a:rPr lang="zh-TW" altLang="en-US" sz="3200" smtClean="0">
                <a:latin typeface="標楷體" pitchFamily="65" charset="-120"/>
                <a:ea typeface="標楷體" pitchFamily="65" charset="-120"/>
              </a:rPr>
              <a:t>二、自訂提升就業競爭力及特色競爭力之具體作法。</a:t>
            </a:r>
          </a:p>
          <a:p>
            <a:pPr marL="804863" indent="-804863" algn="just" eaLnBrk="1" hangingPunct="1">
              <a:lnSpc>
                <a:spcPct val="100000"/>
              </a:lnSpc>
              <a:spcBef>
                <a:spcPts val="1800"/>
              </a:spcBef>
              <a:buFont typeface="Arial" charset="0"/>
              <a:buNone/>
            </a:pPr>
            <a:r>
              <a:rPr lang="zh-TW" altLang="en-US" sz="3200" smtClean="0">
                <a:latin typeface="標楷體" pitchFamily="65" charset="-120"/>
                <a:ea typeface="標楷體" pitchFamily="65" charset="-120"/>
              </a:rPr>
              <a:t>三、確保無教卓計畫經費挹注後的教學品質及永續經營之具體作法。</a:t>
            </a:r>
          </a:p>
          <a:p>
            <a:pPr marL="804863" indent="-804863" algn="just" eaLnBrk="1" hangingPunct="1">
              <a:lnSpc>
                <a:spcPct val="100000"/>
              </a:lnSpc>
              <a:spcBef>
                <a:spcPts val="1800"/>
              </a:spcBef>
              <a:buFont typeface="Arial" charset="0"/>
              <a:buNone/>
            </a:pPr>
            <a:r>
              <a:rPr lang="zh-TW" altLang="en-US" sz="3200" smtClean="0">
                <a:latin typeface="標楷體" pitchFamily="65" charset="-120"/>
                <a:ea typeface="標楷體" pitchFamily="65" charset="-120"/>
              </a:rPr>
              <a:t>四、推動課程分流</a:t>
            </a:r>
            <a:r>
              <a:rPr lang="en-US" altLang="zh-TW" sz="3200" smtClean="0">
                <a:latin typeface="新細明體" pitchFamily="18" charset="-120"/>
              </a:rPr>
              <a:t>，</a:t>
            </a:r>
            <a:r>
              <a:rPr lang="zh-TW" altLang="en-US" sz="3200" smtClean="0">
                <a:latin typeface="標楷體" pitchFamily="65" charset="-120"/>
                <a:ea typeface="標楷體" pitchFamily="65" charset="-120"/>
              </a:rPr>
              <a:t>落實課程品質保證機制，並強化學生跨領域能力之具體作法。</a:t>
            </a:r>
            <a:endParaRPr lang="zh-TW" altLang="en-US" sz="3200" smtClean="0">
              <a:latin typeface="微軟正黑體" pitchFamily="34" charset="-120"/>
              <a:ea typeface="微軟正黑體" pitchFamily="34" charset="-120"/>
            </a:endParaRPr>
          </a:p>
        </p:txBody>
      </p:sp>
      <p:sp>
        <p:nvSpPr>
          <p:cNvPr id="16390" name="頁尾版面配置區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kumimoji="1">
                <a:solidFill>
                  <a:schemeClr val="tx1"/>
                </a:solidFill>
                <a:latin typeface="Arial" charset="0"/>
                <a:ea typeface="新細明體" pitchFamily="18" charset="-120"/>
              </a:defRPr>
            </a:lvl1pPr>
            <a:lvl2pPr marL="742950" indent="-285750">
              <a:defRPr kumimoji="1">
                <a:solidFill>
                  <a:schemeClr val="tx1"/>
                </a:solidFill>
                <a:latin typeface="Arial" charset="0"/>
                <a:ea typeface="新細明體" pitchFamily="18" charset="-120"/>
              </a:defRPr>
            </a:lvl2pPr>
            <a:lvl3pPr marL="1143000" indent="-228600">
              <a:defRPr kumimoji="1">
                <a:solidFill>
                  <a:schemeClr val="tx1"/>
                </a:solidFill>
                <a:latin typeface="Arial" charset="0"/>
                <a:ea typeface="新細明體" pitchFamily="18" charset="-120"/>
              </a:defRPr>
            </a:lvl3pPr>
            <a:lvl4pPr marL="1600200" indent="-228600">
              <a:defRPr kumimoji="1">
                <a:solidFill>
                  <a:schemeClr val="tx1"/>
                </a:solidFill>
                <a:latin typeface="Arial" charset="0"/>
                <a:ea typeface="新細明體" pitchFamily="18" charset="-120"/>
              </a:defRPr>
            </a:lvl4pPr>
            <a:lvl5pPr marL="2057400" indent="-22860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r>
              <a:rPr lang="en-US" altLang="zh-TW" sz="1400" smtClean="0"/>
              <a:t>7</a:t>
            </a:r>
          </a:p>
        </p:txBody>
      </p:sp>
    </p:spTree>
  </p:cSld>
  <p:clrMapOvr>
    <a:masterClrMapping/>
  </p:clrMapOvr>
  <p:transition>
    <p:cut/>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showMasterPhAnim="0">
  <p:cSld>
    <p:bg>
      <p:bgPr>
        <a:solidFill>
          <a:schemeClr val="bg1"/>
        </a:solidFill>
        <a:effectLst/>
      </p:bgPr>
    </p:bg>
    <p:spTree>
      <p:nvGrpSpPr>
        <p:cNvPr id="1" name=""/>
        <p:cNvGrpSpPr/>
        <p:nvPr/>
      </p:nvGrpSpPr>
      <p:grpSpPr>
        <a:xfrm>
          <a:off x="0" y="0"/>
          <a:ext cx="0" cy="0"/>
          <a:chOff x="0" y="0"/>
          <a:chExt cx="0" cy="0"/>
        </a:xfrm>
      </p:grpSpPr>
      <p:pic>
        <p:nvPicPr>
          <p:cNvPr id="18434" name="Picture 2" descr="簡報底圖-內頁"/>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9144000" cy="6859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435" name="Text Box 53"/>
          <p:cNvSpPr txBox="1">
            <a:spLocks noChangeArrowheads="1"/>
          </p:cNvSpPr>
          <p:nvPr/>
        </p:nvSpPr>
        <p:spPr bwMode="auto">
          <a:xfrm>
            <a:off x="7453313" y="6165850"/>
            <a:ext cx="458787" cy="692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eaVert">
            <a:spAutoFit/>
          </a:bodyPr>
          <a:lstStyle>
            <a:lvl1pPr>
              <a:defRPr kumimoji="1">
                <a:solidFill>
                  <a:schemeClr val="tx1"/>
                </a:solidFill>
                <a:latin typeface="Arial" charset="0"/>
                <a:ea typeface="新細明體" pitchFamily="18" charset="-120"/>
              </a:defRPr>
            </a:lvl1pPr>
            <a:lvl2pPr marL="742950" indent="-285750">
              <a:defRPr kumimoji="1">
                <a:solidFill>
                  <a:schemeClr val="tx1"/>
                </a:solidFill>
                <a:latin typeface="Arial" charset="0"/>
                <a:ea typeface="新細明體" pitchFamily="18" charset="-120"/>
              </a:defRPr>
            </a:lvl2pPr>
            <a:lvl3pPr marL="1143000" indent="-228600">
              <a:defRPr kumimoji="1">
                <a:solidFill>
                  <a:schemeClr val="tx1"/>
                </a:solidFill>
                <a:latin typeface="Arial" charset="0"/>
                <a:ea typeface="新細明體" pitchFamily="18" charset="-120"/>
              </a:defRPr>
            </a:lvl3pPr>
            <a:lvl4pPr marL="1600200" indent="-228600">
              <a:defRPr kumimoji="1">
                <a:solidFill>
                  <a:schemeClr val="tx1"/>
                </a:solidFill>
                <a:latin typeface="Arial" charset="0"/>
                <a:ea typeface="新細明體" pitchFamily="18" charset="-120"/>
              </a:defRPr>
            </a:lvl4pPr>
            <a:lvl5pPr marL="2057400" indent="-22860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pPr eaLnBrk="1" hangingPunct="1">
              <a:spcBef>
                <a:spcPct val="50000"/>
              </a:spcBef>
            </a:pPr>
            <a:endParaRPr lang="zh-TW" altLang="zh-TW"/>
          </a:p>
        </p:txBody>
      </p:sp>
      <p:sp>
        <p:nvSpPr>
          <p:cNvPr id="18436" name="標題 3"/>
          <p:cNvSpPr>
            <a:spLocks noGrp="1"/>
          </p:cNvSpPr>
          <p:nvPr>
            <p:ph type="title"/>
          </p:nvPr>
        </p:nvSpPr>
        <p:spPr>
          <a:xfrm>
            <a:off x="457200" y="274638"/>
            <a:ext cx="8229600" cy="1004887"/>
          </a:xfrm>
        </p:spPr>
        <p:txBody>
          <a:bodyPr/>
          <a:lstStyle/>
          <a:p>
            <a:pPr eaLnBrk="1" hangingPunct="1"/>
            <a:r>
              <a:rPr lang="zh-TW" altLang="en-US" sz="4800" smtClean="0">
                <a:latin typeface="Times New Roman" pitchFamily="18" charset="0"/>
                <a:ea typeface="標楷體" pitchFamily="65" charset="-120"/>
                <a:cs typeface="Times New Roman" pitchFamily="18" charset="0"/>
              </a:rPr>
              <a:t>執行策略</a:t>
            </a:r>
            <a:r>
              <a:rPr lang="en-US" altLang="zh-TW" sz="3200" smtClean="0">
                <a:latin typeface="Times New Roman" pitchFamily="18" charset="0"/>
                <a:ea typeface="標楷體" pitchFamily="65" charset="-120"/>
                <a:cs typeface="Times New Roman" pitchFamily="18" charset="0"/>
              </a:rPr>
              <a:t>(2/3)</a:t>
            </a:r>
            <a:endParaRPr lang="zh-TW" altLang="en-US" sz="3200" smtClean="0">
              <a:latin typeface="Times New Roman" pitchFamily="18" charset="0"/>
              <a:ea typeface="標楷體" pitchFamily="65" charset="-120"/>
              <a:cs typeface="Times New Roman" pitchFamily="18" charset="0"/>
            </a:endParaRPr>
          </a:p>
        </p:txBody>
      </p:sp>
      <p:sp>
        <p:nvSpPr>
          <p:cNvPr id="18437" name="內容版面配置區 1"/>
          <p:cNvSpPr>
            <a:spLocks noGrp="1"/>
          </p:cNvSpPr>
          <p:nvPr>
            <p:ph sz="half" idx="1"/>
          </p:nvPr>
        </p:nvSpPr>
        <p:spPr>
          <a:xfrm>
            <a:off x="487363" y="1284288"/>
            <a:ext cx="7889875" cy="4743450"/>
          </a:xfrm>
        </p:spPr>
        <p:txBody>
          <a:bodyPr/>
          <a:lstStyle/>
          <a:p>
            <a:pPr marL="804863" indent="-804863" eaLnBrk="1" hangingPunct="1">
              <a:lnSpc>
                <a:spcPct val="80000"/>
              </a:lnSpc>
              <a:spcBef>
                <a:spcPts val="4200"/>
              </a:spcBef>
              <a:buFont typeface="Arial" charset="0"/>
              <a:buNone/>
            </a:pPr>
            <a:r>
              <a:rPr lang="zh-TW" altLang="en-US" sz="3200" smtClean="0">
                <a:latin typeface="標楷體" pitchFamily="65" charset="-120"/>
                <a:ea typeface="標楷體" pitchFamily="65" charset="-120"/>
              </a:rPr>
              <a:t>五、建立多元升等制度</a:t>
            </a:r>
            <a:r>
              <a:rPr lang="zh-TW" altLang="en-US" sz="3200" smtClean="0">
                <a:latin typeface="新細明體" pitchFamily="18" charset="-120"/>
              </a:rPr>
              <a:t>，</a:t>
            </a:r>
            <a:r>
              <a:rPr lang="zh-TW" altLang="en-US" sz="3200" smtClean="0">
                <a:latin typeface="標楷體" pitchFamily="65" charset="-120"/>
                <a:ea typeface="標楷體" pitchFamily="65" charset="-120"/>
              </a:rPr>
              <a:t>加強多元教師評鑑與教學評量，並延攬及留任國內外優秀人才</a:t>
            </a:r>
            <a:r>
              <a:rPr lang="en-US" altLang="zh-TW" sz="3200" smtClean="0">
                <a:latin typeface="標楷體" pitchFamily="65" charset="-120"/>
                <a:ea typeface="標楷體" pitchFamily="65" charset="-120"/>
              </a:rPr>
              <a:t>(</a:t>
            </a:r>
            <a:r>
              <a:rPr lang="zh-TW" altLang="en-US" sz="3200" smtClean="0">
                <a:latin typeface="標楷體" pitchFamily="65" charset="-120"/>
                <a:ea typeface="標楷體" pitchFamily="65" charset="-120"/>
              </a:rPr>
              <a:t>含彈薪</a:t>
            </a:r>
            <a:r>
              <a:rPr lang="en-US" altLang="zh-TW" sz="3200" smtClean="0">
                <a:latin typeface="標楷體" pitchFamily="65" charset="-120"/>
                <a:ea typeface="標楷體" pitchFamily="65" charset="-120"/>
              </a:rPr>
              <a:t>)</a:t>
            </a:r>
            <a:r>
              <a:rPr lang="zh-TW" altLang="en-US" sz="3200" smtClean="0">
                <a:latin typeface="標楷體" pitchFamily="65" charset="-120"/>
                <a:ea typeface="標楷體" pitchFamily="65" charset="-120"/>
              </a:rPr>
              <a:t>之具體作法。</a:t>
            </a:r>
          </a:p>
          <a:p>
            <a:pPr marL="804863" indent="-804863" eaLnBrk="1" hangingPunct="1">
              <a:lnSpc>
                <a:spcPct val="80000"/>
              </a:lnSpc>
              <a:spcBef>
                <a:spcPts val="2000"/>
              </a:spcBef>
              <a:buFont typeface="Arial" charset="0"/>
              <a:buNone/>
            </a:pPr>
            <a:r>
              <a:rPr lang="zh-TW" altLang="en-US" sz="3200" smtClean="0">
                <a:latin typeface="標楷體" pitchFamily="65" charset="-120"/>
                <a:ea typeface="標楷體" pitchFamily="65" charset="-120"/>
              </a:rPr>
              <a:t>六、落實「學習成效導向」之品質保證及學校職能輔導機制</a:t>
            </a:r>
            <a:r>
              <a:rPr lang="zh-TW" altLang="en-US" sz="3200" smtClean="0">
                <a:latin typeface="新細明體" pitchFamily="18" charset="-120"/>
              </a:rPr>
              <a:t>，</a:t>
            </a:r>
            <a:r>
              <a:rPr lang="zh-TW" altLang="en-US" sz="3200" smtClean="0">
                <a:latin typeface="標楷體" pitchFamily="65" charset="-120"/>
                <a:ea typeface="標楷體" pitchFamily="65" charset="-120"/>
              </a:rPr>
              <a:t>建立專業分析機制，將學生學習資料結果回饋至學習、教學、課程等面向之具體作法。</a:t>
            </a:r>
            <a:endParaRPr lang="en-US" altLang="zh-TW" sz="3200" smtClean="0">
              <a:latin typeface="標楷體" pitchFamily="65" charset="-120"/>
              <a:ea typeface="標楷體" pitchFamily="65" charset="-120"/>
            </a:endParaRPr>
          </a:p>
          <a:p>
            <a:pPr marL="804863" indent="-804863" eaLnBrk="1" hangingPunct="1">
              <a:lnSpc>
                <a:spcPct val="80000"/>
              </a:lnSpc>
              <a:spcBef>
                <a:spcPts val="2000"/>
              </a:spcBef>
              <a:buFont typeface="Arial" charset="0"/>
              <a:buNone/>
            </a:pPr>
            <a:r>
              <a:rPr lang="zh-TW" altLang="en-US" sz="3200" smtClean="0">
                <a:latin typeface="標楷體" pitchFamily="65" charset="-120"/>
                <a:ea typeface="標楷體" pitchFamily="65" charset="-120"/>
              </a:rPr>
              <a:t>七、國際化環境建置</a:t>
            </a:r>
            <a:r>
              <a:rPr lang="zh-TW" altLang="en-US" sz="3200" smtClean="0">
                <a:latin typeface="新細明體" pitchFamily="18" charset="-120"/>
              </a:rPr>
              <a:t>，</a:t>
            </a:r>
            <a:r>
              <a:rPr lang="zh-TW" altLang="en-US" sz="3200" smtClean="0">
                <a:latin typeface="標楷體" pitchFamily="65" charset="-120"/>
                <a:ea typeface="標楷體" pitchFamily="65" charset="-120"/>
              </a:rPr>
              <a:t>如招收國際學生、教學國際化、提升學生英語能力、推動國際交流等具體作法。</a:t>
            </a:r>
          </a:p>
          <a:p>
            <a:pPr marL="804863" indent="-804863" eaLnBrk="1" hangingPunct="1">
              <a:lnSpc>
                <a:spcPct val="80000"/>
              </a:lnSpc>
              <a:spcBef>
                <a:spcPts val="3000"/>
              </a:spcBef>
              <a:buFont typeface="Arial" charset="0"/>
              <a:buNone/>
            </a:pPr>
            <a:endParaRPr lang="en-US" altLang="zh-TW" sz="3600" smtClean="0">
              <a:latin typeface="微軟正黑體" pitchFamily="34" charset="-120"/>
              <a:ea typeface="微軟正黑體" pitchFamily="34" charset="-120"/>
            </a:endParaRPr>
          </a:p>
        </p:txBody>
      </p:sp>
      <p:sp>
        <p:nvSpPr>
          <p:cNvPr id="18438" name="頁尾版面配置區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kumimoji="1">
                <a:solidFill>
                  <a:schemeClr val="tx1"/>
                </a:solidFill>
                <a:latin typeface="Arial" charset="0"/>
                <a:ea typeface="新細明體" pitchFamily="18" charset="-120"/>
              </a:defRPr>
            </a:lvl1pPr>
            <a:lvl2pPr marL="742950" indent="-285750">
              <a:defRPr kumimoji="1">
                <a:solidFill>
                  <a:schemeClr val="tx1"/>
                </a:solidFill>
                <a:latin typeface="Arial" charset="0"/>
                <a:ea typeface="新細明體" pitchFamily="18" charset="-120"/>
              </a:defRPr>
            </a:lvl2pPr>
            <a:lvl3pPr marL="1143000" indent="-228600">
              <a:defRPr kumimoji="1">
                <a:solidFill>
                  <a:schemeClr val="tx1"/>
                </a:solidFill>
                <a:latin typeface="Arial" charset="0"/>
                <a:ea typeface="新細明體" pitchFamily="18" charset="-120"/>
              </a:defRPr>
            </a:lvl3pPr>
            <a:lvl4pPr marL="1600200" indent="-228600">
              <a:defRPr kumimoji="1">
                <a:solidFill>
                  <a:schemeClr val="tx1"/>
                </a:solidFill>
                <a:latin typeface="Arial" charset="0"/>
                <a:ea typeface="新細明體" pitchFamily="18" charset="-120"/>
              </a:defRPr>
            </a:lvl4pPr>
            <a:lvl5pPr marL="2057400" indent="-22860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r>
              <a:rPr lang="en-US" altLang="zh-TW" sz="1400" smtClean="0"/>
              <a:t>8</a:t>
            </a:r>
          </a:p>
        </p:txBody>
      </p:sp>
    </p:spTree>
  </p:cSld>
  <p:clrMapOvr>
    <a:overrideClrMapping bg1="lt1" tx1="dk1" bg2="lt2" tx2="dk2" accent1="accent1" accent2="accent2" accent3="accent3" accent4="accent4" accent5="accent5" accent6="accent6" hlink="hlink" folHlink="folHlink"/>
  </p:clrMapOvr>
  <p:transition>
    <p:cut/>
  </p:transition>
  <p:timing>
    <p:tnLst>
      <p:par>
        <p:cTn id="1" dur="indefinite" restart="never" nodeType="tmRoot"/>
      </p:par>
    </p:tnLst>
  </p:timing>
</p:sld>
</file>

<file path=ppt/theme/theme1.xml><?xml version="1.0" encoding="utf-8"?>
<a:theme xmlns:a="http://schemas.openxmlformats.org/drawingml/2006/main" name="Office 佈景主題">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佈景主題">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佈景主題">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docProps/app.xml><?xml version="1.0" encoding="utf-8"?>
<Properties xmlns="http://schemas.openxmlformats.org/officeDocument/2006/extended-properties" xmlns:vt="http://schemas.openxmlformats.org/officeDocument/2006/docPropsVTypes">
  <Template/>
  <TotalTime>5476</TotalTime>
  <Words>1438</Words>
  <Application>Microsoft Office PowerPoint</Application>
  <PresentationFormat>如螢幕大小 (4:3)</PresentationFormat>
  <Paragraphs>120</Paragraphs>
  <Slides>23</Slides>
  <Notes>13</Notes>
  <HiddenSlides>0</HiddenSlides>
  <MMClips>0</MMClips>
  <ScaleCrop>false</ScaleCrop>
  <HeadingPairs>
    <vt:vector size="6" baseType="variant">
      <vt:variant>
        <vt:lpstr>使用字型</vt:lpstr>
      </vt:variant>
      <vt:variant>
        <vt:i4>7</vt:i4>
      </vt:variant>
      <vt:variant>
        <vt:lpstr>佈景主題</vt:lpstr>
      </vt:variant>
      <vt:variant>
        <vt:i4>1</vt:i4>
      </vt:variant>
      <vt:variant>
        <vt:lpstr>投影片標題</vt:lpstr>
      </vt:variant>
      <vt:variant>
        <vt:i4>23</vt:i4>
      </vt:variant>
    </vt:vector>
  </HeadingPairs>
  <TitlesOfParts>
    <vt:vector size="31" baseType="lpstr">
      <vt:lpstr>Arial</vt:lpstr>
      <vt:lpstr>新細明體</vt:lpstr>
      <vt:lpstr>Calibri Light</vt:lpstr>
      <vt:lpstr>Calibri</vt:lpstr>
      <vt:lpstr>Times New Roman</vt:lpstr>
      <vt:lpstr>標楷體</vt:lpstr>
      <vt:lpstr>微軟正黑體</vt:lpstr>
      <vt:lpstr>Office 佈景主題</vt:lpstr>
      <vt:lpstr>第3期獎勵大學教學卓越計畫第2階段(104年至105年)申請說明會</vt:lpstr>
      <vt:lpstr>PowerPoint 簡報</vt:lpstr>
      <vt:lpstr>PowerPoint 簡報</vt:lpstr>
      <vt:lpstr>一、計畫目標</vt:lpstr>
      <vt:lpstr>二、計畫期程</vt:lpstr>
      <vt:lpstr>三、計畫管考機制</vt:lpstr>
      <vt:lpstr>PowerPoint 簡報</vt:lpstr>
      <vt:lpstr>執行策略(1/3)</vt:lpstr>
      <vt:lpstr>執行策略(2/3)</vt:lpstr>
      <vt:lpstr>參、計畫申請作業</vt:lpstr>
      <vt:lpstr>PowerPoint 簡報</vt:lpstr>
      <vt:lpstr>PowerPoint 簡報</vt:lpstr>
      <vt:lpstr>肆、計畫審議重點</vt:lpstr>
      <vt:lpstr>一、計畫審議機制(1/2)</vt:lpstr>
      <vt:lpstr>一、計畫審議機制(2/2)</vt:lpstr>
      <vt:lpstr>二、初審構想計畫書審議重點(1/3)</vt:lpstr>
      <vt:lpstr>二、初審構想計畫書審議重點(2/3)</vt:lpstr>
      <vt:lpstr>二、複審計畫書審議重點(1/2)</vt:lpstr>
      <vt:lpstr>二、複審計畫書審議重點(2/2)</vt:lpstr>
      <vt:lpstr>PowerPoint 簡報</vt:lpstr>
      <vt:lpstr>常見問題(1/2)</vt:lpstr>
      <vt:lpstr>常見問題(2/2)</vt:lpstr>
      <vt:lpstr>PowerPoint 簡報</vt:lpstr>
    </vt:vector>
  </TitlesOfParts>
  <Company>MOE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第3期獎勵大學教學卓越計畫 申請說明會</dc:title>
  <dc:creator>MOEIT</dc:creator>
  <cp:lastModifiedBy>MOEIT</cp:lastModifiedBy>
  <cp:revision>297</cp:revision>
  <cp:lastPrinted>2014-06-24T01:26:20Z</cp:lastPrinted>
  <dcterms:created xsi:type="dcterms:W3CDTF">2012-07-30T06:57:06Z</dcterms:created>
  <dcterms:modified xsi:type="dcterms:W3CDTF">2014-06-24T02:02:33Z</dcterms:modified>
</cp:coreProperties>
</file>